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letter"/>
  <p:notesSz cx="6858000" cy="9144000"/>
  <p:embeddedFontLst>
    <p:embeddedFont>
      <p:font typeface="Doctor Glitch" panose="02000500000000000000" pitchFamily="2" charset="0"/>
      <p:regular r:id="rId8"/>
    </p:embeddedFont>
    <p:embeddedFont>
      <p:font typeface="LEMON MILK Bold" panose="00000800000000000000" pitchFamily="50" charset="0"/>
      <p:bold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>
        <p:scale>
          <a:sx n="200" d="100"/>
          <a:sy n="200" d="100"/>
        </p:scale>
        <p:origin x="372" y="-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46A584F-0DE9-ABDB-EB7F-4F8FEF36B25A}"/>
              </a:ext>
            </a:extLst>
          </p:cNvPr>
          <p:cNvSpPr/>
          <p:nvPr userDrawn="1"/>
        </p:nvSpPr>
        <p:spPr>
          <a:xfrm>
            <a:off x="0" y="8692587"/>
            <a:ext cx="6858000" cy="451413"/>
          </a:xfrm>
          <a:prstGeom prst="rect">
            <a:avLst/>
          </a:prstGeom>
          <a:solidFill>
            <a:srgbClr val="FF00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F169798B-1CCB-9920-6705-AC93186047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673" y="8566510"/>
            <a:ext cx="5370653" cy="57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2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10849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6105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94592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8210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40558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5129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4186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1727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37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3768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580A8-12B1-41C8-A77D-18D0D12A72B7}" type="datetimeFigureOut">
              <a:rPr lang="es-VE" smtClean="0"/>
              <a:t>14/8/2024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5458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>
            <a:extLst>
              <a:ext uri="{FF2B5EF4-FFF2-40B4-BE49-F238E27FC236}">
                <a16:creationId xmlns:a16="http://schemas.microsoft.com/office/drawing/2014/main" id="{40423FC1-ACBE-E018-A6E7-AF3B25046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00" y="1129300"/>
            <a:ext cx="3130200" cy="3177000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EDA6ECDA-145F-D924-199D-A277E6C09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800" y="1129300"/>
            <a:ext cx="3130200" cy="3177000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111AADE6-47BC-5BF8-5FD4-3E1A816F7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00" y="4443001"/>
            <a:ext cx="3130200" cy="3177000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44808E52-8F07-753D-A6BA-46C7844A6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800" y="4443001"/>
            <a:ext cx="3130200" cy="3177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2C7FB07-C0D9-6235-6177-837D225E7B49}"/>
              </a:ext>
            </a:extLst>
          </p:cNvPr>
          <p:cNvSpPr txBox="1"/>
          <p:nvPr/>
        </p:nvSpPr>
        <p:spPr>
          <a:xfrm>
            <a:off x="375170" y="2940050"/>
            <a:ext cx="2850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20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B809481-3DB4-AEE9-082F-CD0516B98B6D}"/>
              </a:ext>
            </a:extLst>
          </p:cNvPr>
          <p:cNvSpPr txBox="1"/>
          <p:nvPr/>
        </p:nvSpPr>
        <p:spPr>
          <a:xfrm>
            <a:off x="791950" y="3369139"/>
            <a:ext cx="20168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2400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B4B5510-5152-C728-A871-65E3D4648BB3}"/>
              </a:ext>
            </a:extLst>
          </p:cNvPr>
          <p:cNvSpPr txBox="1"/>
          <p:nvPr/>
        </p:nvSpPr>
        <p:spPr>
          <a:xfrm>
            <a:off x="870496" y="3986796"/>
            <a:ext cx="1859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19050">
                  <a:noFill/>
                </a:ln>
                <a:solidFill>
                  <a:srgbClr val="FFFFFF"/>
                </a:solidFill>
                <a:latin typeface="LEMON MILK Bold" panose="00000800000000000000" pitchFamily="50" charset="0"/>
              </a:rPr>
              <a:t>MATEMÁTICAS</a:t>
            </a:r>
            <a:endParaRPr lang="es-VE" sz="1050" dirty="0">
              <a:ln w="19050">
                <a:noFill/>
              </a:ln>
              <a:solidFill>
                <a:srgbClr val="FFFFFF"/>
              </a:solidFill>
              <a:latin typeface="LEMON MILK Bold" panose="00000800000000000000" pitchFamily="50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9BAFFDD-6B0D-22D5-9B51-35AA9F546B9F}"/>
              </a:ext>
            </a:extLst>
          </p:cNvPr>
          <p:cNvSpPr txBox="1"/>
          <p:nvPr/>
        </p:nvSpPr>
        <p:spPr>
          <a:xfrm>
            <a:off x="3594270" y="2940050"/>
            <a:ext cx="2850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20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4D97E9D-8F5D-BA8F-4081-4E7B96FB9883}"/>
              </a:ext>
            </a:extLst>
          </p:cNvPr>
          <p:cNvSpPr txBox="1"/>
          <p:nvPr/>
        </p:nvSpPr>
        <p:spPr>
          <a:xfrm>
            <a:off x="4011050" y="3369139"/>
            <a:ext cx="20168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2400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A6597CC-38DC-0B8F-B2E4-54012EA5475B}"/>
              </a:ext>
            </a:extLst>
          </p:cNvPr>
          <p:cNvSpPr txBox="1"/>
          <p:nvPr/>
        </p:nvSpPr>
        <p:spPr>
          <a:xfrm>
            <a:off x="4089596" y="3986796"/>
            <a:ext cx="1859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19050">
                  <a:noFill/>
                </a:ln>
                <a:solidFill>
                  <a:srgbClr val="FFFFFF"/>
                </a:solidFill>
                <a:latin typeface="LEMON MILK Bold" panose="00000800000000000000" pitchFamily="50" charset="0"/>
              </a:rPr>
              <a:t>MATEMÁTICAS</a:t>
            </a:r>
            <a:endParaRPr lang="es-VE" sz="1050" dirty="0">
              <a:ln w="19050">
                <a:noFill/>
              </a:ln>
              <a:solidFill>
                <a:srgbClr val="FFFFFF"/>
              </a:solidFill>
              <a:latin typeface="LEMON MILK Bold" panose="00000800000000000000" pitchFamily="50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2056539-B22D-5C7E-9D70-6830585FBDDD}"/>
              </a:ext>
            </a:extLst>
          </p:cNvPr>
          <p:cNvSpPr txBox="1"/>
          <p:nvPr/>
        </p:nvSpPr>
        <p:spPr>
          <a:xfrm>
            <a:off x="384870" y="6253751"/>
            <a:ext cx="2850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20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2D0ADEB-B4FF-DB60-9111-A30FE29ACB99}"/>
              </a:ext>
            </a:extLst>
          </p:cNvPr>
          <p:cNvSpPr txBox="1"/>
          <p:nvPr/>
        </p:nvSpPr>
        <p:spPr>
          <a:xfrm>
            <a:off x="801650" y="6682840"/>
            <a:ext cx="20168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2400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74C4823-B5BE-EC70-4002-D14B9CFA1462}"/>
              </a:ext>
            </a:extLst>
          </p:cNvPr>
          <p:cNvSpPr txBox="1"/>
          <p:nvPr/>
        </p:nvSpPr>
        <p:spPr>
          <a:xfrm>
            <a:off x="880196" y="7300497"/>
            <a:ext cx="1859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19050">
                  <a:noFill/>
                </a:ln>
                <a:solidFill>
                  <a:srgbClr val="FFFFFF"/>
                </a:solidFill>
                <a:latin typeface="LEMON MILK Bold" panose="00000800000000000000" pitchFamily="50" charset="0"/>
              </a:rPr>
              <a:t>MATEMÁTICAS</a:t>
            </a:r>
            <a:endParaRPr lang="es-VE" sz="1050" dirty="0">
              <a:ln w="19050">
                <a:noFill/>
              </a:ln>
              <a:solidFill>
                <a:srgbClr val="FFFFFF"/>
              </a:solidFill>
              <a:latin typeface="LEMON MILK Bold" panose="00000800000000000000" pitchFamily="50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2640B51-E692-35D5-FE61-6ED0C2E63C09}"/>
              </a:ext>
            </a:extLst>
          </p:cNvPr>
          <p:cNvSpPr txBox="1"/>
          <p:nvPr/>
        </p:nvSpPr>
        <p:spPr>
          <a:xfrm>
            <a:off x="3603970" y="6253751"/>
            <a:ext cx="2850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20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814FFA7-B68E-AE86-CD17-11390F00D950}"/>
              </a:ext>
            </a:extLst>
          </p:cNvPr>
          <p:cNvSpPr txBox="1"/>
          <p:nvPr/>
        </p:nvSpPr>
        <p:spPr>
          <a:xfrm>
            <a:off x="4020750" y="6682840"/>
            <a:ext cx="20168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2400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1CE7A00-BA9D-2C21-AE42-5BED2C714923}"/>
              </a:ext>
            </a:extLst>
          </p:cNvPr>
          <p:cNvSpPr txBox="1"/>
          <p:nvPr/>
        </p:nvSpPr>
        <p:spPr>
          <a:xfrm>
            <a:off x="4099296" y="7300497"/>
            <a:ext cx="1859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19050">
                  <a:noFill/>
                </a:ln>
                <a:solidFill>
                  <a:srgbClr val="FFFFFF"/>
                </a:solidFill>
                <a:latin typeface="LEMON MILK Bold" panose="00000800000000000000" pitchFamily="50" charset="0"/>
              </a:rPr>
              <a:t>MATEMÁTICAS</a:t>
            </a:r>
            <a:endParaRPr lang="es-VE" sz="1050" dirty="0">
              <a:ln w="19050">
                <a:noFill/>
              </a:ln>
              <a:solidFill>
                <a:srgbClr val="FFFFFF"/>
              </a:solidFill>
              <a:latin typeface="LEMON MILK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08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n 48">
            <a:extLst>
              <a:ext uri="{FF2B5EF4-FFF2-40B4-BE49-F238E27FC236}">
                <a16:creationId xmlns:a16="http://schemas.microsoft.com/office/drawing/2014/main" id="{B0690375-415D-0FF6-3A22-541AE4776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00" y="674800"/>
            <a:ext cx="2880000" cy="1800000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01B42418-9C17-7D7C-5BC6-82A73F504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100" y="674800"/>
            <a:ext cx="2880000" cy="1800000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0598C806-3023-34B7-F6DB-A2A5B1D2E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00" y="2567100"/>
            <a:ext cx="2880000" cy="1800000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8E8CB117-3494-A170-740B-7F5719624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100" y="2567100"/>
            <a:ext cx="2880000" cy="1800000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D62317E8-DF1A-2540-450F-8875D16D3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00" y="4459400"/>
            <a:ext cx="2880000" cy="1800000"/>
          </a:xfrm>
          <a:prstGeom prst="rect">
            <a:avLst/>
          </a:prstGeom>
        </p:spPr>
      </p:pic>
      <p:pic>
        <p:nvPicPr>
          <p:cNvPr id="54" name="Imagen 53">
            <a:extLst>
              <a:ext uri="{FF2B5EF4-FFF2-40B4-BE49-F238E27FC236}">
                <a16:creationId xmlns:a16="http://schemas.microsoft.com/office/drawing/2014/main" id="{F107882D-F0F8-1200-1DD5-6CAE0C7FFB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100" y="4459400"/>
            <a:ext cx="2880000" cy="1800000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D926AC46-A4E0-29B2-A7ED-462CCFBCEB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00" y="6351700"/>
            <a:ext cx="2880000" cy="1800000"/>
          </a:xfrm>
          <a:prstGeom prst="rect">
            <a:avLst/>
          </a:prstGeom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84D22A6F-FA47-418D-75A4-FB0981453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100" y="6351700"/>
            <a:ext cx="2880000" cy="180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29ACF1C-5C00-1CB8-C242-FA7C4C085053}"/>
              </a:ext>
            </a:extLst>
          </p:cNvPr>
          <p:cNvSpPr txBox="1"/>
          <p:nvPr/>
        </p:nvSpPr>
        <p:spPr>
          <a:xfrm>
            <a:off x="1120852" y="7335374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6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E432A37-5B29-42AE-AEA2-6A53459D200E}"/>
              </a:ext>
            </a:extLst>
          </p:cNvPr>
          <p:cNvSpPr txBox="1"/>
          <p:nvPr/>
        </p:nvSpPr>
        <p:spPr>
          <a:xfrm>
            <a:off x="1424620" y="7652875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548150E-32CF-F715-C9D6-15C353B9EB5F}"/>
              </a:ext>
            </a:extLst>
          </p:cNvPr>
          <p:cNvSpPr txBox="1"/>
          <p:nvPr/>
        </p:nvSpPr>
        <p:spPr>
          <a:xfrm>
            <a:off x="4092650" y="7341724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6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A61CBBA-F2E1-301B-D96D-48C01A598695}"/>
              </a:ext>
            </a:extLst>
          </p:cNvPr>
          <p:cNvSpPr txBox="1"/>
          <p:nvPr/>
        </p:nvSpPr>
        <p:spPr>
          <a:xfrm>
            <a:off x="4396418" y="7659225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68202A4-E715-096A-6460-76E6FF31171D}"/>
              </a:ext>
            </a:extLst>
          </p:cNvPr>
          <p:cNvSpPr txBox="1"/>
          <p:nvPr/>
        </p:nvSpPr>
        <p:spPr>
          <a:xfrm>
            <a:off x="1120434" y="5421136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6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1FC5934-1993-54A4-FAEA-4B7FF542BE26}"/>
              </a:ext>
            </a:extLst>
          </p:cNvPr>
          <p:cNvSpPr txBox="1"/>
          <p:nvPr/>
        </p:nvSpPr>
        <p:spPr>
          <a:xfrm>
            <a:off x="1424202" y="5738637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17D6B42-7D1E-8932-9349-6BEE6C02290C}"/>
              </a:ext>
            </a:extLst>
          </p:cNvPr>
          <p:cNvSpPr txBox="1"/>
          <p:nvPr/>
        </p:nvSpPr>
        <p:spPr>
          <a:xfrm>
            <a:off x="4092232" y="5427486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6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60E6701-098E-73A5-57CD-BD336679711A}"/>
              </a:ext>
            </a:extLst>
          </p:cNvPr>
          <p:cNvSpPr txBox="1"/>
          <p:nvPr/>
        </p:nvSpPr>
        <p:spPr>
          <a:xfrm>
            <a:off x="4396000" y="5744987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2F563DC-BA74-A94D-AFB3-1EE3ECDFC698}"/>
              </a:ext>
            </a:extLst>
          </p:cNvPr>
          <p:cNvSpPr txBox="1"/>
          <p:nvPr/>
        </p:nvSpPr>
        <p:spPr>
          <a:xfrm>
            <a:off x="1120434" y="3537035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6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2475065-8470-A551-DC93-9F09503B3CFA}"/>
              </a:ext>
            </a:extLst>
          </p:cNvPr>
          <p:cNvSpPr txBox="1"/>
          <p:nvPr/>
        </p:nvSpPr>
        <p:spPr>
          <a:xfrm>
            <a:off x="1424202" y="3854536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EAC59CF-101B-407A-94CD-8CF79ADD040F}"/>
              </a:ext>
            </a:extLst>
          </p:cNvPr>
          <p:cNvSpPr txBox="1"/>
          <p:nvPr/>
        </p:nvSpPr>
        <p:spPr>
          <a:xfrm>
            <a:off x="4092232" y="3543385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6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63C422B-50C9-2644-6EB0-96157A10754A}"/>
              </a:ext>
            </a:extLst>
          </p:cNvPr>
          <p:cNvSpPr txBox="1"/>
          <p:nvPr/>
        </p:nvSpPr>
        <p:spPr>
          <a:xfrm>
            <a:off x="4396000" y="3860886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5B50333-1AEB-6F7B-BBE1-2AE54DF2387E}"/>
              </a:ext>
            </a:extLst>
          </p:cNvPr>
          <p:cNvSpPr txBox="1"/>
          <p:nvPr/>
        </p:nvSpPr>
        <p:spPr>
          <a:xfrm>
            <a:off x="1120434" y="1625569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6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7F58AC6-0012-9AFF-0488-349A68369786}"/>
              </a:ext>
            </a:extLst>
          </p:cNvPr>
          <p:cNvSpPr txBox="1"/>
          <p:nvPr/>
        </p:nvSpPr>
        <p:spPr>
          <a:xfrm>
            <a:off x="1424202" y="1943070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B1FFA6A-D1C4-BCFB-9A40-EC336E0907BE}"/>
              </a:ext>
            </a:extLst>
          </p:cNvPr>
          <p:cNvSpPr txBox="1"/>
          <p:nvPr/>
        </p:nvSpPr>
        <p:spPr>
          <a:xfrm>
            <a:off x="4092232" y="1631919"/>
            <a:ext cx="2257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6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FE84969-8561-7645-4B7F-1CC8422AB9FD}"/>
              </a:ext>
            </a:extLst>
          </p:cNvPr>
          <p:cNvSpPr txBox="1"/>
          <p:nvPr/>
        </p:nvSpPr>
        <p:spPr>
          <a:xfrm>
            <a:off x="4396000" y="1949420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75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Imagen 80">
            <a:extLst>
              <a:ext uri="{FF2B5EF4-FFF2-40B4-BE49-F238E27FC236}">
                <a16:creationId xmlns:a16="http://schemas.microsoft.com/office/drawing/2014/main" id="{36427C0A-C4C5-5150-A1CD-AA45BBFB5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00" y="535100"/>
            <a:ext cx="1440000" cy="1800000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232AEA5E-FAB4-818B-BFD3-71D3042A3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00" y="535100"/>
            <a:ext cx="1440000" cy="1800000"/>
          </a:xfrm>
          <a:prstGeom prst="rect">
            <a:avLst/>
          </a:prstGeom>
        </p:spPr>
      </p:pic>
      <p:pic>
        <p:nvPicPr>
          <p:cNvPr id="83" name="Imagen 82">
            <a:extLst>
              <a:ext uri="{FF2B5EF4-FFF2-40B4-BE49-F238E27FC236}">
                <a16:creationId xmlns:a16="http://schemas.microsoft.com/office/drawing/2014/main" id="{DA1AF68E-4D98-C922-1499-E77145447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200" y="535100"/>
            <a:ext cx="1440000" cy="1800000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A0B5E185-79DE-1547-9441-4C22BCD3A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100" y="535100"/>
            <a:ext cx="1440000" cy="1800000"/>
          </a:xfrm>
          <a:prstGeom prst="rect">
            <a:avLst/>
          </a:prstGeom>
        </p:spPr>
      </p:pic>
      <p:pic>
        <p:nvPicPr>
          <p:cNvPr id="85" name="Imagen 84">
            <a:extLst>
              <a:ext uri="{FF2B5EF4-FFF2-40B4-BE49-F238E27FC236}">
                <a16:creationId xmlns:a16="http://schemas.microsoft.com/office/drawing/2014/main" id="{AB0A5CF8-1F97-1733-2A42-AB3E7A1C6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00" y="2411300"/>
            <a:ext cx="1440000" cy="1800000"/>
          </a:xfrm>
          <a:prstGeom prst="rect">
            <a:avLst/>
          </a:prstGeom>
        </p:spPr>
      </p:pic>
      <p:pic>
        <p:nvPicPr>
          <p:cNvPr id="86" name="Imagen 85">
            <a:extLst>
              <a:ext uri="{FF2B5EF4-FFF2-40B4-BE49-F238E27FC236}">
                <a16:creationId xmlns:a16="http://schemas.microsoft.com/office/drawing/2014/main" id="{8BB5118A-129B-2686-875D-79836AE31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00" y="2411300"/>
            <a:ext cx="1440000" cy="1800000"/>
          </a:xfrm>
          <a:prstGeom prst="rect">
            <a:avLst/>
          </a:prstGeom>
        </p:spPr>
      </p:pic>
      <p:pic>
        <p:nvPicPr>
          <p:cNvPr id="87" name="Imagen 86">
            <a:extLst>
              <a:ext uri="{FF2B5EF4-FFF2-40B4-BE49-F238E27FC236}">
                <a16:creationId xmlns:a16="http://schemas.microsoft.com/office/drawing/2014/main" id="{277EC59B-B05C-F9B2-9B31-7F4324C86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200" y="2411300"/>
            <a:ext cx="1440000" cy="1800000"/>
          </a:xfrm>
          <a:prstGeom prst="rect">
            <a:avLst/>
          </a:prstGeom>
        </p:spPr>
      </p:pic>
      <p:pic>
        <p:nvPicPr>
          <p:cNvPr id="88" name="Imagen 87">
            <a:extLst>
              <a:ext uri="{FF2B5EF4-FFF2-40B4-BE49-F238E27FC236}">
                <a16:creationId xmlns:a16="http://schemas.microsoft.com/office/drawing/2014/main" id="{6996CB9C-28D9-AB4D-5570-32B3D3018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100" y="2411300"/>
            <a:ext cx="1440000" cy="1800000"/>
          </a:xfrm>
          <a:prstGeom prst="rect">
            <a:avLst/>
          </a:prstGeom>
        </p:spPr>
      </p:pic>
      <p:pic>
        <p:nvPicPr>
          <p:cNvPr id="89" name="Imagen 88">
            <a:extLst>
              <a:ext uri="{FF2B5EF4-FFF2-40B4-BE49-F238E27FC236}">
                <a16:creationId xmlns:a16="http://schemas.microsoft.com/office/drawing/2014/main" id="{9D199F3D-E767-268E-A7BF-C3B10B334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00" y="4287500"/>
            <a:ext cx="1440000" cy="1800000"/>
          </a:xfrm>
          <a:prstGeom prst="rect">
            <a:avLst/>
          </a:prstGeom>
        </p:spPr>
      </p:pic>
      <p:pic>
        <p:nvPicPr>
          <p:cNvPr id="90" name="Imagen 89">
            <a:extLst>
              <a:ext uri="{FF2B5EF4-FFF2-40B4-BE49-F238E27FC236}">
                <a16:creationId xmlns:a16="http://schemas.microsoft.com/office/drawing/2014/main" id="{FD6FE3C1-70D1-A87F-CA9A-5AE48A43B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00" y="4287500"/>
            <a:ext cx="1440000" cy="1800000"/>
          </a:xfrm>
          <a:prstGeom prst="rect">
            <a:avLst/>
          </a:prstGeom>
        </p:spPr>
      </p:pic>
      <p:pic>
        <p:nvPicPr>
          <p:cNvPr id="91" name="Imagen 90">
            <a:extLst>
              <a:ext uri="{FF2B5EF4-FFF2-40B4-BE49-F238E27FC236}">
                <a16:creationId xmlns:a16="http://schemas.microsoft.com/office/drawing/2014/main" id="{94F5EE82-7FAE-203D-5191-79C40F9C0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200" y="4287500"/>
            <a:ext cx="1440000" cy="1800000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B5595D7E-98F7-CBE5-EF3B-D324F7D4D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100" y="4287500"/>
            <a:ext cx="1440000" cy="1800000"/>
          </a:xfrm>
          <a:prstGeom prst="rect">
            <a:avLst/>
          </a:prstGeom>
        </p:spPr>
      </p:pic>
      <p:pic>
        <p:nvPicPr>
          <p:cNvPr id="93" name="Imagen 92">
            <a:extLst>
              <a:ext uri="{FF2B5EF4-FFF2-40B4-BE49-F238E27FC236}">
                <a16:creationId xmlns:a16="http://schemas.microsoft.com/office/drawing/2014/main" id="{38DC1222-099E-8084-C58C-0B0FA9CEB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00" y="6163700"/>
            <a:ext cx="1440000" cy="1800000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14A92DF0-E683-AE6D-854E-0D956F4F7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00" y="6163700"/>
            <a:ext cx="1440000" cy="1800000"/>
          </a:xfrm>
          <a:prstGeom prst="rect">
            <a:avLst/>
          </a:prstGeom>
        </p:spPr>
      </p:pic>
      <p:pic>
        <p:nvPicPr>
          <p:cNvPr id="95" name="Imagen 94">
            <a:extLst>
              <a:ext uri="{FF2B5EF4-FFF2-40B4-BE49-F238E27FC236}">
                <a16:creationId xmlns:a16="http://schemas.microsoft.com/office/drawing/2014/main" id="{8238DF28-A387-A378-727E-F4521C366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200" y="6163700"/>
            <a:ext cx="1440000" cy="1800000"/>
          </a:xfrm>
          <a:prstGeom prst="rect">
            <a:avLst/>
          </a:prstGeom>
        </p:spPr>
      </p:pic>
      <p:pic>
        <p:nvPicPr>
          <p:cNvPr id="96" name="Imagen 95">
            <a:extLst>
              <a:ext uri="{FF2B5EF4-FFF2-40B4-BE49-F238E27FC236}">
                <a16:creationId xmlns:a16="http://schemas.microsoft.com/office/drawing/2014/main" id="{ACA78CD2-88FC-A9AC-CAAF-1A8D10414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100" y="6163700"/>
            <a:ext cx="1440000" cy="180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CFD04FAF-8B8D-5607-3DAD-B4AE089F6315}"/>
              </a:ext>
            </a:extLst>
          </p:cNvPr>
          <p:cNvSpPr txBox="1"/>
          <p:nvPr/>
        </p:nvSpPr>
        <p:spPr>
          <a:xfrm>
            <a:off x="416650" y="1739985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98107B0-E696-E8F4-9481-649F3E49FDA4}"/>
              </a:ext>
            </a:extLst>
          </p:cNvPr>
          <p:cNvSpPr txBox="1"/>
          <p:nvPr/>
        </p:nvSpPr>
        <p:spPr>
          <a:xfrm>
            <a:off x="495288" y="1924651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CD13732-1E33-209D-A6DD-4698D5F1FBAC}"/>
              </a:ext>
            </a:extLst>
          </p:cNvPr>
          <p:cNvSpPr txBox="1"/>
          <p:nvPr/>
        </p:nvSpPr>
        <p:spPr>
          <a:xfrm>
            <a:off x="1903124" y="173996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ECA633B-86A1-C350-0DB7-98661DDB6E8C}"/>
              </a:ext>
            </a:extLst>
          </p:cNvPr>
          <p:cNvSpPr txBox="1"/>
          <p:nvPr/>
        </p:nvSpPr>
        <p:spPr>
          <a:xfrm>
            <a:off x="1981762" y="1924628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CA553FD-FD6D-3D65-6AFA-31D6BC4C4DC4}"/>
              </a:ext>
            </a:extLst>
          </p:cNvPr>
          <p:cNvSpPr txBox="1"/>
          <p:nvPr/>
        </p:nvSpPr>
        <p:spPr>
          <a:xfrm>
            <a:off x="3380650" y="173996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B0678A5-8A54-D5E3-8520-E4B4F5F25ED0}"/>
              </a:ext>
            </a:extLst>
          </p:cNvPr>
          <p:cNvSpPr txBox="1"/>
          <p:nvPr/>
        </p:nvSpPr>
        <p:spPr>
          <a:xfrm>
            <a:off x="3459288" y="1924628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0613B22-CC97-5076-C75B-B941C7DAA4AB}"/>
              </a:ext>
            </a:extLst>
          </p:cNvPr>
          <p:cNvSpPr txBox="1"/>
          <p:nvPr/>
        </p:nvSpPr>
        <p:spPr>
          <a:xfrm>
            <a:off x="4867124" y="1739939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C1C5C20-8A0C-5F06-3E3B-D0470A8BB1FE}"/>
              </a:ext>
            </a:extLst>
          </p:cNvPr>
          <p:cNvSpPr txBox="1"/>
          <p:nvPr/>
        </p:nvSpPr>
        <p:spPr>
          <a:xfrm>
            <a:off x="4945762" y="1924605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195319F-FE7B-C439-46C8-6D8C3A6C840A}"/>
              </a:ext>
            </a:extLst>
          </p:cNvPr>
          <p:cNvSpPr txBox="1"/>
          <p:nvPr/>
        </p:nvSpPr>
        <p:spPr>
          <a:xfrm>
            <a:off x="411343" y="3628608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62CD9F4-D5BC-C490-1548-1C187FBCD5BC}"/>
              </a:ext>
            </a:extLst>
          </p:cNvPr>
          <p:cNvSpPr txBox="1"/>
          <p:nvPr/>
        </p:nvSpPr>
        <p:spPr>
          <a:xfrm>
            <a:off x="489981" y="3813274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2C4E2B3-BDD7-36BB-7191-737B5B5029FA}"/>
              </a:ext>
            </a:extLst>
          </p:cNvPr>
          <p:cNvSpPr txBox="1"/>
          <p:nvPr/>
        </p:nvSpPr>
        <p:spPr>
          <a:xfrm>
            <a:off x="1897817" y="3628585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F051352-26ED-2409-51B3-BC1D780825D9}"/>
              </a:ext>
            </a:extLst>
          </p:cNvPr>
          <p:cNvSpPr txBox="1"/>
          <p:nvPr/>
        </p:nvSpPr>
        <p:spPr>
          <a:xfrm>
            <a:off x="1976455" y="3813251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8395F6E-D5C5-FD97-6C99-C30B2EAE7ADD}"/>
              </a:ext>
            </a:extLst>
          </p:cNvPr>
          <p:cNvSpPr txBox="1"/>
          <p:nvPr/>
        </p:nvSpPr>
        <p:spPr>
          <a:xfrm>
            <a:off x="3375343" y="3628585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665FFA9-9C96-1379-B351-12753880A347}"/>
              </a:ext>
            </a:extLst>
          </p:cNvPr>
          <p:cNvSpPr txBox="1"/>
          <p:nvPr/>
        </p:nvSpPr>
        <p:spPr>
          <a:xfrm>
            <a:off x="3453981" y="3813251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4CE3C932-E11D-6183-3681-2DED35F66014}"/>
              </a:ext>
            </a:extLst>
          </p:cNvPr>
          <p:cNvSpPr txBox="1"/>
          <p:nvPr/>
        </p:nvSpPr>
        <p:spPr>
          <a:xfrm>
            <a:off x="4861817" y="362856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205542A-6F5C-B531-34EA-05A5A04240CC}"/>
              </a:ext>
            </a:extLst>
          </p:cNvPr>
          <p:cNvSpPr txBox="1"/>
          <p:nvPr/>
        </p:nvSpPr>
        <p:spPr>
          <a:xfrm>
            <a:off x="4940455" y="3813228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7DA6D42E-729C-A3D6-7B98-FB4D73A18A11}"/>
              </a:ext>
            </a:extLst>
          </p:cNvPr>
          <p:cNvSpPr txBox="1"/>
          <p:nvPr/>
        </p:nvSpPr>
        <p:spPr>
          <a:xfrm>
            <a:off x="411343" y="551716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ABFCC51-1D27-2BF2-F852-81C177332CDD}"/>
              </a:ext>
            </a:extLst>
          </p:cNvPr>
          <p:cNvSpPr txBox="1"/>
          <p:nvPr/>
        </p:nvSpPr>
        <p:spPr>
          <a:xfrm>
            <a:off x="489981" y="5701828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A707F720-A95A-C4F9-4751-D1A33DE87464}"/>
              </a:ext>
            </a:extLst>
          </p:cNvPr>
          <p:cNvSpPr txBox="1"/>
          <p:nvPr/>
        </p:nvSpPr>
        <p:spPr>
          <a:xfrm>
            <a:off x="1897817" y="5517139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880A3FE1-0719-1F3B-F285-0A76873AB957}"/>
              </a:ext>
            </a:extLst>
          </p:cNvPr>
          <p:cNvSpPr txBox="1"/>
          <p:nvPr/>
        </p:nvSpPr>
        <p:spPr>
          <a:xfrm>
            <a:off x="1976455" y="5701805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F3E9001-7CD7-7CA1-B5D6-132425BA47F2}"/>
              </a:ext>
            </a:extLst>
          </p:cNvPr>
          <p:cNvSpPr txBox="1"/>
          <p:nvPr/>
        </p:nvSpPr>
        <p:spPr>
          <a:xfrm>
            <a:off x="3375343" y="5517139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550549AB-E54A-0D0B-0EE1-07369C66B71E}"/>
              </a:ext>
            </a:extLst>
          </p:cNvPr>
          <p:cNvSpPr txBox="1"/>
          <p:nvPr/>
        </p:nvSpPr>
        <p:spPr>
          <a:xfrm>
            <a:off x="3453981" y="5701805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92246059-4876-8BD6-FE5E-70E1D8FE7D47}"/>
              </a:ext>
            </a:extLst>
          </p:cNvPr>
          <p:cNvSpPr txBox="1"/>
          <p:nvPr/>
        </p:nvSpPr>
        <p:spPr>
          <a:xfrm>
            <a:off x="4861817" y="5517116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ED14695C-BC94-7040-5BBA-32BAE3E864F4}"/>
              </a:ext>
            </a:extLst>
          </p:cNvPr>
          <p:cNvSpPr txBox="1"/>
          <p:nvPr/>
        </p:nvSpPr>
        <p:spPr>
          <a:xfrm>
            <a:off x="4940455" y="5701782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D05A07A-B75C-87D7-9D6E-E23DE6045D9B}"/>
              </a:ext>
            </a:extLst>
          </p:cNvPr>
          <p:cNvSpPr txBox="1"/>
          <p:nvPr/>
        </p:nvSpPr>
        <p:spPr>
          <a:xfrm>
            <a:off x="411343" y="7397274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307357D6-B026-6259-EC53-DA213654CF71}"/>
              </a:ext>
            </a:extLst>
          </p:cNvPr>
          <p:cNvSpPr txBox="1"/>
          <p:nvPr/>
        </p:nvSpPr>
        <p:spPr>
          <a:xfrm>
            <a:off x="489981" y="7581940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E1D67386-84AB-6728-0671-1CD0611FEB0F}"/>
              </a:ext>
            </a:extLst>
          </p:cNvPr>
          <p:cNvSpPr txBox="1"/>
          <p:nvPr/>
        </p:nvSpPr>
        <p:spPr>
          <a:xfrm>
            <a:off x="1897817" y="7397251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9F3B0CEF-BD85-3A40-9C2D-BA9BFB015CB9}"/>
              </a:ext>
            </a:extLst>
          </p:cNvPr>
          <p:cNvSpPr txBox="1"/>
          <p:nvPr/>
        </p:nvSpPr>
        <p:spPr>
          <a:xfrm>
            <a:off x="1976455" y="7581917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6867745-6DB7-0C0E-3690-1DFFCA7DEBF7}"/>
              </a:ext>
            </a:extLst>
          </p:cNvPr>
          <p:cNvSpPr txBox="1"/>
          <p:nvPr/>
        </p:nvSpPr>
        <p:spPr>
          <a:xfrm>
            <a:off x="3375343" y="7397251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75911F5-B5B0-FD24-C833-C5D538284193}"/>
              </a:ext>
            </a:extLst>
          </p:cNvPr>
          <p:cNvSpPr txBox="1"/>
          <p:nvPr/>
        </p:nvSpPr>
        <p:spPr>
          <a:xfrm>
            <a:off x="3453981" y="7581917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C2C0B21C-5FC6-E40D-0795-2DD51813293F}"/>
              </a:ext>
            </a:extLst>
          </p:cNvPr>
          <p:cNvSpPr txBox="1"/>
          <p:nvPr/>
        </p:nvSpPr>
        <p:spPr>
          <a:xfrm>
            <a:off x="4861817" y="7397228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6680B4DA-0CA3-5513-7572-C27C08B50D61}"/>
              </a:ext>
            </a:extLst>
          </p:cNvPr>
          <p:cNvSpPr txBox="1"/>
          <p:nvPr/>
        </p:nvSpPr>
        <p:spPr>
          <a:xfrm>
            <a:off x="4940455" y="7581894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4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7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Imagen 67">
            <a:extLst>
              <a:ext uri="{FF2B5EF4-FFF2-40B4-BE49-F238E27FC236}">
                <a16:creationId xmlns:a16="http://schemas.microsoft.com/office/drawing/2014/main" id="{605E64B7-31A7-69E3-6F1A-F087CAF354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00" y="452300"/>
            <a:ext cx="1440000" cy="1440000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A2B53812-9F1A-3A0A-F1FA-411C9910D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900" y="452300"/>
            <a:ext cx="1440000" cy="1440000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91F94AF7-D63A-B26F-788B-1950B783D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200" y="452300"/>
            <a:ext cx="1440000" cy="1440000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9FB9A1CD-A165-2443-4C22-71291B046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500" y="452300"/>
            <a:ext cx="1440000" cy="1440000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C08051B5-50F0-B592-6B88-B317A905A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00" y="1989000"/>
            <a:ext cx="1440000" cy="1440000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B913E5B8-1FEC-1DCF-A728-9A48BE1AB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900" y="1989000"/>
            <a:ext cx="1440000" cy="1440000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9D30CC13-B534-3829-25B0-2F1F2181C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200" y="1989000"/>
            <a:ext cx="1440000" cy="1440000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503A1247-7A10-49E1-88B2-82176ED34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500" y="1989000"/>
            <a:ext cx="1440000" cy="1440000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45AA5795-9496-0B71-FDFD-5413FC361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00" y="3525700"/>
            <a:ext cx="1440000" cy="1440000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1FBFC744-FD4A-8089-D1A5-8FEAB3930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900" y="3525700"/>
            <a:ext cx="1440000" cy="1440000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91FF9D77-0F50-5D83-1B36-2950A2FD6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200" y="3525700"/>
            <a:ext cx="1440000" cy="1440000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DED773F1-61E1-BBCA-548E-675BB66C3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500" y="3525700"/>
            <a:ext cx="1440000" cy="1440000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62D8CE00-9A84-69F5-3871-8005BD49D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00" y="5062400"/>
            <a:ext cx="1440000" cy="1440000"/>
          </a:xfrm>
          <a:prstGeom prst="rect">
            <a:avLst/>
          </a:prstGeom>
        </p:spPr>
      </p:pic>
      <p:pic>
        <p:nvPicPr>
          <p:cNvPr id="81" name="Imagen 80">
            <a:extLst>
              <a:ext uri="{FF2B5EF4-FFF2-40B4-BE49-F238E27FC236}">
                <a16:creationId xmlns:a16="http://schemas.microsoft.com/office/drawing/2014/main" id="{58FC9085-5E99-1952-181B-D5C1FE35A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900" y="5062400"/>
            <a:ext cx="1440000" cy="1440000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578187F3-11BF-C6CE-786A-6B72613B9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200" y="5062400"/>
            <a:ext cx="1440000" cy="1440000"/>
          </a:xfrm>
          <a:prstGeom prst="rect">
            <a:avLst/>
          </a:prstGeom>
        </p:spPr>
      </p:pic>
      <p:pic>
        <p:nvPicPr>
          <p:cNvPr id="83" name="Imagen 82">
            <a:extLst>
              <a:ext uri="{FF2B5EF4-FFF2-40B4-BE49-F238E27FC236}">
                <a16:creationId xmlns:a16="http://schemas.microsoft.com/office/drawing/2014/main" id="{2D4E7196-A9D5-7D89-B069-2F1FFA8BC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500" y="5062400"/>
            <a:ext cx="1440000" cy="1440000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ED8FB838-9192-D474-98D5-12C456779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00" y="6599100"/>
            <a:ext cx="1440000" cy="1440000"/>
          </a:xfrm>
          <a:prstGeom prst="rect">
            <a:avLst/>
          </a:prstGeom>
        </p:spPr>
      </p:pic>
      <p:pic>
        <p:nvPicPr>
          <p:cNvPr id="85" name="Imagen 84">
            <a:extLst>
              <a:ext uri="{FF2B5EF4-FFF2-40B4-BE49-F238E27FC236}">
                <a16:creationId xmlns:a16="http://schemas.microsoft.com/office/drawing/2014/main" id="{47EF61A1-A5DD-D6E4-C9EF-04E492F91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900" y="6599100"/>
            <a:ext cx="1440000" cy="1440000"/>
          </a:xfrm>
          <a:prstGeom prst="rect">
            <a:avLst/>
          </a:prstGeom>
        </p:spPr>
      </p:pic>
      <p:pic>
        <p:nvPicPr>
          <p:cNvPr id="86" name="Imagen 85">
            <a:extLst>
              <a:ext uri="{FF2B5EF4-FFF2-40B4-BE49-F238E27FC236}">
                <a16:creationId xmlns:a16="http://schemas.microsoft.com/office/drawing/2014/main" id="{9E4FA1E5-BE8D-B198-FFAE-76B1BED07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200" y="6599100"/>
            <a:ext cx="1440000" cy="1440000"/>
          </a:xfrm>
          <a:prstGeom prst="rect">
            <a:avLst/>
          </a:prstGeom>
        </p:spPr>
      </p:pic>
      <p:pic>
        <p:nvPicPr>
          <p:cNvPr id="87" name="Imagen 86">
            <a:extLst>
              <a:ext uri="{FF2B5EF4-FFF2-40B4-BE49-F238E27FC236}">
                <a16:creationId xmlns:a16="http://schemas.microsoft.com/office/drawing/2014/main" id="{3B1285E7-66C4-F17B-6A5D-10CAB72EC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500" y="6599100"/>
            <a:ext cx="1440000" cy="144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02167EA-1C88-8513-17D8-C8282E9F0B29}"/>
              </a:ext>
            </a:extLst>
          </p:cNvPr>
          <p:cNvSpPr txBox="1"/>
          <p:nvPr/>
        </p:nvSpPr>
        <p:spPr>
          <a:xfrm>
            <a:off x="491263" y="592039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9E3DCCE-F0D6-9C9A-B799-148A64D5D127}"/>
              </a:ext>
            </a:extLst>
          </p:cNvPr>
          <p:cNvSpPr txBox="1"/>
          <p:nvPr/>
        </p:nvSpPr>
        <p:spPr>
          <a:xfrm>
            <a:off x="612763" y="608343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68C46DD-D9B2-50AC-ACFC-102069433DD8}"/>
              </a:ext>
            </a:extLst>
          </p:cNvPr>
          <p:cNvSpPr txBox="1"/>
          <p:nvPr/>
        </p:nvSpPr>
        <p:spPr>
          <a:xfrm>
            <a:off x="1977737" y="5920369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D791523-2965-EE8A-B386-6DE2FFCE1FD5}"/>
              </a:ext>
            </a:extLst>
          </p:cNvPr>
          <p:cNvSpPr txBox="1"/>
          <p:nvPr/>
        </p:nvSpPr>
        <p:spPr>
          <a:xfrm>
            <a:off x="2127815" y="6083414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7182DF4-1C03-5537-DB4F-F1413EC1CD29}"/>
              </a:ext>
            </a:extLst>
          </p:cNvPr>
          <p:cNvSpPr txBox="1"/>
          <p:nvPr/>
        </p:nvSpPr>
        <p:spPr>
          <a:xfrm>
            <a:off x="3455263" y="5920369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3C73695-118A-0D16-990D-3A26794CBDD5}"/>
              </a:ext>
            </a:extLst>
          </p:cNvPr>
          <p:cNvSpPr txBox="1"/>
          <p:nvPr/>
        </p:nvSpPr>
        <p:spPr>
          <a:xfrm>
            <a:off x="3648204" y="6083414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58032E0-8023-2CA8-FEE6-88A6517C35CB}"/>
              </a:ext>
            </a:extLst>
          </p:cNvPr>
          <p:cNvSpPr txBox="1"/>
          <p:nvPr/>
        </p:nvSpPr>
        <p:spPr>
          <a:xfrm>
            <a:off x="4965552" y="5920346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132C45B-9286-6C9E-79D0-B508ADB19346}"/>
              </a:ext>
            </a:extLst>
          </p:cNvPr>
          <p:cNvSpPr txBox="1"/>
          <p:nvPr/>
        </p:nvSpPr>
        <p:spPr>
          <a:xfrm>
            <a:off x="5153732" y="6083391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28354AE-AE44-DD8E-FE7A-76798F46910E}"/>
              </a:ext>
            </a:extLst>
          </p:cNvPr>
          <p:cNvSpPr txBox="1"/>
          <p:nvPr/>
        </p:nvSpPr>
        <p:spPr>
          <a:xfrm>
            <a:off x="441157" y="7464940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5321AB7-8268-9F3E-5E18-4F014DB480D2}"/>
              </a:ext>
            </a:extLst>
          </p:cNvPr>
          <p:cNvSpPr txBox="1"/>
          <p:nvPr/>
        </p:nvSpPr>
        <p:spPr>
          <a:xfrm>
            <a:off x="619813" y="762798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8FEE4C0-0102-557D-0F69-F5EFCFEB235B}"/>
              </a:ext>
            </a:extLst>
          </p:cNvPr>
          <p:cNvSpPr txBox="1"/>
          <p:nvPr/>
        </p:nvSpPr>
        <p:spPr>
          <a:xfrm>
            <a:off x="1960972" y="7464917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873A934-AA71-0202-FDBE-4799AB976980}"/>
              </a:ext>
            </a:extLst>
          </p:cNvPr>
          <p:cNvSpPr txBox="1"/>
          <p:nvPr/>
        </p:nvSpPr>
        <p:spPr>
          <a:xfrm>
            <a:off x="2134865" y="7627962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0AB702B-D0DB-E555-F69B-64312269BDF4}"/>
              </a:ext>
            </a:extLst>
          </p:cNvPr>
          <p:cNvSpPr txBox="1"/>
          <p:nvPr/>
        </p:nvSpPr>
        <p:spPr>
          <a:xfrm>
            <a:off x="3462313" y="7464917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213C8A1-439F-3E2C-E663-CF386B350561}"/>
              </a:ext>
            </a:extLst>
          </p:cNvPr>
          <p:cNvSpPr txBox="1"/>
          <p:nvPr/>
        </p:nvSpPr>
        <p:spPr>
          <a:xfrm>
            <a:off x="3655254" y="7627962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9EEF8D8-BD62-68A7-7C57-2223E8FB5F3A}"/>
              </a:ext>
            </a:extLst>
          </p:cNvPr>
          <p:cNvSpPr txBox="1"/>
          <p:nvPr/>
        </p:nvSpPr>
        <p:spPr>
          <a:xfrm>
            <a:off x="4972602" y="7464894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627572E-6C34-06BC-9BA0-B4FA90A390A7}"/>
              </a:ext>
            </a:extLst>
          </p:cNvPr>
          <p:cNvSpPr txBox="1"/>
          <p:nvPr/>
        </p:nvSpPr>
        <p:spPr>
          <a:xfrm>
            <a:off x="5160782" y="762793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B49357C-B571-44E4-40F8-E21E651A7D40}"/>
              </a:ext>
            </a:extLst>
          </p:cNvPr>
          <p:cNvSpPr txBox="1"/>
          <p:nvPr/>
        </p:nvSpPr>
        <p:spPr>
          <a:xfrm>
            <a:off x="491263" y="283578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EF444D7-DF51-EC34-CBB5-D9B5FF78FCFD}"/>
              </a:ext>
            </a:extLst>
          </p:cNvPr>
          <p:cNvSpPr txBox="1"/>
          <p:nvPr/>
        </p:nvSpPr>
        <p:spPr>
          <a:xfrm>
            <a:off x="612763" y="299882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76DDE91-D010-5FCC-3D74-8700359C6611}"/>
              </a:ext>
            </a:extLst>
          </p:cNvPr>
          <p:cNvSpPr txBox="1"/>
          <p:nvPr/>
        </p:nvSpPr>
        <p:spPr>
          <a:xfrm>
            <a:off x="1977737" y="2835759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60307DA8-7A01-3BAA-0557-0FE43D0F1668}"/>
              </a:ext>
            </a:extLst>
          </p:cNvPr>
          <p:cNvSpPr txBox="1"/>
          <p:nvPr/>
        </p:nvSpPr>
        <p:spPr>
          <a:xfrm>
            <a:off x="2127815" y="2998804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0D14B5AD-2C34-E981-F54D-B5488953C817}"/>
              </a:ext>
            </a:extLst>
          </p:cNvPr>
          <p:cNvSpPr txBox="1"/>
          <p:nvPr/>
        </p:nvSpPr>
        <p:spPr>
          <a:xfrm>
            <a:off x="3455263" y="2835759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32D7CAD-EFD6-B42A-1D40-19909E11E490}"/>
              </a:ext>
            </a:extLst>
          </p:cNvPr>
          <p:cNvSpPr txBox="1"/>
          <p:nvPr/>
        </p:nvSpPr>
        <p:spPr>
          <a:xfrm>
            <a:off x="3648204" y="2998804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78284DB-D1DF-DACB-0EED-F47E8CBA0BA9}"/>
              </a:ext>
            </a:extLst>
          </p:cNvPr>
          <p:cNvSpPr txBox="1"/>
          <p:nvPr/>
        </p:nvSpPr>
        <p:spPr>
          <a:xfrm>
            <a:off x="4965552" y="2835736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47D649BA-6BD3-9275-BD66-BDCDA5F6F108}"/>
              </a:ext>
            </a:extLst>
          </p:cNvPr>
          <p:cNvSpPr txBox="1"/>
          <p:nvPr/>
        </p:nvSpPr>
        <p:spPr>
          <a:xfrm>
            <a:off x="5153732" y="2998781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2C8CB858-5070-D2F7-4FE5-26C8A1C83B6D}"/>
              </a:ext>
            </a:extLst>
          </p:cNvPr>
          <p:cNvSpPr txBox="1"/>
          <p:nvPr/>
        </p:nvSpPr>
        <p:spPr>
          <a:xfrm>
            <a:off x="441157" y="4380330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D2EB7511-4432-8013-4AAA-C117E693833E}"/>
              </a:ext>
            </a:extLst>
          </p:cNvPr>
          <p:cNvSpPr txBox="1"/>
          <p:nvPr/>
        </p:nvSpPr>
        <p:spPr>
          <a:xfrm>
            <a:off x="619813" y="454337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F778F31A-BC26-421F-84A3-B27120B75170}"/>
              </a:ext>
            </a:extLst>
          </p:cNvPr>
          <p:cNvSpPr txBox="1"/>
          <p:nvPr/>
        </p:nvSpPr>
        <p:spPr>
          <a:xfrm>
            <a:off x="1960972" y="4380307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19D1BE0A-C71E-8896-30C5-A3F59D1456E8}"/>
              </a:ext>
            </a:extLst>
          </p:cNvPr>
          <p:cNvSpPr txBox="1"/>
          <p:nvPr/>
        </p:nvSpPr>
        <p:spPr>
          <a:xfrm>
            <a:off x="2134865" y="4543352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C612AAD1-324A-0B2C-E7E5-120DEA83E05E}"/>
              </a:ext>
            </a:extLst>
          </p:cNvPr>
          <p:cNvSpPr txBox="1"/>
          <p:nvPr/>
        </p:nvSpPr>
        <p:spPr>
          <a:xfrm>
            <a:off x="3462313" y="4380307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63831915-D05C-E230-CC05-850EA927A779}"/>
              </a:ext>
            </a:extLst>
          </p:cNvPr>
          <p:cNvSpPr txBox="1"/>
          <p:nvPr/>
        </p:nvSpPr>
        <p:spPr>
          <a:xfrm>
            <a:off x="3655254" y="4543352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2519D85F-4F58-947E-5BC3-A0044B681E57}"/>
              </a:ext>
            </a:extLst>
          </p:cNvPr>
          <p:cNvSpPr txBox="1"/>
          <p:nvPr/>
        </p:nvSpPr>
        <p:spPr>
          <a:xfrm>
            <a:off x="4972602" y="4380284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8E49C17-79D8-CAD7-8F74-42C146BB4B56}"/>
              </a:ext>
            </a:extLst>
          </p:cNvPr>
          <p:cNvSpPr txBox="1"/>
          <p:nvPr/>
        </p:nvSpPr>
        <p:spPr>
          <a:xfrm>
            <a:off x="5160782" y="454332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2DEC2A16-4D0D-B600-098D-E759B1721175}"/>
              </a:ext>
            </a:extLst>
          </p:cNvPr>
          <p:cNvSpPr txBox="1"/>
          <p:nvPr/>
        </p:nvSpPr>
        <p:spPr>
          <a:xfrm>
            <a:off x="434107" y="1289925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4E6752D9-CD9F-032B-4004-FE64D8C4C3C0}"/>
              </a:ext>
            </a:extLst>
          </p:cNvPr>
          <p:cNvSpPr txBox="1"/>
          <p:nvPr/>
        </p:nvSpPr>
        <p:spPr>
          <a:xfrm>
            <a:off x="612763" y="1452970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AEF06CBA-7111-8A8D-8121-87AA87078D5C}"/>
              </a:ext>
            </a:extLst>
          </p:cNvPr>
          <p:cNvSpPr txBox="1"/>
          <p:nvPr/>
        </p:nvSpPr>
        <p:spPr>
          <a:xfrm>
            <a:off x="1953922" y="128990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504AFE64-527A-FC1C-7098-728D6E402DC3}"/>
              </a:ext>
            </a:extLst>
          </p:cNvPr>
          <p:cNvSpPr txBox="1"/>
          <p:nvPr/>
        </p:nvSpPr>
        <p:spPr>
          <a:xfrm>
            <a:off x="2127815" y="145294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2798EFC9-16E0-8AC1-3603-6D192DDD9473}"/>
              </a:ext>
            </a:extLst>
          </p:cNvPr>
          <p:cNvSpPr txBox="1"/>
          <p:nvPr/>
        </p:nvSpPr>
        <p:spPr>
          <a:xfrm>
            <a:off x="3455263" y="128990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736A26CE-2C98-D6AC-FD4B-2323A4FA158B}"/>
              </a:ext>
            </a:extLst>
          </p:cNvPr>
          <p:cNvSpPr txBox="1"/>
          <p:nvPr/>
        </p:nvSpPr>
        <p:spPr>
          <a:xfrm>
            <a:off x="3648204" y="145294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F4FD5306-F1D9-BC7B-C5FE-C20046918C67}"/>
              </a:ext>
            </a:extLst>
          </p:cNvPr>
          <p:cNvSpPr txBox="1"/>
          <p:nvPr/>
        </p:nvSpPr>
        <p:spPr>
          <a:xfrm>
            <a:off x="4965552" y="1289879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4D95BCAC-EB41-7494-187A-83176C9E10C1}"/>
              </a:ext>
            </a:extLst>
          </p:cNvPr>
          <p:cNvSpPr txBox="1"/>
          <p:nvPr/>
        </p:nvSpPr>
        <p:spPr>
          <a:xfrm>
            <a:off x="5153732" y="1452924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09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n 137">
            <a:extLst>
              <a:ext uri="{FF2B5EF4-FFF2-40B4-BE49-F238E27FC236}">
                <a16:creationId xmlns:a16="http://schemas.microsoft.com/office/drawing/2014/main" id="{E5F937F8-7525-100B-2403-FA385543C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341900"/>
            <a:ext cx="2160000" cy="720000"/>
          </a:xfrm>
          <a:prstGeom prst="rect">
            <a:avLst/>
          </a:prstGeom>
        </p:spPr>
      </p:pic>
      <p:pic>
        <p:nvPicPr>
          <p:cNvPr id="139" name="Imagen 138">
            <a:extLst>
              <a:ext uri="{FF2B5EF4-FFF2-40B4-BE49-F238E27FC236}">
                <a16:creationId xmlns:a16="http://schemas.microsoft.com/office/drawing/2014/main" id="{8287C8F3-9C7E-6034-969F-7B9965560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341900"/>
            <a:ext cx="2160000" cy="720000"/>
          </a:xfrm>
          <a:prstGeom prst="rect">
            <a:avLst/>
          </a:prstGeom>
        </p:spPr>
      </p:pic>
      <p:pic>
        <p:nvPicPr>
          <p:cNvPr id="140" name="Imagen 139">
            <a:extLst>
              <a:ext uri="{FF2B5EF4-FFF2-40B4-BE49-F238E27FC236}">
                <a16:creationId xmlns:a16="http://schemas.microsoft.com/office/drawing/2014/main" id="{D57D820D-DB48-145C-5154-6979148B4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341900"/>
            <a:ext cx="2160000" cy="720000"/>
          </a:xfrm>
          <a:prstGeom prst="rect">
            <a:avLst/>
          </a:prstGeom>
        </p:spPr>
      </p:pic>
      <p:pic>
        <p:nvPicPr>
          <p:cNvPr id="141" name="Imagen 140">
            <a:extLst>
              <a:ext uri="{FF2B5EF4-FFF2-40B4-BE49-F238E27FC236}">
                <a16:creationId xmlns:a16="http://schemas.microsoft.com/office/drawing/2014/main" id="{B2A96A2B-71E7-690E-7995-6BA66FAFC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1077140"/>
            <a:ext cx="2160000" cy="720000"/>
          </a:xfrm>
          <a:prstGeom prst="rect">
            <a:avLst/>
          </a:prstGeom>
        </p:spPr>
      </p:pic>
      <p:pic>
        <p:nvPicPr>
          <p:cNvPr id="142" name="Imagen 141">
            <a:extLst>
              <a:ext uri="{FF2B5EF4-FFF2-40B4-BE49-F238E27FC236}">
                <a16:creationId xmlns:a16="http://schemas.microsoft.com/office/drawing/2014/main" id="{E87ABEC9-D380-C9FD-6E70-635026EA5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1077140"/>
            <a:ext cx="2160000" cy="720000"/>
          </a:xfrm>
          <a:prstGeom prst="rect">
            <a:avLst/>
          </a:prstGeom>
        </p:spPr>
      </p:pic>
      <p:pic>
        <p:nvPicPr>
          <p:cNvPr id="143" name="Imagen 142">
            <a:extLst>
              <a:ext uri="{FF2B5EF4-FFF2-40B4-BE49-F238E27FC236}">
                <a16:creationId xmlns:a16="http://schemas.microsoft.com/office/drawing/2014/main" id="{7231CB38-056A-9F19-5B82-DE2BB19A6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1077140"/>
            <a:ext cx="2160000" cy="720000"/>
          </a:xfrm>
          <a:prstGeom prst="rect">
            <a:avLst/>
          </a:prstGeom>
        </p:spPr>
      </p:pic>
      <p:pic>
        <p:nvPicPr>
          <p:cNvPr id="144" name="Imagen 143">
            <a:extLst>
              <a:ext uri="{FF2B5EF4-FFF2-40B4-BE49-F238E27FC236}">
                <a16:creationId xmlns:a16="http://schemas.microsoft.com/office/drawing/2014/main" id="{88AB9FD5-79D4-DDE2-A4EF-A42E05E20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1813060"/>
            <a:ext cx="2160000" cy="720000"/>
          </a:xfrm>
          <a:prstGeom prst="rect">
            <a:avLst/>
          </a:prstGeom>
        </p:spPr>
      </p:pic>
      <p:pic>
        <p:nvPicPr>
          <p:cNvPr id="145" name="Imagen 144">
            <a:extLst>
              <a:ext uri="{FF2B5EF4-FFF2-40B4-BE49-F238E27FC236}">
                <a16:creationId xmlns:a16="http://schemas.microsoft.com/office/drawing/2014/main" id="{6D5E0DE0-FDEE-3BA9-424A-2C96B568D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1813060"/>
            <a:ext cx="2160000" cy="720000"/>
          </a:xfrm>
          <a:prstGeom prst="rect">
            <a:avLst/>
          </a:prstGeom>
        </p:spPr>
      </p:pic>
      <p:pic>
        <p:nvPicPr>
          <p:cNvPr id="146" name="Imagen 145">
            <a:extLst>
              <a:ext uri="{FF2B5EF4-FFF2-40B4-BE49-F238E27FC236}">
                <a16:creationId xmlns:a16="http://schemas.microsoft.com/office/drawing/2014/main" id="{8CE443E2-EF87-80B4-3EBA-F98B7E5C5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1813060"/>
            <a:ext cx="2160000" cy="720000"/>
          </a:xfrm>
          <a:prstGeom prst="rect">
            <a:avLst/>
          </a:prstGeom>
        </p:spPr>
      </p:pic>
      <p:pic>
        <p:nvPicPr>
          <p:cNvPr id="147" name="Imagen 146">
            <a:extLst>
              <a:ext uri="{FF2B5EF4-FFF2-40B4-BE49-F238E27FC236}">
                <a16:creationId xmlns:a16="http://schemas.microsoft.com/office/drawing/2014/main" id="{FF59C192-2771-FEAE-829A-20D82D7F1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2548300"/>
            <a:ext cx="2160000" cy="720000"/>
          </a:xfrm>
          <a:prstGeom prst="rect">
            <a:avLst/>
          </a:prstGeom>
        </p:spPr>
      </p:pic>
      <p:pic>
        <p:nvPicPr>
          <p:cNvPr id="148" name="Imagen 147">
            <a:extLst>
              <a:ext uri="{FF2B5EF4-FFF2-40B4-BE49-F238E27FC236}">
                <a16:creationId xmlns:a16="http://schemas.microsoft.com/office/drawing/2014/main" id="{20804AB4-5AFC-40B3-CEE0-DBB59FD83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2548300"/>
            <a:ext cx="2160000" cy="720000"/>
          </a:xfrm>
          <a:prstGeom prst="rect">
            <a:avLst/>
          </a:prstGeom>
        </p:spPr>
      </p:pic>
      <p:pic>
        <p:nvPicPr>
          <p:cNvPr id="149" name="Imagen 148">
            <a:extLst>
              <a:ext uri="{FF2B5EF4-FFF2-40B4-BE49-F238E27FC236}">
                <a16:creationId xmlns:a16="http://schemas.microsoft.com/office/drawing/2014/main" id="{BFD25FB3-6423-2BAA-4768-24890E2C9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2548300"/>
            <a:ext cx="2160000" cy="720000"/>
          </a:xfrm>
          <a:prstGeom prst="rect">
            <a:avLst/>
          </a:prstGeom>
        </p:spPr>
      </p:pic>
      <p:pic>
        <p:nvPicPr>
          <p:cNvPr id="150" name="Imagen 149">
            <a:extLst>
              <a:ext uri="{FF2B5EF4-FFF2-40B4-BE49-F238E27FC236}">
                <a16:creationId xmlns:a16="http://schemas.microsoft.com/office/drawing/2014/main" id="{521B8859-37B9-7C09-3745-7029C3D8A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3284221"/>
            <a:ext cx="2160000" cy="720000"/>
          </a:xfrm>
          <a:prstGeom prst="rect">
            <a:avLst/>
          </a:prstGeom>
        </p:spPr>
      </p:pic>
      <p:pic>
        <p:nvPicPr>
          <p:cNvPr id="151" name="Imagen 150">
            <a:extLst>
              <a:ext uri="{FF2B5EF4-FFF2-40B4-BE49-F238E27FC236}">
                <a16:creationId xmlns:a16="http://schemas.microsoft.com/office/drawing/2014/main" id="{66ACCD37-CA9A-DCBA-BCB3-AD55D5CFB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3284221"/>
            <a:ext cx="2160000" cy="720000"/>
          </a:xfrm>
          <a:prstGeom prst="rect">
            <a:avLst/>
          </a:prstGeom>
        </p:spPr>
      </p:pic>
      <p:pic>
        <p:nvPicPr>
          <p:cNvPr id="152" name="Imagen 151">
            <a:extLst>
              <a:ext uri="{FF2B5EF4-FFF2-40B4-BE49-F238E27FC236}">
                <a16:creationId xmlns:a16="http://schemas.microsoft.com/office/drawing/2014/main" id="{47C33A11-816B-D2E2-8096-3E744A4D4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3284221"/>
            <a:ext cx="2160000" cy="720000"/>
          </a:xfrm>
          <a:prstGeom prst="rect">
            <a:avLst/>
          </a:prstGeom>
        </p:spPr>
      </p:pic>
      <p:pic>
        <p:nvPicPr>
          <p:cNvPr id="153" name="Imagen 152">
            <a:extLst>
              <a:ext uri="{FF2B5EF4-FFF2-40B4-BE49-F238E27FC236}">
                <a16:creationId xmlns:a16="http://schemas.microsoft.com/office/drawing/2014/main" id="{3FF0E114-4C80-CBB6-A048-1C4C708C1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4019461"/>
            <a:ext cx="2160000" cy="720000"/>
          </a:xfrm>
          <a:prstGeom prst="rect">
            <a:avLst/>
          </a:prstGeom>
        </p:spPr>
      </p:pic>
      <p:pic>
        <p:nvPicPr>
          <p:cNvPr id="154" name="Imagen 153">
            <a:extLst>
              <a:ext uri="{FF2B5EF4-FFF2-40B4-BE49-F238E27FC236}">
                <a16:creationId xmlns:a16="http://schemas.microsoft.com/office/drawing/2014/main" id="{4E07DE21-0F46-7706-194E-C74C284D0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4019461"/>
            <a:ext cx="2160000" cy="720000"/>
          </a:xfrm>
          <a:prstGeom prst="rect">
            <a:avLst/>
          </a:prstGeom>
        </p:spPr>
      </p:pic>
      <p:pic>
        <p:nvPicPr>
          <p:cNvPr id="155" name="Imagen 154">
            <a:extLst>
              <a:ext uri="{FF2B5EF4-FFF2-40B4-BE49-F238E27FC236}">
                <a16:creationId xmlns:a16="http://schemas.microsoft.com/office/drawing/2014/main" id="{D2658263-BD8A-5CAF-1A6E-506E062EA4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4019461"/>
            <a:ext cx="2160000" cy="720000"/>
          </a:xfrm>
          <a:prstGeom prst="rect">
            <a:avLst/>
          </a:prstGeom>
        </p:spPr>
      </p:pic>
      <p:pic>
        <p:nvPicPr>
          <p:cNvPr id="156" name="Imagen 155">
            <a:extLst>
              <a:ext uri="{FF2B5EF4-FFF2-40B4-BE49-F238E27FC236}">
                <a16:creationId xmlns:a16="http://schemas.microsoft.com/office/drawing/2014/main" id="{0446A0C5-F532-256D-C9BC-37672CEE9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4755381"/>
            <a:ext cx="2160000" cy="720000"/>
          </a:xfrm>
          <a:prstGeom prst="rect">
            <a:avLst/>
          </a:prstGeom>
        </p:spPr>
      </p:pic>
      <p:pic>
        <p:nvPicPr>
          <p:cNvPr id="157" name="Imagen 156">
            <a:extLst>
              <a:ext uri="{FF2B5EF4-FFF2-40B4-BE49-F238E27FC236}">
                <a16:creationId xmlns:a16="http://schemas.microsoft.com/office/drawing/2014/main" id="{494FF219-76CD-A455-E3B5-4C70E35F2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4755381"/>
            <a:ext cx="2160000" cy="720000"/>
          </a:xfrm>
          <a:prstGeom prst="rect">
            <a:avLst/>
          </a:prstGeom>
        </p:spPr>
      </p:pic>
      <p:pic>
        <p:nvPicPr>
          <p:cNvPr id="158" name="Imagen 157">
            <a:extLst>
              <a:ext uri="{FF2B5EF4-FFF2-40B4-BE49-F238E27FC236}">
                <a16:creationId xmlns:a16="http://schemas.microsoft.com/office/drawing/2014/main" id="{BD1CE9DE-C056-6074-645F-D4879D278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4755381"/>
            <a:ext cx="2160000" cy="720000"/>
          </a:xfrm>
          <a:prstGeom prst="rect">
            <a:avLst/>
          </a:prstGeom>
        </p:spPr>
      </p:pic>
      <p:pic>
        <p:nvPicPr>
          <p:cNvPr id="159" name="Imagen 158">
            <a:extLst>
              <a:ext uri="{FF2B5EF4-FFF2-40B4-BE49-F238E27FC236}">
                <a16:creationId xmlns:a16="http://schemas.microsoft.com/office/drawing/2014/main" id="{DAD65006-FC23-DEB9-19F3-BF84E7C07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5490621"/>
            <a:ext cx="2160000" cy="720000"/>
          </a:xfrm>
          <a:prstGeom prst="rect">
            <a:avLst/>
          </a:prstGeom>
        </p:spPr>
      </p:pic>
      <p:pic>
        <p:nvPicPr>
          <p:cNvPr id="160" name="Imagen 159">
            <a:extLst>
              <a:ext uri="{FF2B5EF4-FFF2-40B4-BE49-F238E27FC236}">
                <a16:creationId xmlns:a16="http://schemas.microsoft.com/office/drawing/2014/main" id="{1E65F2A0-BBF5-E355-F5B2-E05F50CA4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5490621"/>
            <a:ext cx="2160000" cy="720000"/>
          </a:xfrm>
          <a:prstGeom prst="rect">
            <a:avLst/>
          </a:prstGeom>
        </p:spPr>
      </p:pic>
      <p:pic>
        <p:nvPicPr>
          <p:cNvPr id="161" name="Imagen 160">
            <a:extLst>
              <a:ext uri="{FF2B5EF4-FFF2-40B4-BE49-F238E27FC236}">
                <a16:creationId xmlns:a16="http://schemas.microsoft.com/office/drawing/2014/main" id="{0F83911B-F530-7380-25AB-6ABD70950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5490621"/>
            <a:ext cx="2160000" cy="720000"/>
          </a:xfrm>
          <a:prstGeom prst="rect">
            <a:avLst/>
          </a:prstGeom>
        </p:spPr>
      </p:pic>
      <p:pic>
        <p:nvPicPr>
          <p:cNvPr id="162" name="Imagen 161">
            <a:extLst>
              <a:ext uri="{FF2B5EF4-FFF2-40B4-BE49-F238E27FC236}">
                <a16:creationId xmlns:a16="http://schemas.microsoft.com/office/drawing/2014/main" id="{0F758755-6104-90C8-34B3-44914F906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6238561"/>
            <a:ext cx="2160000" cy="720000"/>
          </a:xfrm>
          <a:prstGeom prst="rect">
            <a:avLst/>
          </a:prstGeom>
        </p:spPr>
      </p:pic>
      <p:pic>
        <p:nvPicPr>
          <p:cNvPr id="163" name="Imagen 162">
            <a:extLst>
              <a:ext uri="{FF2B5EF4-FFF2-40B4-BE49-F238E27FC236}">
                <a16:creationId xmlns:a16="http://schemas.microsoft.com/office/drawing/2014/main" id="{A3CCE10C-2498-26D2-D75F-F59C9F553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6238561"/>
            <a:ext cx="2160000" cy="720000"/>
          </a:xfrm>
          <a:prstGeom prst="rect">
            <a:avLst/>
          </a:prstGeom>
        </p:spPr>
      </p:pic>
      <p:pic>
        <p:nvPicPr>
          <p:cNvPr id="164" name="Imagen 163">
            <a:extLst>
              <a:ext uri="{FF2B5EF4-FFF2-40B4-BE49-F238E27FC236}">
                <a16:creationId xmlns:a16="http://schemas.microsoft.com/office/drawing/2014/main" id="{3BEE7646-6701-38AC-C53D-B3A39D3BA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6238561"/>
            <a:ext cx="2160000" cy="720000"/>
          </a:xfrm>
          <a:prstGeom prst="rect">
            <a:avLst/>
          </a:prstGeom>
        </p:spPr>
      </p:pic>
      <p:pic>
        <p:nvPicPr>
          <p:cNvPr id="165" name="Imagen 164">
            <a:extLst>
              <a:ext uri="{FF2B5EF4-FFF2-40B4-BE49-F238E27FC236}">
                <a16:creationId xmlns:a16="http://schemas.microsoft.com/office/drawing/2014/main" id="{8782073C-FF2A-9E8A-3F5E-3CB1EC812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6974481"/>
            <a:ext cx="2160000" cy="720000"/>
          </a:xfrm>
          <a:prstGeom prst="rect">
            <a:avLst/>
          </a:prstGeom>
        </p:spPr>
      </p:pic>
      <p:pic>
        <p:nvPicPr>
          <p:cNvPr id="166" name="Imagen 165">
            <a:extLst>
              <a:ext uri="{FF2B5EF4-FFF2-40B4-BE49-F238E27FC236}">
                <a16:creationId xmlns:a16="http://schemas.microsoft.com/office/drawing/2014/main" id="{4F8141E7-A0D2-7E71-BBC6-B4DA13BEA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6974481"/>
            <a:ext cx="2160000" cy="720000"/>
          </a:xfrm>
          <a:prstGeom prst="rect">
            <a:avLst/>
          </a:prstGeom>
        </p:spPr>
      </p:pic>
      <p:pic>
        <p:nvPicPr>
          <p:cNvPr id="167" name="Imagen 166">
            <a:extLst>
              <a:ext uri="{FF2B5EF4-FFF2-40B4-BE49-F238E27FC236}">
                <a16:creationId xmlns:a16="http://schemas.microsoft.com/office/drawing/2014/main" id="{7319C057-12BD-13E5-A741-4C34A628B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6974481"/>
            <a:ext cx="2160000" cy="720000"/>
          </a:xfrm>
          <a:prstGeom prst="rect">
            <a:avLst/>
          </a:prstGeom>
        </p:spPr>
      </p:pic>
      <p:pic>
        <p:nvPicPr>
          <p:cNvPr id="168" name="Imagen 167">
            <a:extLst>
              <a:ext uri="{FF2B5EF4-FFF2-40B4-BE49-F238E27FC236}">
                <a16:creationId xmlns:a16="http://schemas.microsoft.com/office/drawing/2014/main" id="{6923EC39-C31D-834B-35CE-25D5683C6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80" y="7709721"/>
            <a:ext cx="2160000" cy="720000"/>
          </a:xfrm>
          <a:prstGeom prst="rect">
            <a:avLst/>
          </a:prstGeom>
        </p:spPr>
      </p:pic>
      <p:pic>
        <p:nvPicPr>
          <p:cNvPr id="169" name="Imagen 168">
            <a:extLst>
              <a:ext uri="{FF2B5EF4-FFF2-40B4-BE49-F238E27FC236}">
                <a16:creationId xmlns:a16="http://schemas.microsoft.com/office/drawing/2014/main" id="{BCD877A2-CE7D-24E9-6B5C-941874704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7709721"/>
            <a:ext cx="2160000" cy="720000"/>
          </a:xfrm>
          <a:prstGeom prst="rect">
            <a:avLst/>
          </a:prstGeom>
        </p:spPr>
      </p:pic>
      <p:pic>
        <p:nvPicPr>
          <p:cNvPr id="170" name="Imagen 169">
            <a:extLst>
              <a:ext uri="{FF2B5EF4-FFF2-40B4-BE49-F238E27FC236}">
                <a16:creationId xmlns:a16="http://schemas.microsoft.com/office/drawing/2014/main" id="{A96C6B47-F47D-CBF5-A219-3F3743AD2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20" y="7709721"/>
            <a:ext cx="2160000" cy="72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A597472-91D0-C65C-7773-4FA9BB480A3E}"/>
              </a:ext>
            </a:extLst>
          </p:cNvPr>
          <p:cNvSpPr txBox="1"/>
          <p:nvPr/>
        </p:nvSpPr>
        <p:spPr>
          <a:xfrm>
            <a:off x="1029419" y="449271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62AB112-EB4A-DCF6-CD28-5E0202F8B5B7}"/>
              </a:ext>
            </a:extLst>
          </p:cNvPr>
          <p:cNvSpPr txBox="1"/>
          <p:nvPr/>
        </p:nvSpPr>
        <p:spPr>
          <a:xfrm>
            <a:off x="1208075" y="612316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1CFC26C-5988-A0E4-96CA-AC2851095F76}"/>
              </a:ext>
            </a:extLst>
          </p:cNvPr>
          <p:cNvSpPr txBox="1"/>
          <p:nvPr/>
        </p:nvSpPr>
        <p:spPr>
          <a:xfrm>
            <a:off x="3189419" y="461971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65D2842-E8B6-FB2C-9231-2BFEFC2330B3}"/>
              </a:ext>
            </a:extLst>
          </p:cNvPr>
          <p:cNvSpPr txBox="1"/>
          <p:nvPr/>
        </p:nvSpPr>
        <p:spPr>
          <a:xfrm>
            <a:off x="3368075" y="625016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3D86629-E791-1CD8-6CED-A2533BCC799E}"/>
              </a:ext>
            </a:extLst>
          </p:cNvPr>
          <p:cNvSpPr txBox="1"/>
          <p:nvPr/>
        </p:nvSpPr>
        <p:spPr>
          <a:xfrm>
            <a:off x="5349419" y="461971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B32AD36-08E2-DE88-9523-769B8E1BA36A}"/>
              </a:ext>
            </a:extLst>
          </p:cNvPr>
          <p:cNvSpPr txBox="1"/>
          <p:nvPr/>
        </p:nvSpPr>
        <p:spPr>
          <a:xfrm>
            <a:off x="5528075" y="625016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F4DE8C4-39CF-0918-5B0C-B5C401D76BB9}"/>
              </a:ext>
            </a:extLst>
          </p:cNvPr>
          <p:cNvSpPr txBox="1"/>
          <p:nvPr/>
        </p:nvSpPr>
        <p:spPr>
          <a:xfrm>
            <a:off x="1029419" y="1213004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EBE5949-9F82-CA25-5EFD-A4105839D603}"/>
              </a:ext>
            </a:extLst>
          </p:cNvPr>
          <p:cNvSpPr txBox="1"/>
          <p:nvPr/>
        </p:nvSpPr>
        <p:spPr>
          <a:xfrm>
            <a:off x="1208075" y="137604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429AFAF-1175-7A5B-4098-F57DE6A8CEBD}"/>
              </a:ext>
            </a:extLst>
          </p:cNvPr>
          <p:cNvSpPr txBox="1"/>
          <p:nvPr/>
        </p:nvSpPr>
        <p:spPr>
          <a:xfrm>
            <a:off x="3189419" y="1225704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22FDF05-8637-A950-FE42-A063BB893B28}"/>
              </a:ext>
            </a:extLst>
          </p:cNvPr>
          <p:cNvSpPr txBox="1"/>
          <p:nvPr/>
        </p:nvSpPr>
        <p:spPr>
          <a:xfrm>
            <a:off x="3368075" y="138874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3FC93B9-3E68-8F8C-417C-3629CC8993D2}"/>
              </a:ext>
            </a:extLst>
          </p:cNvPr>
          <p:cNvSpPr txBox="1"/>
          <p:nvPr/>
        </p:nvSpPr>
        <p:spPr>
          <a:xfrm>
            <a:off x="5349419" y="1225704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7FABEA1-91F8-2503-64D6-A4F7684FEF03}"/>
              </a:ext>
            </a:extLst>
          </p:cNvPr>
          <p:cNvSpPr txBox="1"/>
          <p:nvPr/>
        </p:nvSpPr>
        <p:spPr>
          <a:xfrm>
            <a:off x="5528075" y="138874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0A5EDE4-3701-63F5-E970-8C3DF12656B4}"/>
              </a:ext>
            </a:extLst>
          </p:cNvPr>
          <p:cNvSpPr txBox="1"/>
          <p:nvPr/>
        </p:nvSpPr>
        <p:spPr>
          <a:xfrm>
            <a:off x="1024656" y="1960503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13E7361-9065-3CAE-0452-45EEDBE54C2A}"/>
              </a:ext>
            </a:extLst>
          </p:cNvPr>
          <p:cNvSpPr txBox="1"/>
          <p:nvPr/>
        </p:nvSpPr>
        <p:spPr>
          <a:xfrm>
            <a:off x="1203312" y="2123548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4368EBF-A5CA-85C4-A040-9A825930878F}"/>
              </a:ext>
            </a:extLst>
          </p:cNvPr>
          <p:cNvSpPr txBox="1"/>
          <p:nvPr/>
        </p:nvSpPr>
        <p:spPr>
          <a:xfrm>
            <a:off x="3184656" y="1973203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E788F21-1D1E-43E2-8780-5C8AB43F1324}"/>
              </a:ext>
            </a:extLst>
          </p:cNvPr>
          <p:cNvSpPr txBox="1"/>
          <p:nvPr/>
        </p:nvSpPr>
        <p:spPr>
          <a:xfrm>
            <a:off x="3363312" y="2136248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B903A14-EDCA-079A-E9E4-EEB5C0457393}"/>
              </a:ext>
            </a:extLst>
          </p:cNvPr>
          <p:cNvSpPr txBox="1"/>
          <p:nvPr/>
        </p:nvSpPr>
        <p:spPr>
          <a:xfrm>
            <a:off x="5344656" y="1973203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21BCEF4-0D62-37C7-55FB-973C7C141D16}"/>
              </a:ext>
            </a:extLst>
          </p:cNvPr>
          <p:cNvSpPr txBox="1"/>
          <p:nvPr/>
        </p:nvSpPr>
        <p:spPr>
          <a:xfrm>
            <a:off x="5523312" y="2136248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4B0C26A-29E9-6749-D152-59ED6347F051}"/>
              </a:ext>
            </a:extLst>
          </p:cNvPr>
          <p:cNvSpPr txBox="1"/>
          <p:nvPr/>
        </p:nvSpPr>
        <p:spPr>
          <a:xfrm>
            <a:off x="1024656" y="2688633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68EEB3CC-BB8B-AB4A-71B2-AE2639A9B820}"/>
              </a:ext>
            </a:extLst>
          </p:cNvPr>
          <p:cNvSpPr txBox="1"/>
          <p:nvPr/>
        </p:nvSpPr>
        <p:spPr>
          <a:xfrm>
            <a:off x="1203312" y="2851678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C60F8D1-0FD3-72CC-AEDD-9A5052DD2C24}"/>
              </a:ext>
            </a:extLst>
          </p:cNvPr>
          <p:cNvSpPr txBox="1"/>
          <p:nvPr/>
        </p:nvSpPr>
        <p:spPr>
          <a:xfrm>
            <a:off x="3184656" y="2701333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FF95485F-6540-958B-CF7B-FADD9881FF14}"/>
              </a:ext>
            </a:extLst>
          </p:cNvPr>
          <p:cNvSpPr txBox="1"/>
          <p:nvPr/>
        </p:nvSpPr>
        <p:spPr>
          <a:xfrm>
            <a:off x="3363312" y="2864378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B0425B2-2A19-30DF-3AF2-71FBCCF2D49C}"/>
              </a:ext>
            </a:extLst>
          </p:cNvPr>
          <p:cNvSpPr txBox="1"/>
          <p:nvPr/>
        </p:nvSpPr>
        <p:spPr>
          <a:xfrm>
            <a:off x="5344656" y="2701333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0FBF0268-A9F9-5608-03F8-2CF29AEA5794}"/>
              </a:ext>
            </a:extLst>
          </p:cNvPr>
          <p:cNvSpPr txBox="1"/>
          <p:nvPr/>
        </p:nvSpPr>
        <p:spPr>
          <a:xfrm>
            <a:off x="5523312" y="2864378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23C76012-30ED-966B-26D9-30DA7DD545CC}"/>
              </a:ext>
            </a:extLst>
          </p:cNvPr>
          <p:cNvSpPr txBox="1"/>
          <p:nvPr/>
        </p:nvSpPr>
        <p:spPr>
          <a:xfrm>
            <a:off x="1019893" y="343613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EFC2532B-6606-FD0E-CF0B-28D136D8C4E7}"/>
              </a:ext>
            </a:extLst>
          </p:cNvPr>
          <p:cNvSpPr txBox="1"/>
          <p:nvPr/>
        </p:nvSpPr>
        <p:spPr>
          <a:xfrm>
            <a:off x="1198549" y="359917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2AE68F4F-56CA-685E-43DD-8302E216C578}"/>
              </a:ext>
            </a:extLst>
          </p:cNvPr>
          <p:cNvSpPr txBox="1"/>
          <p:nvPr/>
        </p:nvSpPr>
        <p:spPr>
          <a:xfrm>
            <a:off x="3179893" y="344883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173D3360-5B82-A3BB-92F1-565603CB0478}"/>
              </a:ext>
            </a:extLst>
          </p:cNvPr>
          <p:cNvSpPr txBox="1"/>
          <p:nvPr/>
        </p:nvSpPr>
        <p:spPr>
          <a:xfrm>
            <a:off x="3358549" y="361187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3CC35044-C6F5-6FF7-1C95-FD06CA58C66D}"/>
              </a:ext>
            </a:extLst>
          </p:cNvPr>
          <p:cNvSpPr txBox="1"/>
          <p:nvPr/>
        </p:nvSpPr>
        <p:spPr>
          <a:xfrm>
            <a:off x="5339893" y="344883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ED244800-A3EE-BB5C-FACF-D1C2026103BA}"/>
              </a:ext>
            </a:extLst>
          </p:cNvPr>
          <p:cNvSpPr txBox="1"/>
          <p:nvPr/>
        </p:nvSpPr>
        <p:spPr>
          <a:xfrm>
            <a:off x="5518549" y="361187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58B6F18C-C04C-6D4D-FD2B-A14317465F7E}"/>
              </a:ext>
            </a:extLst>
          </p:cNvPr>
          <p:cNvSpPr txBox="1"/>
          <p:nvPr/>
        </p:nvSpPr>
        <p:spPr>
          <a:xfrm>
            <a:off x="1024656" y="4152505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7ED5EE4D-CC78-FAAC-B6BF-27CDEA6D231B}"/>
              </a:ext>
            </a:extLst>
          </p:cNvPr>
          <p:cNvSpPr txBox="1"/>
          <p:nvPr/>
        </p:nvSpPr>
        <p:spPr>
          <a:xfrm>
            <a:off x="1203312" y="4315550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FFD6518E-120B-BCD0-92A5-E59177734241}"/>
              </a:ext>
            </a:extLst>
          </p:cNvPr>
          <p:cNvSpPr txBox="1"/>
          <p:nvPr/>
        </p:nvSpPr>
        <p:spPr>
          <a:xfrm>
            <a:off x="3184656" y="4165205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3046471D-7E3A-FED5-D8B3-084350B7B566}"/>
              </a:ext>
            </a:extLst>
          </p:cNvPr>
          <p:cNvSpPr txBox="1"/>
          <p:nvPr/>
        </p:nvSpPr>
        <p:spPr>
          <a:xfrm>
            <a:off x="3363312" y="4328250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836F5183-9ED8-111B-FC1E-1F8D9B42CF25}"/>
              </a:ext>
            </a:extLst>
          </p:cNvPr>
          <p:cNvSpPr txBox="1"/>
          <p:nvPr/>
        </p:nvSpPr>
        <p:spPr>
          <a:xfrm>
            <a:off x="5344656" y="4165205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A6C42AF6-9840-B810-6CE2-CBB73555B533}"/>
              </a:ext>
            </a:extLst>
          </p:cNvPr>
          <p:cNvSpPr txBox="1"/>
          <p:nvPr/>
        </p:nvSpPr>
        <p:spPr>
          <a:xfrm>
            <a:off x="5523312" y="4328250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7461BE4A-5962-7641-CD73-15D13E44C88E}"/>
              </a:ext>
            </a:extLst>
          </p:cNvPr>
          <p:cNvSpPr txBox="1"/>
          <p:nvPr/>
        </p:nvSpPr>
        <p:spPr>
          <a:xfrm>
            <a:off x="1019893" y="4900004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CC04A326-678A-C69A-C74D-73699332C0BB}"/>
              </a:ext>
            </a:extLst>
          </p:cNvPr>
          <p:cNvSpPr txBox="1"/>
          <p:nvPr/>
        </p:nvSpPr>
        <p:spPr>
          <a:xfrm>
            <a:off x="1198549" y="506304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020A0EE3-66B1-06BA-6E59-2CA7E8496BEE}"/>
              </a:ext>
            </a:extLst>
          </p:cNvPr>
          <p:cNvSpPr txBox="1"/>
          <p:nvPr/>
        </p:nvSpPr>
        <p:spPr>
          <a:xfrm>
            <a:off x="3179893" y="4912704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E322B79B-9BCB-262F-ACE3-56F0F7E65801}"/>
              </a:ext>
            </a:extLst>
          </p:cNvPr>
          <p:cNvSpPr txBox="1"/>
          <p:nvPr/>
        </p:nvSpPr>
        <p:spPr>
          <a:xfrm>
            <a:off x="3358549" y="507574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E9CAC50-B6F4-82B2-9893-E9531B5049AA}"/>
              </a:ext>
            </a:extLst>
          </p:cNvPr>
          <p:cNvSpPr txBox="1"/>
          <p:nvPr/>
        </p:nvSpPr>
        <p:spPr>
          <a:xfrm>
            <a:off x="5339893" y="4912704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82BA7BF5-8F3D-5C5E-51F0-50FE3763A44B}"/>
              </a:ext>
            </a:extLst>
          </p:cNvPr>
          <p:cNvSpPr txBox="1"/>
          <p:nvPr/>
        </p:nvSpPr>
        <p:spPr>
          <a:xfrm>
            <a:off x="5518549" y="507574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CF629766-8789-B2C1-C545-AAA742A21361}"/>
              </a:ext>
            </a:extLst>
          </p:cNvPr>
          <p:cNvSpPr txBox="1"/>
          <p:nvPr/>
        </p:nvSpPr>
        <p:spPr>
          <a:xfrm>
            <a:off x="1000638" y="563303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71F78992-5616-9A10-8C67-E1C685D41AFB}"/>
              </a:ext>
            </a:extLst>
          </p:cNvPr>
          <p:cNvSpPr txBox="1"/>
          <p:nvPr/>
        </p:nvSpPr>
        <p:spPr>
          <a:xfrm>
            <a:off x="1179294" y="579607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368A7E0F-6788-397A-BD9C-C1326A25D60A}"/>
              </a:ext>
            </a:extLst>
          </p:cNvPr>
          <p:cNvSpPr txBox="1"/>
          <p:nvPr/>
        </p:nvSpPr>
        <p:spPr>
          <a:xfrm>
            <a:off x="3160638" y="564573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7B9EAAE6-A6AB-61AF-0577-82946803B147}"/>
              </a:ext>
            </a:extLst>
          </p:cNvPr>
          <p:cNvSpPr txBox="1"/>
          <p:nvPr/>
        </p:nvSpPr>
        <p:spPr>
          <a:xfrm>
            <a:off x="3339294" y="580877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70BC74B4-861D-4F32-7553-3FC21E96C3EA}"/>
              </a:ext>
            </a:extLst>
          </p:cNvPr>
          <p:cNvSpPr txBox="1"/>
          <p:nvPr/>
        </p:nvSpPr>
        <p:spPr>
          <a:xfrm>
            <a:off x="5320638" y="564573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C6AC8D83-6DBB-A82D-8716-24D2DE2B0671}"/>
              </a:ext>
            </a:extLst>
          </p:cNvPr>
          <p:cNvSpPr txBox="1"/>
          <p:nvPr/>
        </p:nvSpPr>
        <p:spPr>
          <a:xfrm>
            <a:off x="5499294" y="580877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46F4C18E-E7B4-C877-D1FC-02EEC31CA4A0}"/>
              </a:ext>
            </a:extLst>
          </p:cNvPr>
          <p:cNvSpPr txBox="1"/>
          <p:nvPr/>
        </p:nvSpPr>
        <p:spPr>
          <a:xfrm>
            <a:off x="995875" y="6380531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E89EE077-3168-4671-76DC-C6A09E5F74BB}"/>
              </a:ext>
            </a:extLst>
          </p:cNvPr>
          <p:cNvSpPr txBox="1"/>
          <p:nvPr/>
        </p:nvSpPr>
        <p:spPr>
          <a:xfrm>
            <a:off x="1174531" y="6543576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90C78116-BC15-58D6-1887-B603DFD6B844}"/>
              </a:ext>
            </a:extLst>
          </p:cNvPr>
          <p:cNvSpPr txBox="1"/>
          <p:nvPr/>
        </p:nvSpPr>
        <p:spPr>
          <a:xfrm>
            <a:off x="3155875" y="6393231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C68F64AA-C164-A240-3174-9380DDD8C347}"/>
              </a:ext>
            </a:extLst>
          </p:cNvPr>
          <p:cNvSpPr txBox="1"/>
          <p:nvPr/>
        </p:nvSpPr>
        <p:spPr>
          <a:xfrm>
            <a:off x="3334531" y="6556276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3B0D8911-5419-644F-A797-8E96D3F84018}"/>
              </a:ext>
            </a:extLst>
          </p:cNvPr>
          <p:cNvSpPr txBox="1"/>
          <p:nvPr/>
        </p:nvSpPr>
        <p:spPr>
          <a:xfrm>
            <a:off x="5315875" y="6393231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EF996BF3-3076-5326-412A-7A0532D2A32F}"/>
              </a:ext>
            </a:extLst>
          </p:cNvPr>
          <p:cNvSpPr txBox="1"/>
          <p:nvPr/>
        </p:nvSpPr>
        <p:spPr>
          <a:xfrm>
            <a:off x="5494531" y="6556276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FB2C4350-14F9-AA30-677E-3BF64DF27E77}"/>
              </a:ext>
            </a:extLst>
          </p:cNvPr>
          <p:cNvSpPr txBox="1"/>
          <p:nvPr/>
        </p:nvSpPr>
        <p:spPr>
          <a:xfrm>
            <a:off x="1000638" y="7080616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C63A528C-A1B1-1905-7C0A-59276ECE04CC}"/>
              </a:ext>
            </a:extLst>
          </p:cNvPr>
          <p:cNvSpPr txBox="1"/>
          <p:nvPr/>
        </p:nvSpPr>
        <p:spPr>
          <a:xfrm>
            <a:off x="1179294" y="7243661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E552F11E-FD96-EC85-DEAF-F1686547B13B}"/>
              </a:ext>
            </a:extLst>
          </p:cNvPr>
          <p:cNvSpPr txBox="1"/>
          <p:nvPr/>
        </p:nvSpPr>
        <p:spPr>
          <a:xfrm>
            <a:off x="3160638" y="7093316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6D147FB3-8E02-838E-0804-D6F5E380E71F}"/>
              </a:ext>
            </a:extLst>
          </p:cNvPr>
          <p:cNvSpPr txBox="1"/>
          <p:nvPr/>
        </p:nvSpPr>
        <p:spPr>
          <a:xfrm>
            <a:off x="3339294" y="7256361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F3161C63-E048-418B-3BC2-A44EB94569D5}"/>
              </a:ext>
            </a:extLst>
          </p:cNvPr>
          <p:cNvSpPr txBox="1"/>
          <p:nvPr/>
        </p:nvSpPr>
        <p:spPr>
          <a:xfrm>
            <a:off x="5320638" y="7093316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CC87F25B-1D33-5CE6-50DD-D360BEE8E9D3}"/>
              </a:ext>
            </a:extLst>
          </p:cNvPr>
          <p:cNvSpPr txBox="1"/>
          <p:nvPr/>
        </p:nvSpPr>
        <p:spPr>
          <a:xfrm>
            <a:off x="5499294" y="7256361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1537ABBC-1243-206E-66B2-40806E5A10FB}"/>
              </a:ext>
            </a:extLst>
          </p:cNvPr>
          <p:cNvSpPr txBox="1"/>
          <p:nvPr/>
        </p:nvSpPr>
        <p:spPr>
          <a:xfrm>
            <a:off x="995875" y="7828115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653A58AF-6EA7-1584-C103-07AB9485209E}"/>
              </a:ext>
            </a:extLst>
          </p:cNvPr>
          <p:cNvSpPr txBox="1"/>
          <p:nvPr/>
        </p:nvSpPr>
        <p:spPr>
          <a:xfrm>
            <a:off x="1174531" y="7991160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0BAEE2AB-634B-2A3C-1F41-36C726881EE8}"/>
              </a:ext>
            </a:extLst>
          </p:cNvPr>
          <p:cNvSpPr txBox="1"/>
          <p:nvPr/>
        </p:nvSpPr>
        <p:spPr>
          <a:xfrm>
            <a:off x="3155875" y="7840815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548FD207-DF99-967D-35A0-49F40A005C9F}"/>
              </a:ext>
            </a:extLst>
          </p:cNvPr>
          <p:cNvSpPr txBox="1"/>
          <p:nvPr/>
        </p:nvSpPr>
        <p:spPr>
          <a:xfrm>
            <a:off x="3334531" y="8003860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4F61F583-40C1-DAF7-AA6C-701E90EC136C}"/>
              </a:ext>
            </a:extLst>
          </p:cNvPr>
          <p:cNvSpPr txBox="1"/>
          <p:nvPr/>
        </p:nvSpPr>
        <p:spPr>
          <a:xfrm>
            <a:off x="5315875" y="7840815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105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1" name="CuadroTexto 130">
            <a:extLst>
              <a:ext uri="{FF2B5EF4-FFF2-40B4-BE49-F238E27FC236}">
                <a16:creationId xmlns:a16="http://schemas.microsoft.com/office/drawing/2014/main" id="{F70495B4-036D-4D8D-C271-00B0E3FB8101}"/>
              </a:ext>
            </a:extLst>
          </p:cNvPr>
          <p:cNvSpPr txBox="1"/>
          <p:nvPr/>
        </p:nvSpPr>
        <p:spPr>
          <a:xfrm>
            <a:off x="5494531" y="8003860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1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29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Imagen 168">
            <a:extLst>
              <a:ext uri="{FF2B5EF4-FFF2-40B4-BE49-F238E27FC236}">
                <a16:creationId xmlns:a16="http://schemas.microsoft.com/office/drawing/2014/main" id="{651047A5-B375-6310-CE0A-0C497EDB0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508975"/>
            <a:ext cx="1800000" cy="360000"/>
          </a:xfrm>
          <a:prstGeom prst="rect">
            <a:avLst/>
          </a:prstGeom>
        </p:spPr>
      </p:pic>
      <p:pic>
        <p:nvPicPr>
          <p:cNvPr id="179" name="Imagen 178">
            <a:extLst>
              <a:ext uri="{FF2B5EF4-FFF2-40B4-BE49-F238E27FC236}">
                <a16:creationId xmlns:a16="http://schemas.microsoft.com/office/drawing/2014/main" id="{AB6435F6-ABD0-15EA-00C3-D0C3A4FB9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508975"/>
            <a:ext cx="1800000" cy="360000"/>
          </a:xfrm>
          <a:prstGeom prst="rect">
            <a:avLst/>
          </a:prstGeom>
        </p:spPr>
      </p:pic>
      <p:pic>
        <p:nvPicPr>
          <p:cNvPr id="180" name="Imagen 179">
            <a:extLst>
              <a:ext uri="{FF2B5EF4-FFF2-40B4-BE49-F238E27FC236}">
                <a16:creationId xmlns:a16="http://schemas.microsoft.com/office/drawing/2014/main" id="{2FB54B0D-8A77-86F6-3F50-AAA98BE98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508975"/>
            <a:ext cx="1800000" cy="360000"/>
          </a:xfrm>
          <a:prstGeom prst="rect">
            <a:avLst/>
          </a:prstGeom>
        </p:spPr>
      </p:pic>
      <p:pic>
        <p:nvPicPr>
          <p:cNvPr id="181" name="Imagen 180">
            <a:extLst>
              <a:ext uri="{FF2B5EF4-FFF2-40B4-BE49-F238E27FC236}">
                <a16:creationId xmlns:a16="http://schemas.microsoft.com/office/drawing/2014/main" id="{0C83E73F-F010-C430-718C-729010990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868975"/>
            <a:ext cx="1800000" cy="360000"/>
          </a:xfrm>
          <a:prstGeom prst="rect">
            <a:avLst/>
          </a:prstGeom>
        </p:spPr>
      </p:pic>
      <p:pic>
        <p:nvPicPr>
          <p:cNvPr id="182" name="Imagen 181">
            <a:extLst>
              <a:ext uri="{FF2B5EF4-FFF2-40B4-BE49-F238E27FC236}">
                <a16:creationId xmlns:a16="http://schemas.microsoft.com/office/drawing/2014/main" id="{1BC32338-967C-8EF3-3EFA-977507145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868975"/>
            <a:ext cx="1800000" cy="360000"/>
          </a:xfrm>
          <a:prstGeom prst="rect">
            <a:avLst/>
          </a:prstGeom>
        </p:spPr>
      </p:pic>
      <p:pic>
        <p:nvPicPr>
          <p:cNvPr id="183" name="Imagen 182">
            <a:extLst>
              <a:ext uri="{FF2B5EF4-FFF2-40B4-BE49-F238E27FC236}">
                <a16:creationId xmlns:a16="http://schemas.microsoft.com/office/drawing/2014/main" id="{6397580A-EAFF-B333-ECC3-0F0F615D4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868975"/>
            <a:ext cx="1800000" cy="360000"/>
          </a:xfrm>
          <a:prstGeom prst="rect">
            <a:avLst/>
          </a:prstGeom>
        </p:spPr>
      </p:pic>
      <p:pic>
        <p:nvPicPr>
          <p:cNvPr id="184" name="Imagen 183">
            <a:extLst>
              <a:ext uri="{FF2B5EF4-FFF2-40B4-BE49-F238E27FC236}">
                <a16:creationId xmlns:a16="http://schemas.microsoft.com/office/drawing/2014/main" id="{3679E189-BF0B-69F8-99E5-75B0D2435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1228975"/>
            <a:ext cx="1800000" cy="360000"/>
          </a:xfrm>
          <a:prstGeom prst="rect">
            <a:avLst/>
          </a:prstGeom>
        </p:spPr>
      </p:pic>
      <p:pic>
        <p:nvPicPr>
          <p:cNvPr id="185" name="Imagen 184">
            <a:extLst>
              <a:ext uri="{FF2B5EF4-FFF2-40B4-BE49-F238E27FC236}">
                <a16:creationId xmlns:a16="http://schemas.microsoft.com/office/drawing/2014/main" id="{0F8E182C-9725-55AC-3140-F9030C987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1228975"/>
            <a:ext cx="1800000" cy="360000"/>
          </a:xfrm>
          <a:prstGeom prst="rect">
            <a:avLst/>
          </a:prstGeom>
        </p:spPr>
      </p:pic>
      <p:pic>
        <p:nvPicPr>
          <p:cNvPr id="186" name="Imagen 185">
            <a:extLst>
              <a:ext uri="{FF2B5EF4-FFF2-40B4-BE49-F238E27FC236}">
                <a16:creationId xmlns:a16="http://schemas.microsoft.com/office/drawing/2014/main" id="{428EA8DB-BCA9-BD3A-91EE-EE167407DF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1228975"/>
            <a:ext cx="1800000" cy="360000"/>
          </a:xfrm>
          <a:prstGeom prst="rect">
            <a:avLst/>
          </a:prstGeom>
        </p:spPr>
      </p:pic>
      <p:pic>
        <p:nvPicPr>
          <p:cNvPr id="187" name="Imagen 186">
            <a:extLst>
              <a:ext uri="{FF2B5EF4-FFF2-40B4-BE49-F238E27FC236}">
                <a16:creationId xmlns:a16="http://schemas.microsoft.com/office/drawing/2014/main" id="{DB4AD0D1-F644-4CE3-DEA3-D04449D72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1588975"/>
            <a:ext cx="1800000" cy="360000"/>
          </a:xfrm>
          <a:prstGeom prst="rect">
            <a:avLst/>
          </a:prstGeom>
        </p:spPr>
      </p:pic>
      <p:pic>
        <p:nvPicPr>
          <p:cNvPr id="188" name="Imagen 187">
            <a:extLst>
              <a:ext uri="{FF2B5EF4-FFF2-40B4-BE49-F238E27FC236}">
                <a16:creationId xmlns:a16="http://schemas.microsoft.com/office/drawing/2014/main" id="{471C3F15-2697-DC86-2DCA-216E7C817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1588975"/>
            <a:ext cx="1800000" cy="360000"/>
          </a:xfrm>
          <a:prstGeom prst="rect">
            <a:avLst/>
          </a:prstGeom>
        </p:spPr>
      </p:pic>
      <p:pic>
        <p:nvPicPr>
          <p:cNvPr id="189" name="Imagen 188">
            <a:extLst>
              <a:ext uri="{FF2B5EF4-FFF2-40B4-BE49-F238E27FC236}">
                <a16:creationId xmlns:a16="http://schemas.microsoft.com/office/drawing/2014/main" id="{30852EE8-67B2-B7FB-1842-6BB91458D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1588975"/>
            <a:ext cx="1800000" cy="360000"/>
          </a:xfrm>
          <a:prstGeom prst="rect">
            <a:avLst/>
          </a:prstGeom>
        </p:spPr>
      </p:pic>
      <p:pic>
        <p:nvPicPr>
          <p:cNvPr id="190" name="Imagen 189">
            <a:extLst>
              <a:ext uri="{FF2B5EF4-FFF2-40B4-BE49-F238E27FC236}">
                <a16:creationId xmlns:a16="http://schemas.microsoft.com/office/drawing/2014/main" id="{6B4E5E22-6928-B787-DDCB-10CDCCAC3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1948975"/>
            <a:ext cx="1800000" cy="360000"/>
          </a:xfrm>
          <a:prstGeom prst="rect">
            <a:avLst/>
          </a:prstGeom>
        </p:spPr>
      </p:pic>
      <p:pic>
        <p:nvPicPr>
          <p:cNvPr id="191" name="Imagen 190">
            <a:extLst>
              <a:ext uri="{FF2B5EF4-FFF2-40B4-BE49-F238E27FC236}">
                <a16:creationId xmlns:a16="http://schemas.microsoft.com/office/drawing/2014/main" id="{EA16A702-4F8D-12B9-F8C5-8EF18510C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1948975"/>
            <a:ext cx="1800000" cy="360000"/>
          </a:xfrm>
          <a:prstGeom prst="rect">
            <a:avLst/>
          </a:prstGeom>
        </p:spPr>
      </p:pic>
      <p:pic>
        <p:nvPicPr>
          <p:cNvPr id="192" name="Imagen 191">
            <a:extLst>
              <a:ext uri="{FF2B5EF4-FFF2-40B4-BE49-F238E27FC236}">
                <a16:creationId xmlns:a16="http://schemas.microsoft.com/office/drawing/2014/main" id="{F685E07A-B0EE-6124-3CFB-B0781FA45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1948975"/>
            <a:ext cx="1800000" cy="360000"/>
          </a:xfrm>
          <a:prstGeom prst="rect">
            <a:avLst/>
          </a:prstGeom>
        </p:spPr>
      </p:pic>
      <p:pic>
        <p:nvPicPr>
          <p:cNvPr id="193" name="Imagen 192">
            <a:extLst>
              <a:ext uri="{FF2B5EF4-FFF2-40B4-BE49-F238E27FC236}">
                <a16:creationId xmlns:a16="http://schemas.microsoft.com/office/drawing/2014/main" id="{E1DD2513-EFB6-9E59-8F4F-F657B21CE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2308975"/>
            <a:ext cx="1800000" cy="360000"/>
          </a:xfrm>
          <a:prstGeom prst="rect">
            <a:avLst/>
          </a:prstGeom>
        </p:spPr>
      </p:pic>
      <p:pic>
        <p:nvPicPr>
          <p:cNvPr id="194" name="Imagen 193">
            <a:extLst>
              <a:ext uri="{FF2B5EF4-FFF2-40B4-BE49-F238E27FC236}">
                <a16:creationId xmlns:a16="http://schemas.microsoft.com/office/drawing/2014/main" id="{F13634AB-A9F9-A19A-C94F-C7B811B5B6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2308975"/>
            <a:ext cx="1800000" cy="360000"/>
          </a:xfrm>
          <a:prstGeom prst="rect">
            <a:avLst/>
          </a:prstGeom>
        </p:spPr>
      </p:pic>
      <p:pic>
        <p:nvPicPr>
          <p:cNvPr id="195" name="Imagen 194">
            <a:extLst>
              <a:ext uri="{FF2B5EF4-FFF2-40B4-BE49-F238E27FC236}">
                <a16:creationId xmlns:a16="http://schemas.microsoft.com/office/drawing/2014/main" id="{3834722A-0FF9-6CA8-F5F7-1AE4CEC92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2308975"/>
            <a:ext cx="1800000" cy="360000"/>
          </a:xfrm>
          <a:prstGeom prst="rect">
            <a:avLst/>
          </a:prstGeom>
        </p:spPr>
      </p:pic>
      <p:pic>
        <p:nvPicPr>
          <p:cNvPr id="196" name="Imagen 195">
            <a:extLst>
              <a:ext uri="{FF2B5EF4-FFF2-40B4-BE49-F238E27FC236}">
                <a16:creationId xmlns:a16="http://schemas.microsoft.com/office/drawing/2014/main" id="{41A0EAFC-38F4-B560-A78E-0371C90DB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2668975"/>
            <a:ext cx="1800000" cy="360000"/>
          </a:xfrm>
          <a:prstGeom prst="rect">
            <a:avLst/>
          </a:prstGeom>
        </p:spPr>
      </p:pic>
      <p:pic>
        <p:nvPicPr>
          <p:cNvPr id="197" name="Imagen 196">
            <a:extLst>
              <a:ext uri="{FF2B5EF4-FFF2-40B4-BE49-F238E27FC236}">
                <a16:creationId xmlns:a16="http://schemas.microsoft.com/office/drawing/2014/main" id="{32379E47-1735-6DFB-30B0-BD7278A89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2668975"/>
            <a:ext cx="1800000" cy="360000"/>
          </a:xfrm>
          <a:prstGeom prst="rect">
            <a:avLst/>
          </a:prstGeom>
        </p:spPr>
      </p:pic>
      <p:pic>
        <p:nvPicPr>
          <p:cNvPr id="198" name="Imagen 197">
            <a:extLst>
              <a:ext uri="{FF2B5EF4-FFF2-40B4-BE49-F238E27FC236}">
                <a16:creationId xmlns:a16="http://schemas.microsoft.com/office/drawing/2014/main" id="{FEE58934-46D2-8F61-112B-CBA1167E8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2668975"/>
            <a:ext cx="1800000" cy="360000"/>
          </a:xfrm>
          <a:prstGeom prst="rect">
            <a:avLst/>
          </a:prstGeom>
        </p:spPr>
      </p:pic>
      <p:pic>
        <p:nvPicPr>
          <p:cNvPr id="199" name="Imagen 198">
            <a:extLst>
              <a:ext uri="{FF2B5EF4-FFF2-40B4-BE49-F238E27FC236}">
                <a16:creationId xmlns:a16="http://schemas.microsoft.com/office/drawing/2014/main" id="{5D9E6FB8-7D88-B986-61B4-FE354BD14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3028975"/>
            <a:ext cx="1800000" cy="360000"/>
          </a:xfrm>
          <a:prstGeom prst="rect">
            <a:avLst/>
          </a:prstGeom>
        </p:spPr>
      </p:pic>
      <p:pic>
        <p:nvPicPr>
          <p:cNvPr id="200" name="Imagen 199">
            <a:extLst>
              <a:ext uri="{FF2B5EF4-FFF2-40B4-BE49-F238E27FC236}">
                <a16:creationId xmlns:a16="http://schemas.microsoft.com/office/drawing/2014/main" id="{A3599729-F7E8-3F0C-0CB3-172B2D071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3028975"/>
            <a:ext cx="1800000" cy="360000"/>
          </a:xfrm>
          <a:prstGeom prst="rect">
            <a:avLst/>
          </a:prstGeom>
        </p:spPr>
      </p:pic>
      <p:pic>
        <p:nvPicPr>
          <p:cNvPr id="201" name="Imagen 200">
            <a:extLst>
              <a:ext uri="{FF2B5EF4-FFF2-40B4-BE49-F238E27FC236}">
                <a16:creationId xmlns:a16="http://schemas.microsoft.com/office/drawing/2014/main" id="{4F08E5E9-C0FE-BEA0-6302-E1AE15106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3028975"/>
            <a:ext cx="1800000" cy="360000"/>
          </a:xfrm>
          <a:prstGeom prst="rect">
            <a:avLst/>
          </a:prstGeom>
        </p:spPr>
      </p:pic>
      <p:pic>
        <p:nvPicPr>
          <p:cNvPr id="202" name="Imagen 201">
            <a:extLst>
              <a:ext uri="{FF2B5EF4-FFF2-40B4-BE49-F238E27FC236}">
                <a16:creationId xmlns:a16="http://schemas.microsoft.com/office/drawing/2014/main" id="{3DFD8434-64B5-233E-0BA4-CA746D829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3397525"/>
            <a:ext cx="1800000" cy="360000"/>
          </a:xfrm>
          <a:prstGeom prst="rect">
            <a:avLst/>
          </a:prstGeom>
        </p:spPr>
      </p:pic>
      <p:pic>
        <p:nvPicPr>
          <p:cNvPr id="203" name="Imagen 202">
            <a:extLst>
              <a:ext uri="{FF2B5EF4-FFF2-40B4-BE49-F238E27FC236}">
                <a16:creationId xmlns:a16="http://schemas.microsoft.com/office/drawing/2014/main" id="{DC9A146F-56FC-5C9D-2BF5-4A34E89CC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3397525"/>
            <a:ext cx="1800000" cy="360000"/>
          </a:xfrm>
          <a:prstGeom prst="rect">
            <a:avLst/>
          </a:prstGeom>
        </p:spPr>
      </p:pic>
      <p:pic>
        <p:nvPicPr>
          <p:cNvPr id="204" name="Imagen 203">
            <a:extLst>
              <a:ext uri="{FF2B5EF4-FFF2-40B4-BE49-F238E27FC236}">
                <a16:creationId xmlns:a16="http://schemas.microsoft.com/office/drawing/2014/main" id="{4EB9D1EC-1EB6-56E8-2E8E-9011ECCAE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3397525"/>
            <a:ext cx="1800000" cy="360000"/>
          </a:xfrm>
          <a:prstGeom prst="rect">
            <a:avLst/>
          </a:prstGeom>
        </p:spPr>
      </p:pic>
      <p:pic>
        <p:nvPicPr>
          <p:cNvPr id="205" name="Imagen 204">
            <a:extLst>
              <a:ext uri="{FF2B5EF4-FFF2-40B4-BE49-F238E27FC236}">
                <a16:creationId xmlns:a16="http://schemas.microsoft.com/office/drawing/2014/main" id="{401CAC38-D664-B1E4-88DB-5EB129CC1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3757525"/>
            <a:ext cx="1800000" cy="360000"/>
          </a:xfrm>
          <a:prstGeom prst="rect">
            <a:avLst/>
          </a:prstGeom>
        </p:spPr>
      </p:pic>
      <p:pic>
        <p:nvPicPr>
          <p:cNvPr id="206" name="Imagen 205">
            <a:extLst>
              <a:ext uri="{FF2B5EF4-FFF2-40B4-BE49-F238E27FC236}">
                <a16:creationId xmlns:a16="http://schemas.microsoft.com/office/drawing/2014/main" id="{E8A28811-467E-FCFB-3527-393DB434B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3757525"/>
            <a:ext cx="1800000" cy="360000"/>
          </a:xfrm>
          <a:prstGeom prst="rect">
            <a:avLst/>
          </a:prstGeom>
        </p:spPr>
      </p:pic>
      <p:pic>
        <p:nvPicPr>
          <p:cNvPr id="207" name="Imagen 206">
            <a:extLst>
              <a:ext uri="{FF2B5EF4-FFF2-40B4-BE49-F238E27FC236}">
                <a16:creationId xmlns:a16="http://schemas.microsoft.com/office/drawing/2014/main" id="{730FE04F-CDDA-8B3C-0721-B1829BEC9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3757525"/>
            <a:ext cx="1800000" cy="360000"/>
          </a:xfrm>
          <a:prstGeom prst="rect">
            <a:avLst/>
          </a:prstGeom>
        </p:spPr>
      </p:pic>
      <p:pic>
        <p:nvPicPr>
          <p:cNvPr id="208" name="Imagen 207">
            <a:extLst>
              <a:ext uri="{FF2B5EF4-FFF2-40B4-BE49-F238E27FC236}">
                <a16:creationId xmlns:a16="http://schemas.microsoft.com/office/drawing/2014/main" id="{BF7A10D9-5B72-F715-78F1-5CFDC6B78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4117525"/>
            <a:ext cx="1800000" cy="360000"/>
          </a:xfrm>
          <a:prstGeom prst="rect">
            <a:avLst/>
          </a:prstGeom>
        </p:spPr>
      </p:pic>
      <p:pic>
        <p:nvPicPr>
          <p:cNvPr id="209" name="Imagen 208">
            <a:extLst>
              <a:ext uri="{FF2B5EF4-FFF2-40B4-BE49-F238E27FC236}">
                <a16:creationId xmlns:a16="http://schemas.microsoft.com/office/drawing/2014/main" id="{E1A75C0B-BE3E-D9F6-33D5-C3576BBE6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4117525"/>
            <a:ext cx="1800000" cy="360000"/>
          </a:xfrm>
          <a:prstGeom prst="rect">
            <a:avLst/>
          </a:prstGeom>
        </p:spPr>
      </p:pic>
      <p:pic>
        <p:nvPicPr>
          <p:cNvPr id="210" name="Imagen 209">
            <a:extLst>
              <a:ext uri="{FF2B5EF4-FFF2-40B4-BE49-F238E27FC236}">
                <a16:creationId xmlns:a16="http://schemas.microsoft.com/office/drawing/2014/main" id="{E8C4FEFD-33E3-F188-C043-2DF81B2D4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4117525"/>
            <a:ext cx="1800000" cy="360000"/>
          </a:xfrm>
          <a:prstGeom prst="rect">
            <a:avLst/>
          </a:prstGeom>
        </p:spPr>
      </p:pic>
      <p:pic>
        <p:nvPicPr>
          <p:cNvPr id="211" name="Imagen 210">
            <a:extLst>
              <a:ext uri="{FF2B5EF4-FFF2-40B4-BE49-F238E27FC236}">
                <a16:creationId xmlns:a16="http://schemas.microsoft.com/office/drawing/2014/main" id="{2510EABC-DAAA-440D-4236-235ED8DA6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4477525"/>
            <a:ext cx="1800000" cy="360000"/>
          </a:xfrm>
          <a:prstGeom prst="rect">
            <a:avLst/>
          </a:prstGeom>
        </p:spPr>
      </p:pic>
      <p:pic>
        <p:nvPicPr>
          <p:cNvPr id="212" name="Imagen 211">
            <a:extLst>
              <a:ext uri="{FF2B5EF4-FFF2-40B4-BE49-F238E27FC236}">
                <a16:creationId xmlns:a16="http://schemas.microsoft.com/office/drawing/2014/main" id="{796470FC-9A27-B2FE-0907-2476C370F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4477525"/>
            <a:ext cx="1800000" cy="360000"/>
          </a:xfrm>
          <a:prstGeom prst="rect">
            <a:avLst/>
          </a:prstGeom>
        </p:spPr>
      </p:pic>
      <p:pic>
        <p:nvPicPr>
          <p:cNvPr id="213" name="Imagen 212">
            <a:extLst>
              <a:ext uri="{FF2B5EF4-FFF2-40B4-BE49-F238E27FC236}">
                <a16:creationId xmlns:a16="http://schemas.microsoft.com/office/drawing/2014/main" id="{1B594A25-69BA-1FCD-5D25-C9E2710F2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4477525"/>
            <a:ext cx="1800000" cy="360000"/>
          </a:xfrm>
          <a:prstGeom prst="rect">
            <a:avLst/>
          </a:prstGeom>
        </p:spPr>
      </p:pic>
      <p:pic>
        <p:nvPicPr>
          <p:cNvPr id="214" name="Imagen 213">
            <a:extLst>
              <a:ext uri="{FF2B5EF4-FFF2-40B4-BE49-F238E27FC236}">
                <a16:creationId xmlns:a16="http://schemas.microsoft.com/office/drawing/2014/main" id="{DDDAACA4-D68C-EB7A-DF66-35E1481BC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4837525"/>
            <a:ext cx="1800000" cy="360000"/>
          </a:xfrm>
          <a:prstGeom prst="rect">
            <a:avLst/>
          </a:prstGeom>
        </p:spPr>
      </p:pic>
      <p:pic>
        <p:nvPicPr>
          <p:cNvPr id="215" name="Imagen 214">
            <a:extLst>
              <a:ext uri="{FF2B5EF4-FFF2-40B4-BE49-F238E27FC236}">
                <a16:creationId xmlns:a16="http://schemas.microsoft.com/office/drawing/2014/main" id="{5228A18E-D96D-16EC-9B3F-948B715A5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4837525"/>
            <a:ext cx="1800000" cy="360000"/>
          </a:xfrm>
          <a:prstGeom prst="rect">
            <a:avLst/>
          </a:prstGeom>
        </p:spPr>
      </p:pic>
      <p:pic>
        <p:nvPicPr>
          <p:cNvPr id="216" name="Imagen 215">
            <a:extLst>
              <a:ext uri="{FF2B5EF4-FFF2-40B4-BE49-F238E27FC236}">
                <a16:creationId xmlns:a16="http://schemas.microsoft.com/office/drawing/2014/main" id="{492DC4E0-9F5C-E179-4596-869DAE57E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4837525"/>
            <a:ext cx="1800000" cy="360000"/>
          </a:xfrm>
          <a:prstGeom prst="rect">
            <a:avLst/>
          </a:prstGeom>
        </p:spPr>
      </p:pic>
      <p:pic>
        <p:nvPicPr>
          <p:cNvPr id="217" name="Imagen 216">
            <a:extLst>
              <a:ext uri="{FF2B5EF4-FFF2-40B4-BE49-F238E27FC236}">
                <a16:creationId xmlns:a16="http://schemas.microsoft.com/office/drawing/2014/main" id="{BF4CD7CC-9E6D-317C-5DA1-4BC57302C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5197525"/>
            <a:ext cx="1800000" cy="360000"/>
          </a:xfrm>
          <a:prstGeom prst="rect">
            <a:avLst/>
          </a:prstGeom>
        </p:spPr>
      </p:pic>
      <p:pic>
        <p:nvPicPr>
          <p:cNvPr id="218" name="Imagen 217">
            <a:extLst>
              <a:ext uri="{FF2B5EF4-FFF2-40B4-BE49-F238E27FC236}">
                <a16:creationId xmlns:a16="http://schemas.microsoft.com/office/drawing/2014/main" id="{072CB122-DEDD-1D16-D587-034FDCEB7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5197525"/>
            <a:ext cx="1800000" cy="360000"/>
          </a:xfrm>
          <a:prstGeom prst="rect">
            <a:avLst/>
          </a:prstGeom>
        </p:spPr>
      </p:pic>
      <p:pic>
        <p:nvPicPr>
          <p:cNvPr id="219" name="Imagen 218">
            <a:extLst>
              <a:ext uri="{FF2B5EF4-FFF2-40B4-BE49-F238E27FC236}">
                <a16:creationId xmlns:a16="http://schemas.microsoft.com/office/drawing/2014/main" id="{03DB1375-A029-D9D9-6CB6-2B71B5A32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5197525"/>
            <a:ext cx="1800000" cy="360000"/>
          </a:xfrm>
          <a:prstGeom prst="rect">
            <a:avLst/>
          </a:prstGeom>
        </p:spPr>
      </p:pic>
      <p:pic>
        <p:nvPicPr>
          <p:cNvPr id="220" name="Imagen 219">
            <a:extLst>
              <a:ext uri="{FF2B5EF4-FFF2-40B4-BE49-F238E27FC236}">
                <a16:creationId xmlns:a16="http://schemas.microsoft.com/office/drawing/2014/main" id="{EF0C3A90-658E-A187-4EA1-6D352CBE7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5557525"/>
            <a:ext cx="1800000" cy="360000"/>
          </a:xfrm>
          <a:prstGeom prst="rect">
            <a:avLst/>
          </a:prstGeom>
        </p:spPr>
      </p:pic>
      <p:pic>
        <p:nvPicPr>
          <p:cNvPr id="221" name="Imagen 220">
            <a:extLst>
              <a:ext uri="{FF2B5EF4-FFF2-40B4-BE49-F238E27FC236}">
                <a16:creationId xmlns:a16="http://schemas.microsoft.com/office/drawing/2014/main" id="{83C18BB8-0871-626B-60B7-41070D648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5557525"/>
            <a:ext cx="1800000" cy="360000"/>
          </a:xfrm>
          <a:prstGeom prst="rect">
            <a:avLst/>
          </a:prstGeom>
        </p:spPr>
      </p:pic>
      <p:pic>
        <p:nvPicPr>
          <p:cNvPr id="222" name="Imagen 221">
            <a:extLst>
              <a:ext uri="{FF2B5EF4-FFF2-40B4-BE49-F238E27FC236}">
                <a16:creationId xmlns:a16="http://schemas.microsoft.com/office/drawing/2014/main" id="{7F49928A-FC01-84DC-8523-69507823C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5557525"/>
            <a:ext cx="1800000" cy="360000"/>
          </a:xfrm>
          <a:prstGeom prst="rect">
            <a:avLst/>
          </a:prstGeom>
        </p:spPr>
      </p:pic>
      <p:pic>
        <p:nvPicPr>
          <p:cNvPr id="223" name="Imagen 222">
            <a:extLst>
              <a:ext uri="{FF2B5EF4-FFF2-40B4-BE49-F238E27FC236}">
                <a16:creationId xmlns:a16="http://schemas.microsoft.com/office/drawing/2014/main" id="{8840E304-A7C9-CEA9-951D-99056F5B6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5917525"/>
            <a:ext cx="1800000" cy="360000"/>
          </a:xfrm>
          <a:prstGeom prst="rect">
            <a:avLst/>
          </a:prstGeom>
        </p:spPr>
      </p:pic>
      <p:pic>
        <p:nvPicPr>
          <p:cNvPr id="224" name="Imagen 223">
            <a:extLst>
              <a:ext uri="{FF2B5EF4-FFF2-40B4-BE49-F238E27FC236}">
                <a16:creationId xmlns:a16="http://schemas.microsoft.com/office/drawing/2014/main" id="{E58AC958-9EDD-A803-3E19-5B5C3C80B2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5917525"/>
            <a:ext cx="1800000" cy="360000"/>
          </a:xfrm>
          <a:prstGeom prst="rect">
            <a:avLst/>
          </a:prstGeom>
        </p:spPr>
      </p:pic>
      <p:pic>
        <p:nvPicPr>
          <p:cNvPr id="225" name="Imagen 224">
            <a:extLst>
              <a:ext uri="{FF2B5EF4-FFF2-40B4-BE49-F238E27FC236}">
                <a16:creationId xmlns:a16="http://schemas.microsoft.com/office/drawing/2014/main" id="{776B9088-A5F9-F8A0-8532-A1455BE04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5917525"/>
            <a:ext cx="1800000" cy="360000"/>
          </a:xfrm>
          <a:prstGeom prst="rect">
            <a:avLst/>
          </a:prstGeom>
        </p:spPr>
      </p:pic>
      <p:pic>
        <p:nvPicPr>
          <p:cNvPr id="226" name="Imagen 225">
            <a:extLst>
              <a:ext uri="{FF2B5EF4-FFF2-40B4-BE49-F238E27FC236}">
                <a16:creationId xmlns:a16="http://schemas.microsoft.com/office/drawing/2014/main" id="{EEE02CB9-F861-D932-337E-94B306CD1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6285501"/>
            <a:ext cx="1800000" cy="360000"/>
          </a:xfrm>
          <a:prstGeom prst="rect">
            <a:avLst/>
          </a:prstGeom>
        </p:spPr>
      </p:pic>
      <p:pic>
        <p:nvPicPr>
          <p:cNvPr id="227" name="Imagen 226">
            <a:extLst>
              <a:ext uri="{FF2B5EF4-FFF2-40B4-BE49-F238E27FC236}">
                <a16:creationId xmlns:a16="http://schemas.microsoft.com/office/drawing/2014/main" id="{A1670BC6-BB28-EFE4-5922-0A5B07413C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6285501"/>
            <a:ext cx="1800000" cy="360000"/>
          </a:xfrm>
          <a:prstGeom prst="rect">
            <a:avLst/>
          </a:prstGeom>
        </p:spPr>
      </p:pic>
      <p:pic>
        <p:nvPicPr>
          <p:cNvPr id="228" name="Imagen 227">
            <a:extLst>
              <a:ext uri="{FF2B5EF4-FFF2-40B4-BE49-F238E27FC236}">
                <a16:creationId xmlns:a16="http://schemas.microsoft.com/office/drawing/2014/main" id="{942D4587-8CEA-5CEF-5128-41BCFDEF3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6285501"/>
            <a:ext cx="1800000" cy="360000"/>
          </a:xfrm>
          <a:prstGeom prst="rect">
            <a:avLst/>
          </a:prstGeom>
        </p:spPr>
      </p:pic>
      <p:pic>
        <p:nvPicPr>
          <p:cNvPr id="229" name="Imagen 228">
            <a:extLst>
              <a:ext uri="{FF2B5EF4-FFF2-40B4-BE49-F238E27FC236}">
                <a16:creationId xmlns:a16="http://schemas.microsoft.com/office/drawing/2014/main" id="{EC2313BE-1ADF-A623-FD61-BF4DE4B524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6645501"/>
            <a:ext cx="1800000" cy="360000"/>
          </a:xfrm>
          <a:prstGeom prst="rect">
            <a:avLst/>
          </a:prstGeom>
        </p:spPr>
      </p:pic>
      <p:pic>
        <p:nvPicPr>
          <p:cNvPr id="230" name="Imagen 229">
            <a:extLst>
              <a:ext uri="{FF2B5EF4-FFF2-40B4-BE49-F238E27FC236}">
                <a16:creationId xmlns:a16="http://schemas.microsoft.com/office/drawing/2014/main" id="{F72C8856-A0EA-0B6E-B144-2F54FAA2F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6645501"/>
            <a:ext cx="1800000" cy="360000"/>
          </a:xfrm>
          <a:prstGeom prst="rect">
            <a:avLst/>
          </a:prstGeom>
        </p:spPr>
      </p:pic>
      <p:pic>
        <p:nvPicPr>
          <p:cNvPr id="231" name="Imagen 230">
            <a:extLst>
              <a:ext uri="{FF2B5EF4-FFF2-40B4-BE49-F238E27FC236}">
                <a16:creationId xmlns:a16="http://schemas.microsoft.com/office/drawing/2014/main" id="{83F819F3-91FE-C446-200A-BE21C9F8C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6645501"/>
            <a:ext cx="1800000" cy="360000"/>
          </a:xfrm>
          <a:prstGeom prst="rect">
            <a:avLst/>
          </a:prstGeom>
        </p:spPr>
      </p:pic>
      <p:pic>
        <p:nvPicPr>
          <p:cNvPr id="232" name="Imagen 231">
            <a:extLst>
              <a:ext uri="{FF2B5EF4-FFF2-40B4-BE49-F238E27FC236}">
                <a16:creationId xmlns:a16="http://schemas.microsoft.com/office/drawing/2014/main" id="{66345054-641F-ECB7-9C62-F19A6A23C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7005501"/>
            <a:ext cx="1800000" cy="360000"/>
          </a:xfrm>
          <a:prstGeom prst="rect">
            <a:avLst/>
          </a:prstGeom>
        </p:spPr>
      </p:pic>
      <p:pic>
        <p:nvPicPr>
          <p:cNvPr id="233" name="Imagen 232">
            <a:extLst>
              <a:ext uri="{FF2B5EF4-FFF2-40B4-BE49-F238E27FC236}">
                <a16:creationId xmlns:a16="http://schemas.microsoft.com/office/drawing/2014/main" id="{6D0E3B2B-0255-2A96-B5D0-C77C4FFA5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7005501"/>
            <a:ext cx="1800000" cy="360000"/>
          </a:xfrm>
          <a:prstGeom prst="rect">
            <a:avLst/>
          </a:prstGeom>
        </p:spPr>
      </p:pic>
      <p:pic>
        <p:nvPicPr>
          <p:cNvPr id="234" name="Imagen 233">
            <a:extLst>
              <a:ext uri="{FF2B5EF4-FFF2-40B4-BE49-F238E27FC236}">
                <a16:creationId xmlns:a16="http://schemas.microsoft.com/office/drawing/2014/main" id="{F709410B-77AE-9F47-3D02-9AAC2087D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7005501"/>
            <a:ext cx="1800000" cy="360000"/>
          </a:xfrm>
          <a:prstGeom prst="rect">
            <a:avLst/>
          </a:prstGeom>
        </p:spPr>
      </p:pic>
      <p:pic>
        <p:nvPicPr>
          <p:cNvPr id="235" name="Imagen 234">
            <a:extLst>
              <a:ext uri="{FF2B5EF4-FFF2-40B4-BE49-F238E27FC236}">
                <a16:creationId xmlns:a16="http://schemas.microsoft.com/office/drawing/2014/main" id="{CA4B08D3-33EF-FDC8-DBB6-71115FD08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7375025"/>
            <a:ext cx="1800000" cy="360000"/>
          </a:xfrm>
          <a:prstGeom prst="rect">
            <a:avLst/>
          </a:prstGeom>
        </p:spPr>
      </p:pic>
      <p:pic>
        <p:nvPicPr>
          <p:cNvPr id="236" name="Imagen 235">
            <a:extLst>
              <a:ext uri="{FF2B5EF4-FFF2-40B4-BE49-F238E27FC236}">
                <a16:creationId xmlns:a16="http://schemas.microsoft.com/office/drawing/2014/main" id="{6113E914-E54E-4507-09D9-9FF179418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7375025"/>
            <a:ext cx="1800000" cy="360000"/>
          </a:xfrm>
          <a:prstGeom prst="rect">
            <a:avLst/>
          </a:prstGeom>
        </p:spPr>
      </p:pic>
      <p:pic>
        <p:nvPicPr>
          <p:cNvPr id="237" name="Imagen 236">
            <a:extLst>
              <a:ext uri="{FF2B5EF4-FFF2-40B4-BE49-F238E27FC236}">
                <a16:creationId xmlns:a16="http://schemas.microsoft.com/office/drawing/2014/main" id="{9C9891E6-161C-3B93-7AE4-644B89305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7375025"/>
            <a:ext cx="1800000" cy="360000"/>
          </a:xfrm>
          <a:prstGeom prst="rect">
            <a:avLst/>
          </a:prstGeom>
        </p:spPr>
      </p:pic>
      <p:pic>
        <p:nvPicPr>
          <p:cNvPr id="238" name="Imagen 237">
            <a:extLst>
              <a:ext uri="{FF2B5EF4-FFF2-40B4-BE49-F238E27FC236}">
                <a16:creationId xmlns:a16="http://schemas.microsoft.com/office/drawing/2014/main" id="{AD77CBA4-E1AA-6BB6-F89B-D4E34E5C2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7735025"/>
            <a:ext cx="1800000" cy="360000"/>
          </a:xfrm>
          <a:prstGeom prst="rect">
            <a:avLst/>
          </a:prstGeom>
        </p:spPr>
      </p:pic>
      <p:pic>
        <p:nvPicPr>
          <p:cNvPr id="239" name="Imagen 238">
            <a:extLst>
              <a:ext uri="{FF2B5EF4-FFF2-40B4-BE49-F238E27FC236}">
                <a16:creationId xmlns:a16="http://schemas.microsoft.com/office/drawing/2014/main" id="{3D10E49B-0580-FE41-53EA-297A63A5D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7735025"/>
            <a:ext cx="1800000" cy="360000"/>
          </a:xfrm>
          <a:prstGeom prst="rect">
            <a:avLst/>
          </a:prstGeom>
        </p:spPr>
      </p:pic>
      <p:pic>
        <p:nvPicPr>
          <p:cNvPr id="240" name="Imagen 239">
            <a:extLst>
              <a:ext uri="{FF2B5EF4-FFF2-40B4-BE49-F238E27FC236}">
                <a16:creationId xmlns:a16="http://schemas.microsoft.com/office/drawing/2014/main" id="{2E6FA774-717E-6279-F835-17B092B8E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7735025"/>
            <a:ext cx="1800000" cy="360000"/>
          </a:xfrm>
          <a:prstGeom prst="rect">
            <a:avLst/>
          </a:prstGeom>
        </p:spPr>
      </p:pic>
      <p:pic>
        <p:nvPicPr>
          <p:cNvPr id="241" name="Imagen 240">
            <a:extLst>
              <a:ext uri="{FF2B5EF4-FFF2-40B4-BE49-F238E27FC236}">
                <a16:creationId xmlns:a16="http://schemas.microsoft.com/office/drawing/2014/main" id="{32F97E9C-95A8-E72D-4B5B-D92E8858D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75" y="8095025"/>
            <a:ext cx="1800000" cy="360000"/>
          </a:xfrm>
          <a:prstGeom prst="rect">
            <a:avLst/>
          </a:prstGeom>
        </p:spPr>
      </p:pic>
      <p:pic>
        <p:nvPicPr>
          <p:cNvPr id="242" name="Imagen 241">
            <a:extLst>
              <a:ext uri="{FF2B5EF4-FFF2-40B4-BE49-F238E27FC236}">
                <a16:creationId xmlns:a16="http://schemas.microsoft.com/office/drawing/2014/main" id="{8C742EB9-3CC2-03F5-D7C2-4A797344C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75" y="8095025"/>
            <a:ext cx="1800000" cy="360000"/>
          </a:xfrm>
          <a:prstGeom prst="rect">
            <a:avLst/>
          </a:prstGeom>
        </p:spPr>
      </p:pic>
      <p:pic>
        <p:nvPicPr>
          <p:cNvPr id="243" name="Imagen 242">
            <a:extLst>
              <a:ext uri="{FF2B5EF4-FFF2-40B4-BE49-F238E27FC236}">
                <a16:creationId xmlns:a16="http://schemas.microsoft.com/office/drawing/2014/main" id="{CCA80ADE-BDFF-5945-F378-03E93E601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375" y="8095025"/>
            <a:ext cx="1800000" cy="360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B9511CA-C21D-9617-A856-52EA48AC69E3}"/>
              </a:ext>
            </a:extLst>
          </p:cNvPr>
          <p:cNvSpPr txBox="1"/>
          <p:nvPr/>
        </p:nvSpPr>
        <p:spPr>
          <a:xfrm>
            <a:off x="1379845" y="3354982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17F066A-0F74-C915-D0C4-460C8E5C8289}"/>
              </a:ext>
            </a:extLst>
          </p:cNvPr>
          <p:cNvSpPr txBox="1"/>
          <p:nvPr/>
        </p:nvSpPr>
        <p:spPr>
          <a:xfrm>
            <a:off x="1501345" y="3484686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6BB7220-146B-D083-44F2-AE5491011CEB}"/>
              </a:ext>
            </a:extLst>
          </p:cNvPr>
          <p:cNvSpPr txBox="1"/>
          <p:nvPr/>
        </p:nvSpPr>
        <p:spPr>
          <a:xfrm>
            <a:off x="3220677" y="3361910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ED141993-FC7B-BF47-55DF-16222810F0C4}"/>
              </a:ext>
            </a:extLst>
          </p:cNvPr>
          <p:cNvSpPr txBox="1"/>
          <p:nvPr/>
        </p:nvSpPr>
        <p:spPr>
          <a:xfrm>
            <a:off x="3342177" y="3491614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2C3BF9F-ABA1-C8C3-D0F9-C576D872656B}"/>
              </a:ext>
            </a:extLst>
          </p:cNvPr>
          <p:cNvSpPr txBox="1"/>
          <p:nvPr/>
        </p:nvSpPr>
        <p:spPr>
          <a:xfrm>
            <a:off x="5044601" y="3371436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F990FB8-9B29-567C-8E85-826587210717}"/>
              </a:ext>
            </a:extLst>
          </p:cNvPr>
          <p:cNvSpPr txBox="1"/>
          <p:nvPr/>
        </p:nvSpPr>
        <p:spPr>
          <a:xfrm>
            <a:off x="5166101" y="3501140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582A943-3E20-D6F7-88D3-2871C974AE00}"/>
              </a:ext>
            </a:extLst>
          </p:cNvPr>
          <p:cNvSpPr txBox="1"/>
          <p:nvPr/>
        </p:nvSpPr>
        <p:spPr>
          <a:xfrm>
            <a:off x="1413183" y="3716934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40D7DCF-9179-7130-8C25-9FD700A629B4}"/>
              </a:ext>
            </a:extLst>
          </p:cNvPr>
          <p:cNvSpPr txBox="1"/>
          <p:nvPr/>
        </p:nvSpPr>
        <p:spPr>
          <a:xfrm>
            <a:off x="1534683" y="3846638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2AF81FC-8DFB-6846-EC94-CF01B3704339}"/>
              </a:ext>
            </a:extLst>
          </p:cNvPr>
          <p:cNvSpPr txBox="1"/>
          <p:nvPr/>
        </p:nvSpPr>
        <p:spPr>
          <a:xfrm>
            <a:off x="3254015" y="3723862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7FDB1849-C726-2F46-9521-88D015E5C204}"/>
              </a:ext>
            </a:extLst>
          </p:cNvPr>
          <p:cNvSpPr txBox="1"/>
          <p:nvPr/>
        </p:nvSpPr>
        <p:spPr>
          <a:xfrm>
            <a:off x="3375515" y="3853566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1480387-46E9-6E46-F9D2-582F97182352}"/>
              </a:ext>
            </a:extLst>
          </p:cNvPr>
          <p:cNvSpPr txBox="1"/>
          <p:nvPr/>
        </p:nvSpPr>
        <p:spPr>
          <a:xfrm>
            <a:off x="5077939" y="3733388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6F5AD3C-F4E1-5B9D-2020-C905F4E5A606}"/>
              </a:ext>
            </a:extLst>
          </p:cNvPr>
          <p:cNvSpPr txBox="1"/>
          <p:nvPr/>
        </p:nvSpPr>
        <p:spPr>
          <a:xfrm>
            <a:off x="5199439" y="3863092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8F9065C-C919-C86B-8393-7FD75B7CBE80}"/>
              </a:ext>
            </a:extLst>
          </p:cNvPr>
          <p:cNvSpPr txBox="1"/>
          <p:nvPr/>
        </p:nvSpPr>
        <p:spPr>
          <a:xfrm>
            <a:off x="1394020" y="4078140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8C7AEF9E-EE33-375D-22F4-CCA6651BC68B}"/>
              </a:ext>
            </a:extLst>
          </p:cNvPr>
          <p:cNvSpPr txBox="1"/>
          <p:nvPr/>
        </p:nvSpPr>
        <p:spPr>
          <a:xfrm>
            <a:off x="1515520" y="4207844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25FF4B12-2BF6-DD76-9CBA-419B5CFDA868}"/>
              </a:ext>
            </a:extLst>
          </p:cNvPr>
          <p:cNvSpPr txBox="1"/>
          <p:nvPr/>
        </p:nvSpPr>
        <p:spPr>
          <a:xfrm>
            <a:off x="3234852" y="4085068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1057B705-B507-7E66-4DED-2DBB928B7900}"/>
              </a:ext>
            </a:extLst>
          </p:cNvPr>
          <p:cNvSpPr txBox="1"/>
          <p:nvPr/>
        </p:nvSpPr>
        <p:spPr>
          <a:xfrm>
            <a:off x="3356352" y="4214772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032DF575-37B7-69FB-F0D5-4D4D139E7A77}"/>
              </a:ext>
            </a:extLst>
          </p:cNvPr>
          <p:cNvSpPr txBox="1"/>
          <p:nvPr/>
        </p:nvSpPr>
        <p:spPr>
          <a:xfrm>
            <a:off x="5058776" y="4094594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AC34CE6F-CFD5-536D-5766-16ABC4257185}"/>
              </a:ext>
            </a:extLst>
          </p:cNvPr>
          <p:cNvSpPr txBox="1"/>
          <p:nvPr/>
        </p:nvSpPr>
        <p:spPr>
          <a:xfrm>
            <a:off x="5180276" y="4224298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76205908-A5C8-A8F9-7C7D-749C77BCA0FA}"/>
              </a:ext>
            </a:extLst>
          </p:cNvPr>
          <p:cNvSpPr txBox="1"/>
          <p:nvPr/>
        </p:nvSpPr>
        <p:spPr>
          <a:xfrm>
            <a:off x="1427358" y="4440092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046EFACF-8CF0-8D95-1239-5FE1149CF612}"/>
              </a:ext>
            </a:extLst>
          </p:cNvPr>
          <p:cNvSpPr txBox="1"/>
          <p:nvPr/>
        </p:nvSpPr>
        <p:spPr>
          <a:xfrm>
            <a:off x="1548858" y="4569796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7BDFAB9E-A356-0F08-9633-FC90F41D9C98}"/>
              </a:ext>
            </a:extLst>
          </p:cNvPr>
          <p:cNvSpPr txBox="1"/>
          <p:nvPr/>
        </p:nvSpPr>
        <p:spPr>
          <a:xfrm>
            <a:off x="3268190" y="4447020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0893D7FF-7808-5E0E-2669-00E30D003951}"/>
              </a:ext>
            </a:extLst>
          </p:cNvPr>
          <p:cNvSpPr txBox="1"/>
          <p:nvPr/>
        </p:nvSpPr>
        <p:spPr>
          <a:xfrm>
            <a:off x="3389690" y="4576724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DD4072DF-F258-4FDD-7FC5-FF701D69B51C}"/>
              </a:ext>
            </a:extLst>
          </p:cNvPr>
          <p:cNvSpPr txBox="1"/>
          <p:nvPr/>
        </p:nvSpPr>
        <p:spPr>
          <a:xfrm>
            <a:off x="5092114" y="4456546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A7FE0CE7-A63B-65D6-71AF-ECC839D9046B}"/>
              </a:ext>
            </a:extLst>
          </p:cNvPr>
          <p:cNvSpPr txBox="1"/>
          <p:nvPr/>
        </p:nvSpPr>
        <p:spPr>
          <a:xfrm>
            <a:off x="5213614" y="4586250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5D34CAFC-265D-1D71-8D6F-14972A1CDECC}"/>
              </a:ext>
            </a:extLst>
          </p:cNvPr>
          <p:cNvSpPr txBox="1"/>
          <p:nvPr/>
        </p:nvSpPr>
        <p:spPr>
          <a:xfrm>
            <a:off x="1422595" y="4807122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353FC8A5-8253-BBF3-975A-BA67E0E2DE5C}"/>
              </a:ext>
            </a:extLst>
          </p:cNvPr>
          <p:cNvSpPr txBox="1"/>
          <p:nvPr/>
        </p:nvSpPr>
        <p:spPr>
          <a:xfrm>
            <a:off x="1544095" y="4936826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92B58B04-0F37-F7DC-39BF-E5801224BE34}"/>
              </a:ext>
            </a:extLst>
          </p:cNvPr>
          <p:cNvSpPr txBox="1"/>
          <p:nvPr/>
        </p:nvSpPr>
        <p:spPr>
          <a:xfrm>
            <a:off x="3263427" y="4814050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45EB5582-5520-CD28-68AC-1CB3338DC194}"/>
              </a:ext>
            </a:extLst>
          </p:cNvPr>
          <p:cNvSpPr txBox="1"/>
          <p:nvPr/>
        </p:nvSpPr>
        <p:spPr>
          <a:xfrm>
            <a:off x="3384927" y="4943754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AFDA1420-F4A6-1EDA-B0DA-A98820C4D4CB}"/>
              </a:ext>
            </a:extLst>
          </p:cNvPr>
          <p:cNvSpPr txBox="1"/>
          <p:nvPr/>
        </p:nvSpPr>
        <p:spPr>
          <a:xfrm>
            <a:off x="5087351" y="4823576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EA4820A0-127A-8266-665A-AA86CEA235EE}"/>
              </a:ext>
            </a:extLst>
          </p:cNvPr>
          <p:cNvSpPr txBox="1"/>
          <p:nvPr/>
        </p:nvSpPr>
        <p:spPr>
          <a:xfrm>
            <a:off x="5208851" y="4953280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BE3C2D28-96F8-433D-491A-0A6D1894F8AF}"/>
              </a:ext>
            </a:extLst>
          </p:cNvPr>
          <p:cNvSpPr txBox="1"/>
          <p:nvPr/>
        </p:nvSpPr>
        <p:spPr>
          <a:xfrm>
            <a:off x="1455933" y="5169074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31D5A219-51C2-986E-102A-4B25D2D85436}"/>
              </a:ext>
            </a:extLst>
          </p:cNvPr>
          <p:cNvSpPr txBox="1"/>
          <p:nvPr/>
        </p:nvSpPr>
        <p:spPr>
          <a:xfrm>
            <a:off x="1577433" y="5298778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57CCF41E-7249-68CB-A211-61CD8BD1FC70}"/>
              </a:ext>
            </a:extLst>
          </p:cNvPr>
          <p:cNvSpPr txBox="1"/>
          <p:nvPr/>
        </p:nvSpPr>
        <p:spPr>
          <a:xfrm>
            <a:off x="3296765" y="5176002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ECBC0730-F803-DB37-6C0C-6AB555AADCB7}"/>
              </a:ext>
            </a:extLst>
          </p:cNvPr>
          <p:cNvSpPr txBox="1"/>
          <p:nvPr/>
        </p:nvSpPr>
        <p:spPr>
          <a:xfrm>
            <a:off x="3418265" y="5305706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B986DD33-2DFD-F2E3-9834-5AF377095CE2}"/>
              </a:ext>
            </a:extLst>
          </p:cNvPr>
          <p:cNvSpPr txBox="1"/>
          <p:nvPr/>
        </p:nvSpPr>
        <p:spPr>
          <a:xfrm>
            <a:off x="5120689" y="5185528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A2459325-7871-3E63-BEA9-BAEB05D0AEF4}"/>
              </a:ext>
            </a:extLst>
          </p:cNvPr>
          <p:cNvSpPr txBox="1"/>
          <p:nvPr/>
        </p:nvSpPr>
        <p:spPr>
          <a:xfrm>
            <a:off x="5242189" y="5315232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E64FCB2A-C8CE-443D-0774-418ABA07BE94}"/>
              </a:ext>
            </a:extLst>
          </p:cNvPr>
          <p:cNvSpPr txBox="1"/>
          <p:nvPr/>
        </p:nvSpPr>
        <p:spPr>
          <a:xfrm>
            <a:off x="1431236" y="5525501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FBAC936D-E8A3-791D-96D6-39FAE6744375}"/>
              </a:ext>
            </a:extLst>
          </p:cNvPr>
          <p:cNvSpPr txBox="1"/>
          <p:nvPr/>
        </p:nvSpPr>
        <p:spPr>
          <a:xfrm>
            <a:off x="1552736" y="5655205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B747BA4D-DA32-2BCE-3BFE-18E79F766E8A}"/>
              </a:ext>
            </a:extLst>
          </p:cNvPr>
          <p:cNvSpPr txBox="1"/>
          <p:nvPr/>
        </p:nvSpPr>
        <p:spPr>
          <a:xfrm>
            <a:off x="3272068" y="5532429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D0706682-602D-C68C-4A64-8C29D9277802}"/>
              </a:ext>
            </a:extLst>
          </p:cNvPr>
          <p:cNvSpPr txBox="1"/>
          <p:nvPr/>
        </p:nvSpPr>
        <p:spPr>
          <a:xfrm>
            <a:off x="3393568" y="5662133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8FA520E5-BD67-38C7-A726-08C34B0D5BAB}"/>
              </a:ext>
            </a:extLst>
          </p:cNvPr>
          <p:cNvSpPr txBox="1"/>
          <p:nvPr/>
        </p:nvSpPr>
        <p:spPr>
          <a:xfrm>
            <a:off x="5095992" y="5541955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7E88F367-1AA6-BC49-EAD9-4E432876AA7D}"/>
              </a:ext>
            </a:extLst>
          </p:cNvPr>
          <p:cNvSpPr txBox="1"/>
          <p:nvPr/>
        </p:nvSpPr>
        <p:spPr>
          <a:xfrm>
            <a:off x="5217492" y="5671659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F5024DE1-5BEC-8214-E4E5-8DDB281B4A57}"/>
              </a:ext>
            </a:extLst>
          </p:cNvPr>
          <p:cNvSpPr txBox="1"/>
          <p:nvPr/>
        </p:nvSpPr>
        <p:spPr>
          <a:xfrm>
            <a:off x="1440759" y="5887453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8E7A8648-091A-E262-F27A-E4F0286E7529}"/>
              </a:ext>
            </a:extLst>
          </p:cNvPr>
          <p:cNvSpPr txBox="1"/>
          <p:nvPr/>
        </p:nvSpPr>
        <p:spPr>
          <a:xfrm>
            <a:off x="1562259" y="6017157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7CC40411-44D1-9A0C-F013-9E9155279619}"/>
              </a:ext>
            </a:extLst>
          </p:cNvPr>
          <p:cNvSpPr txBox="1"/>
          <p:nvPr/>
        </p:nvSpPr>
        <p:spPr>
          <a:xfrm>
            <a:off x="3281591" y="5894381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6F11DCE1-D3DF-2CE6-22B6-7C7210683932}"/>
              </a:ext>
            </a:extLst>
          </p:cNvPr>
          <p:cNvSpPr txBox="1"/>
          <p:nvPr/>
        </p:nvSpPr>
        <p:spPr>
          <a:xfrm>
            <a:off x="3403091" y="6024085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2F87EAD6-92CD-228A-3EAB-197D1D84F634}"/>
              </a:ext>
            </a:extLst>
          </p:cNvPr>
          <p:cNvSpPr txBox="1"/>
          <p:nvPr/>
        </p:nvSpPr>
        <p:spPr>
          <a:xfrm>
            <a:off x="5105515" y="5903907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9B5B4DE5-D20A-5D51-00C5-468B793ACF40}"/>
              </a:ext>
            </a:extLst>
          </p:cNvPr>
          <p:cNvSpPr txBox="1"/>
          <p:nvPr/>
        </p:nvSpPr>
        <p:spPr>
          <a:xfrm>
            <a:off x="5227015" y="6033611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F6747052-666E-08D6-9EA9-67094865F7C4}"/>
              </a:ext>
            </a:extLst>
          </p:cNvPr>
          <p:cNvSpPr txBox="1"/>
          <p:nvPr/>
        </p:nvSpPr>
        <p:spPr>
          <a:xfrm>
            <a:off x="1431749" y="6268260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289FA65E-02E0-A936-0B96-9087AE7B0966}"/>
              </a:ext>
            </a:extLst>
          </p:cNvPr>
          <p:cNvSpPr txBox="1"/>
          <p:nvPr/>
        </p:nvSpPr>
        <p:spPr>
          <a:xfrm>
            <a:off x="1553249" y="6397964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7B14041E-E135-2082-CBD4-9C071321F740}"/>
              </a:ext>
            </a:extLst>
          </p:cNvPr>
          <p:cNvSpPr txBox="1"/>
          <p:nvPr/>
        </p:nvSpPr>
        <p:spPr>
          <a:xfrm>
            <a:off x="3272581" y="6275188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9F3BD47A-2821-882E-0C26-4FF013DA56DC}"/>
              </a:ext>
            </a:extLst>
          </p:cNvPr>
          <p:cNvSpPr txBox="1"/>
          <p:nvPr/>
        </p:nvSpPr>
        <p:spPr>
          <a:xfrm>
            <a:off x="3394081" y="6404892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185DC594-FB03-791C-1C1D-3B5A0E0D6505}"/>
              </a:ext>
            </a:extLst>
          </p:cNvPr>
          <p:cNvSpPr txBox="1"/>
          <p:nvPr/>
        </p:nvSpPr>
        <p:spPr>
          <a:xfrm>
            <a:off x="5096505" y="6284714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631A75A8-842D-CA89-C3BF-CD58F0B0ED12}"/>
              </a:ext>
            </a:extLst>
          </p:cNvPr>
          <p:cNvSpPr txBox="1"/>
          <p:nvPr/>
        </p:nvSpPr>
        <p:spPr>
          <a:xfrm>
            <a:off x="5218005" y="6414418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BD66D2CA-2D6F-7CB2-376C-173E41F95989}"/>
              </a:ext>
            </a:extLst>
          </p:cNvPr>
          <p:cNvSpPr txBox="1"/>
          <p:nvPr/>
        </p:nvSpPr>
        <p:spPr>
          <a:xfrm>
            <a:off x="1446035" y="6630212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1" name="CuadroTexto 130">
            <a:extLst>
              <a:ext uri="{FF2B5EF4-FFF2-40B4-BE49-F238E27FC236}">
                <a16:creationId xmlns:a16="http://schemas.microsoft.com/office/drawing/2014/main" id="{BE2AEF4C-2C9A-216B-9F41-F450E36F6F63}"/>
              </a:ext>
            </a:extLst>
          </p:cNvPr>
          <p:cNvSpPr txBox="1"/>
          <p:nvPr/>
        </p:nvSpPr>
        <p:spPr>
          <a:xfrm>
            <a:off x="1567535" y="6759916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32" name="CuadroTexto 131">
            <a:extLst>
              <a:ext uri="{FF2B5EF4-FFF2-40B4-BE49-F238E27FC236}">
                <a16:creationId xmlns:a16="http://schemas.microsoft.com/office/drawing/2014/main" id="{79F930D2-5B4D-7E55-F526-91B828D23E27}"/>
              </a:ext>
            </a:extLst>
          </p:cNvPr>
          <p:cNvSpPr txBox="1"/>
          <p:nvPr/>
        </p:nvSpPr>
        <p:spPr>
          <a:xfrm>
            <a:off x="3272578" y="6637140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3" name="CuadroTexto 132">
            <a:extLst>
              <a:ext uri="{FF2B5EF4-FFF2-40B4-BE49-F238E27FC236}">
                <a16:creationId xmlns:a16="http://schemas.microsoft.com/office/drawing/2014/main" id="{9AE70DB6-E96E-6994-9E8C-ACD80871F5C8}"/>
              </a:ext>
            </a:extLst>
          </p:cNvPr>
          <p:cNvSpPr txBox="1"/>
          <p:nvPr/>
        </p:nvSpPr>
        <p:spPr>
          <a:xfrm>
            <a:off x="3394078" y="6766844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34" name="CuadroTexto 133">
            <a:extLst>
              <a:ext uri="{FF2B5EF4-FFF2-40B4-BE49-F238E27FC236}">
                <a16:creationId xmlns:a16="http://schemas.microsoft.com/office/drawing/2014/main" id="{1233A64C-D98D-9271-C20B-9D81A8601C9F}"/>
              </a:ext>
            </a:extLst>
          </p:cNvPr>
          <p:cNvSpPr txBox="1"/>
          <p:nvPr/>
        </p:nvSpPr>
        <p:spPr>
          <a:xfrm>
            <a:off x="5106028" y="6646666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5" name="CuadroTexto 134">
            <a:extLst>
              <a:ext uri="{FF2B5EF4-FFF2-40B4-BE49-F238E27FC236}">
                <a16:creationId xmlns:a16="http://schemas.microsoft.com/office/drawing/2014/main" id="{79DE9C39-74C0-155F-FAC8-C88478E54D90}"/>
              </a:ext>
            </a:extLst>
          </p:cNvPr>
          <p:cNvSpPr txBox="1"/>
          <p:nvPr/>
        </p:nvSpPr>
        <p:spPr>
          <a:xfrm>
            <a:off x="5227528" y="6776370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36" name="CuadroTexto 135">
            <a:extLst>
              <a:ext uri="{FF2B5EF4-FFF2-40B4-BE49-F238E27FC236}">
                <a16:creationId xmlns:a16="http://schemas.microsoft.com/office/drawing/2014/main" id="{F224EDC1-0AAF-8E35-8B83-EDE7D36FF8FB}"/>
              </a:ext>
            </a:extLst>
          </p:cNvPr>
          <p:cNvSpPr txBox="1"/>
          <p:nvPr/>
        </p:nvSpPr>
        <p:spPr>
          <a:xfrm>
            <a:off x="1422595" y="6977207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7" name="CuadroTexto 136">
            <a:extLst>
              <a:ext uri="{FF2B5EF4-FFF2-40B4-BE49-F238E27FC236}">
                <a16:creationId xmlns:a16="http://schemas.microsoft.com/office/drawing/2014/main" id="{65DACF57-2A1A-954F-C538-32FCA98D3058}"/>
              </a:ext>
            </a:extLst>
          </p:cNvPr>
          <p:cNvSpPr txBox="1"/>
          <p:nvPr/>
        </p:nvSpPr>
        <p:spPr>
          <a:xfrm>
            <a:off x="1544095" y="7106911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3CA8D0E9-C98E-9B88-1A12-8C96439F1226}"/>
              </a:ext>
            </a:extLst>
          </p:cNvPr>
          <p:cNvSpPr txBox="1"/>
          <p:nvPr/>
        </p:nvSpPr>
        <p:spPr>
          <a:xfrm>
            <a:off x="3263427" y="6984135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39" name="CuadroTexto 138">
            <a:extLst>
              <a:ext uri="{FF2B5EF4-FFF2-40B4-BE49-F238E27FC236}">
                <a16:creationId xmlns:a16="http://schemas.microsoft.com/office/drawing/2014/main" id="{095E874C-BB29-DBC4-7B06-8436A719AA11}"/>
              </a:ext>
            </a:extLst>
          </p:cNvPr>
          <p:cNvSpPr txBox="1"/>
          <p:nvPr/>
        </p:nvSpPr>
        <p:spPr>
          <a:xfrm>
            <a:off x="3384927" y="7113839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0" name="CuadroTexto 139">
            <a:extLst>
              <a:ext uri="{FF2B5EF4-FFF2-40B4-BE49-F238E27FC236}">
                <a16:creationId xmlns:a16="http://schemas.microsoft.com/office/drawing/2014/main" id="{E3BC1AD4-EFA5-94E6-6BFD-0410F7C6DED8}"/>
              </a:ext>
            </a:extLst>
          </p:cNvPr>
          <p:cNvSpPr txBox="1"/>
          <p:nvPr/>
        </p:nvSpPr>
        <p:spPr>
          <a:xfrm>
            <a:off x="5087351" y="6993661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41" name="CuadroTexto 140">
            <a:extLst>
              <a:ext uri="{FF2B5EF4-FFF2-40B4-BE49-F238E27FC236}">
                <a16:creationId xmlns:a16="http://schemas.microsoft.com/office/drawing/2014/main" id="{40EC03CD-0C34-CA91-D2B7-79BECE28EE0E}"/>
              </a:ext>
            </a:extLst>
          </p:cNvPr>
          <p:cNvSpPr txBox="1"/>
          <p:nvPr/>
        </p:nvSpPr>
        <p:spPr>
          <a:xfrm>
            <a:off x="5208851" y="7123365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2" name="CuadroTexto 141">
            <a:extLst>
              <a:ext uri="{FF2B5EF4-FFF2-40B4-BE49-F238E27FC236}">
                <a16:creationId xmlns:a16="http://schemas.microsoft.com/office/drawing/2014/main" id="{E68B809B-4067-E80F-14D8-0DEB86204EC2}"/>
              </a:ext>
            </a:extLst>
          </p:cNvPr>
          <p:cNvSpPr txBox="1"/>
          <p:nvPr/>
        </p:nvSpPr>
        <p:spPr>
          <a:xfrm>
            <a:off x="1436881" y="7339159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43" name="CuadroTexto 142">
            <a:extLst>
              <a:ext uri="{FF2B5EF4-FFF2-40B4-BE49-F238E27FC236}">
                <a16:creationId xmlns:a16="http://schemas.microsoft.com/office/drawing/2014/main" id="{70E3036E-191B-8E86-9C0D-D8E1948C8458}"/>
              </a:ext>
            </a:extLst>
          </p:cNvPr>
          <p:cNvSpPr txBox="1"/>
          <p:nvPr/>
        </p:nvSpPr>
        <p:spPr>
          <a:xfrm>
            <a:off x="1558381" y="7468863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4" name="CuadroTexto 143">
            <a:extLst>
              <a:ext uri="{FF2B5EF4-FFF2-40B4-BE49-F238E27FC236}">
                <a16:creationId xmlns:a16="http://schemas.microsoft.com/office/drawing/2014/main" id="{C33FF951-5190-816C-06CD-FCF46DA1B861}"/>
              </a:ext>
            </a:extLst>
          </p:cNvPr>
          <p:cNvSpPr txBox="1"/>
          <p:nvPr/>
        </p:nvSpPr>
        <p:spPr>
          <a:xfrm>
            <a:off x="3263424" y="7346087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45" name="CuadroTexto 144">
            <a:extLst>
              <a:ext uri="{FF2B5EF4-FFF2-40B4-BE49-F238E27FC236}">
                <a16:creationId xmlns:a16="http://schemas.microsoft.com/office/drawing/2014/main" id="{5A806E2B-ED1E-2263-E8E1-62B0BD70520C}"/>
              </a:ext>
            </a:extLst>
          </p:cNvPr>
          <p:cNvSpPr txBox="1"/>
          <p:nvPr/>
        </p:nvSpPr>
        <p:spPr>
          <a:xfrm>
            <a:off x="3384924" y="7475791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6" name="CuadroTexto 145">
            <a:extLst>
              <a:ext uri="{FF2B5EF4-FFF2-40B4-BE49-F238E27FC236}">
                <a16:creationId xmlns:a16="http://schemas.microsoft.com/office/drawing/2014/main" id="{7EE3B169-5541-35EA-31A1-02E70DC20156}"/>
              </a:ext>
            </a:extLst>
          </p:cNvPr>
          <p:cNvSpPr txBox="1"/>
          <p:nvPr/>
        </p:nvSpPr>
        <p:spPr>
          <a:xfrm>
            <a:off x="5096874" y="7355613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47" name="CuadroTexto 146">
            <a:extLst>
              <a:ext uri="{FF2B5EF4-FFF2-40B4-BE49-F238E27FC236}">
                <a16:creationId xmlns:a16="http://schemas.microsoft.com/office/drawing/2014/main" id="{65183117-BE55-574C-DFE3-CC4CAE574250}"/>
              </a:ext>
            </a:extLst>
          </p:cNvPr>
          <p:cNvSpPr txBox="1"/>
          <p:nvPr/>
        </p:nvSpPr>
        <p:spPr>
          <a:xfrm>
            <a:off x="5218374" y="7485317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48" name="CuadroTexto 147">
            <a:extLst>
              <a:ext uri="{FF2B5EF4-FFF2-40B4-BE49-F238E27FC236}">
                <a16:creationId xmlns:a16="http://schemas.microsoft.com/office/drawing/2014/main" id="{B98714BD-C217-AFE5-B5F8-BDF400DB08BA}"/>
              </a:ext>
            </a:extLst>
          </p:cNvPr>
          <p:cNvSpPr txBox="1"/>
          <p:nvPr/>
        </p:nvSpPr>
        <p:spPr>
          <a:xfrm>
            <a:off x="1427245" y="7701111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49" name="CuadroTexto 148">
            <a:extLst>
              <a:ext uri="{FF2B5EF4-FFF2-40B4-BE49-F238E27FC236}">
                <a16:creationId xmlns:a16="http://schemas.microsoft.com/office/drawing/2014/main" id="{41EEF0A8-BFF3-A381-6C67-5C83E864CF98}"/>
              </a:ext>
            </a:extLst>
          </p:cNvPr>
          <p:cNvSpPr txBox="1"/>
          <p:nvPr/>
        </p:nvSpPr>
        <p:spPr>
          <a:xfrm>
            <a:off x="1548745" y="7830815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50" name="CuadroTexto 149">
            <a:extLst>
              <a:ext uri="{FF2B5EF4-FFF2-40B4-BE49-F238E27FC236}">
                <a16:creationId xmlns:a16="http://schemas.microsoft.com/office/drawing/2014/main" id="{F502E6D0-8D78-7D50-0B23-E8DF930A70EE}"/>
              </a:ext>
            </a:extLst>
          </p:cNvPr>
          <p:cNvSpPr txBox="1"/>
          <p:nvPr/>
        </p:nvSpPr>
        <p:spPr>
          <a:xfrm>
            <a:off x="3268077" y="7708039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1" name="CuadroTexto 150">
            <a:extLst>
              <a:ext uri="{FF2B5EF4-FFF2-40B4-BE49-F238E27FC236}">
                <a16:creationId xmlns:a16="http://schemas.microsoft.com/office/drawing/2014/main" id="{93F5785A-D20A-46B9-8D46-FDF18D7E879B}"/>
              </a:ext>
            </a:extLst>
          </p:cNvPr>
          <p:cNvSpPr txBox="1"/>
          <p:nvPr/>
        </p:nvSpPr>
        <p:spPr>
          <a:xfrm>
            <a:off x="3389577" y="7837743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52" name="CuadroTexto 151">
            <a:extLst>
              <a:ext uri="{FF2B5EF4-FFF2-40B4-BE49-F238E27FC236}">
                <a16:creationId xmlns:a16="http://schemas.microsoft.com/office/drawing/2014/main" id="{3F43785F-8B5D-669B-FC62-9813CE818A45}"/>
              </a:ext>
            </a:extLst>
          </p:cNvPr>
          <p:cNvSpPr txBox="1"/>
          <p:nvPr/>
        </p:nvSpPr>
        <p:spPr>
          <a:xfrm>
            <a:off x="5092001" y="7717565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3" name="CuadroTexto 152">
            <a:extLst>
              <a:ext uri="{FF2B5EF4-FFF2-40B4-BE49-F238E27FC236}">
                <a16:creationId xmlns:a16="http://schemas.microsoft.com/office/drawing/2014/main" id="{9BFEFDA3-8960-A5EC-9FE2-9A4023CE3A50}"/>
              </a:ext>
            </a:extLst>
          </p:cNvPr>
          <p:cNvSpPr txBox="1"/>
          <p:nvPr/>
        </p:nvSpPr>
        <p:spPr>
          <a:xfrm>
            <a:off x="5213501" y="7847269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54" name="CuadroTexto 153">
            <a:extLst>
              <a:ext uri="{FF2B5EF4-FFF2-40B4-BE49-F238E27FC236}">
                <a16:creationId xmlns:a16="http://schemas.microsoft.com/office/drawing/2014/main" id="{4C4E5401-7114-3C21-76CA-4F676D8F1E21}"/>
              </a:ext>
            </a:extLst>
          </p:cNvPr>
          <p:cNvSpPr txBox="1"/>
          <p:nvPr/>
        </p:nvSpPr>
        <p:spPr>
          <a:xfrm>
            <a:off x="1441531" y="8063063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5" name="CuadroTexto 154">
            <a:extLst>
              <a:ext uri="{FF2B5EF4-FFF2-40B4-BE49-F238E27FC236}">
                <a16:creationId xmlns:a16="http://schemas.microsoft.com/office/drawing/2014/main" id="{AA2DCE46-D0AA-9073-D9F3-7E65781C66C1}"/>
              </a:ext>
            </a:extLst>
          </p:cNvPr>
          <p:cNvSpPr txBox="1"/>
          <p:nvPr/>
        </p:nvSpPr>
        <p:spPr>
          <a:xfrm>
            <a:off x="1563031" y="8192767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2B43D585-73EC-81A6-6F4C-53FA0334C3B5}"/>
              </a:ext>
            </a:extLst>
          </p:cNvPr>
          <p:cNvSpPr txBox="1"/>
          <p:nvPr/>
        </p:nvSpPr>
        <p:spPr>
          <a:xfrm>
            <a:off x="3268074" y="8069991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7" name="CuadroTexto 156">
            <a:extLst>
              <a:ext uri="{FF2B5EF4-FFF2-40B4-BE49-F238E27FC236}">
                <a16:creationId xmlns:a16="http://schemas.microsoft.com/office/drawing/2014/main" id="{9FCEC0FE-2D68-9D14-66A4-1B01D4DA274C}"/>
              </a:ext>
            </a:extLst>
          </p:cNvPr>
          <p:cNvSpPr txBox="1"/>
          <p:nvPr/>
        </p:nvSpPr>
        <p:spPr>
          <a:xfrm>
            <a:off x="3389574" y="8199695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6B625484-E49D-90C2-4C6D-946BF618E0B9}"/>
              </a:ext>
            </a:extLst>
          </p:cNvPr>
          <p:cNvSpPr txBox="1"/>
          <p:nvPr/>
        </p:nvSpPr>
        <p:spPr>
          <a:xfrm>
            <a:off x="5101524" y="8079517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59" name="CuadroTexto 158">
            <a:extLst>
              <a:ext uri="{FF2B5EF4-FFF2-40B4-BE49-F238E27FC236}">
                <a16:creationId xmlns:a16="http://schemas.microsoft.com/office/drawing/2014/main" id="{4B8DB348-7747-FF0B-061B-19FB427E7612}"/>
              </a:ext>
            </a:extLst>
          </p:cNvPr>
          <p:cNvSpPr txBox="1"/>
          <p:nvPr/>
        </p:nvSpPr>
        <p:spPr>
          <a:xfrm>
            <a:off x="5223024" y="8209221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0" name="CuadroTexto 159">
            <a:extLst>
              <a:ext uri="{FF2B5EF4-FFF2-40B4-BE49-F238E27FC236}">
                <a16:creationId xmlns:a16="http://schemas.microsoft.com/office/drawing/2014/main" id="{24DAF2CC-983C-5AC3-75DF-EE9ADCC53F1A}"/>
              </a:ext>
            </a:extLst>
          </p:cNvPr>
          <p:cNvSpPr txBox="1"/>
          <p:nvPr/>
        </p:nvSpPr>
        <p:spPr>
          <a:xfrm>
            <a:off x="1379848" y="2626299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61" name="CuadroTexto 160">
            <a:extLst>
              <a:ext uri="{FF2B5EF4-FFF2-40B4-BE49-F238E27FC236}">
                <a16:creationId xmlns:a16="http://schemas.microsoft.com/office/drawing/2014/main" id="{4778F697-48E5-24AD-824A-46141FAB7B9D}"/>
              </a:ext>
            </a:extLst>
          </p:cNvPr>
          <p:cNvSpPr txBox="1"/>
          <p:nvPr/>
        </p:nvSpPr>
        <p:spPr>
          <a:xfrm>
            <a:off x="1501348" y="2756003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2" name="CuadroTexto 161">
            <a:extLst>
              <a:ext uri="{FF2B5EF4-FFF2-40B4-BE49-F238E27FC236}">
                <a16:creationId xmlns:a16="http://schemas.microsoft.com/office/drawing/2014/main" id="{F363E8BE-7A1E-70A0-1A93-B228A1E7F581}"/>
              </a:ext>
            </a:extLst>
          </p:cNvPr>
          <p:cNvSpPr txBox="1"/>
          <p:nvPr/>
        </p:nvSpPr>
        <p:spPr>
          <a:xfrm>
            <a:off x="3220680" y="2633227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63" name="CuadroTexto 162">
            <a:extLst>
              <a:ext uri="{FF2B5EF4-FFF2-40B4-BE49-F238E27FC236}">
                <a16:creationId xmlns:a16="http://schemas.microsoft.com/office/drawing/2014/main" id="{87060327-0DB9-CFD7-AA8B-3023DB3BD518}"/>
              </a:ext>
            </a:extLst>
          </p:cNvPr>
          <p:cNvSpPr txBox="1"/>
          <p:nvPr/>
        </p:nvSpPr>
        <p:spPr>
          <a:xfrm>
            <a:off x="3342180" y="2762931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4" name="CuadroTexto 163">
            <a:extLst>
              <a:ext uri="{FF2B5EF4-FFF2-40B4-BE49-F238E27FC236}">
                <a16:creationId xmlns:a16="http://schemas.microsoft.com/office/drawing/2014/main" id="{F1B50498-5D15-7D4C-BEB1-94B21D065A9B}"/>
              </a:ext>
            </a:extLst>
          </p:cNvPr>
          <p:cNvSpPr txBox="1"/>
          <p:nvPr/>
        </p:nvSpPr>
        <p:spPr>
          <a:xfrm>
            <a:off x="5044604" y="2642753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65" name="CuadroTexto 164">
            <a:extLst>
              <a:ext uri="{FF2B5EF4-FFF2-40B4-BE49-F238E27FC236}">
                <a16:creationId xmlns:a16="http://schemas.microsoft.com/office/drawing/2014/main" id="{B7B9061B-7EFF-54DC-A2E7-BC14F939CF80}"/>
              </a:ext>
            </a:extLst>
          </p:cNvPr>
          <p:cNvSpPr txBox="1"/>
          <p:nvPr/>
        </p:nvSpPr>
        <p:spPr>
          <a:xfrm>
            <a:off x="5166104" y="2772457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6" name="CuadroTexto 165">
            <a:extLst>
              <a:ext uri="{FF2B5EF4-FFF2-40B4-BE49-F238E27FC236}">
                <a16:creationId xmlns:a16="http://schemas.microsoft.com/office/drawing/2014/main" id="{DF1F7491-73B5-8139-0C39-9DBCAC99745C}"/>
              </a:ext>
            </a:extLst>
          </p:cNvPr>
          <p:cNvSpPr txBox="1"/>
          <p:nvPr/>
        </p:nvSpPr>
        <p:spPr>
          <a:xfrm>
            <a:off x="1394134" y="2988251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67" name="CuadroTexto 166">
            <a:extLst>
              <a:ext uri="{FF2B5EF4-FFF2-40B4-BE49-F238E27FC236}">
                <a16:creationId xmlns:a16="http://schemas.microsoft.com/office/drawing/2014/main" id="{D23E25AC-12D3-E141-CECD-84AD502B82AE}"/>
              </a:ext>
            </a:extLst>
          </p:cNvPr>
          <p:cNvSpPr txBox="1"/>
          <p:nvPr/>
        </p:nvSpPr>
        <p:spPr>
          <a:xfrm>
            <a:off x="1515634" y="3117955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68" name="CuadroTexto 167">
            <a:extLst>
              <a:ext uri="{FF2B5EF4-FFF2-40B4-BE49-F238E27FC236}">
                <a16:creationId xmlns:a16="http://schemas.microsoft.com/office/drawing/2014/main" id="{024AE6EE-B716-39A1-93F8-B8190BCFC8E2}"/>
              </a:ext>
            </a:extLst>
          </p:cNvPr>
          <p:cNvSpPr txBox="1"/>
          <p:nvPr/>
        </p:nvSpPr>
        <p:spPr>
          <a:xfrm>
            <a:off x="3220677" y="2995179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0" name="CuadroTexto 169">
            <a:extLst>
              <a:ext uri="{FF2B5EF4-FFF2-40B4-BE49-F238E27FC236}">
                <a16:creationId xmlns:a16="http://schemas.microsoft.com/office/drawing/2014/main" id="{57AB86B7-B605-4B47-AF2E-C5F77E028123}"/>
              </a:ext>
            </a:extLst>
          </p:cNvPr>
          <p:cNvSpPr txBox="1"/>
          <p:nvPr/>
        </p:nvSpPr>
        <p:spPr>
          <a:xfrm>
            <a:off x="3342177" y="3124883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71" name="CuadroTexto 170">
            <a:extLst>
              <a:ext uri="{FF2B5EF4-FFF2-40B4-BE49-F238E27FC236}">
                <a16:creationId xmlns:a16="http://schemas.microsoft.com/office/drawing/2014/main" id="{FB37F916-9CB0-3AB7-7C02-D0F6FF75DEA3}"/>
              </a:ext>
            </a:extLst>
          </p:cNvPr>
          <p:cNvSpPr txBox="1"/>
          <p:nvPr/>
        </p:nvSpPr>
        <p:spPr>
          <a:xfrm>
            <a:off x="5054127" y="3004705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2" name="CuadroTexto 171">
            <a:extLst>
              <a:ext uri="{FF2B5EF4-FFF2-40B4-BE49-F238E27FC236}">
                <a16:creationId xmlns:a16="http://schemas.microsoft.com/office/drawing/2014/main" id="{ACAB9C5E-719B-F019-C0A6-021BC5950721}"/>
              </a:ext>
            </a:extLst>
          </p:cNvPr>
          <p:cNvSpPr txBox="1"/>
          <p:nvPr/>
        </p:nvSpPr>
        <p:spPr>
          <a:xfrm>
            <a:off x="5175627" y="3134409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73" name="CuadroTexto 172">
            <a:extLst>
              <a:ext uri="{FF2B5EF4-FFF2-40B4-BE49-F238E27FC236}">
                <a16:creationId xmlns:a16="http://schemas.microsoft.com/office/drawing/2014/main" id="{E31B2985-4C4B-E6F8-D145-4FAE58A0F472}"/>
              </a:ext>
            </a:extLst>
          </p:cNvPr>
          <p:cNvSpPr txBox="1"/>
          <p:nvPr/>
        </p:nvSpPr>
        <p:spPr>
          <a:xfrm>
            <a:off x="1403660" y="1926492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4" name="CuadroTexto 173">
            <a:extLst>
              <a:ext uri="{FF2B5EF4-FFF2-40B4-BE49-F238E27FC236}">
                <a16:creationId xmlns:a16="http://schemas.microsoft.com/office/drawing/2014/main" id="{ECC84C95-C98C-7953-7022-93B688A29BF7}"/>
              </a:ext>
            </a:extLst>
          </p:cNvPr>
          <p:cNvSpPr txBox="1"/>
          <p:nvPr/>
        </p:nvSpPr>
        <p:spPr>
          <a:xfrm>
            <a:off x="1525160" y="2056196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75" name="CuadroTexto 174">
            <a:extLst>
              <a:ext uri="{FF2B5EF4-FFF2-40B4-BE49-F238E27FC236}">
                <a16:creationId xmlns:a16="http://schemas.microsoft.com/office/drawing/2014/main" id="{F438DE97-A15E-E274-4C10-D0FFDCE44309}"/>
              </a:ext>
            </a:extLst>
          </p:cNvPr>
          <p:cNvSpPr txBox="1"/>
          <p:nvPr/>
        </p:nvSpPr>
        <p:spPr>
          <a:xfrm>
            <a:off x="3244492" y="1933420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6" name="CuadroTexto 175">
            <a:extLst>
              <a:ext uri="{FF2B5EF4-FFF2-40B4-BE49-F238E27FC236}">
                <a16:creationId xmlns:a16="http://schemas.microsoft.com/office/drawing/2014/main" id="{7670036F-E127-0D3A-9061-C61818A7D07F}"/>
              </a:ext>
            </a:extLst>
          </p:cNvPr>
          <p:cNvSpPr txBox="1"/>
          <p:nvPr/>
        </p:nvSpPr>
        <p:spPr>
          <a:xfrm>
            <a:off x="3365992" y="2063124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177" name="CuadroTexto 176">
            <a:extLst>
              <a:ext uri="{FF2B5EF4-FFF2-40B4-BE49-F238E27FC236}">
                <a16:creationId xmlns:a16="http://schemas.microsoft.com/office/drawing/2014/main" id="{401770C8-F554-0CE9-8AC0-3A80FFF2F73F}"/>
              </a:ext>
            </a:extLst>
          </p:cNvPr>
          <p:cNvSpPr txBox="1"/>
          <p:nvPr/>
        </p:nvSpPr>
        <p:spPr>
          <a:xfrm>
            <a:off x="5068416" y="1942946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178" name="CuadroTexto 177">
            <a:extLst>
              <a:ext uri="{FF2B5EF4-FFF2-40B4-BE49-F238E27FC236}">
                <a16:creationId xmlns:a16="http://schemas.microsoft.com/office/drawing/2014/main" id="{DDB40754-2088-0AD0-461F-E2051365DD30}"/>
              </a:ext>
            </a:extLst>
          </p:cNvPr>
          <p:cNvSpPr txBox="1"/>
          <p:nvPr/>
        </p:nvSpPr>
        <p:spPr>
          <a:xfrm>
            <a:off x="5189916" y="2072650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44" name="CuadroTexto 243">
            <a:extLst>
              <a:ext uri="{FF2B5EF4-FFF2-40B4-BE49-F238E27FC236}">
                <a16:creationId xmlns:a16="http://schemas.microsoft.com/office/drawing/2014/main" id="{B35573E7-E609-6B82-20F3-02DF79EB6673}"/>
              </a:ext>
            </a:extLst>
          </p:cNvPr>
          <p:cNvSpPr txBox="1"/>
          <p:nvPr/>
        </p:nvSpPr>
        <p:spPr>
          <a:xfrm>
            <a:off x="1417946" y="2288444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45" name="CuadroTexto 244">
            <a:extLst>
              <a:ext uri="{FF2B5EF4-FFF2-40B4-BE49-F238E27FC236}">
                <a16:creationId xmlns:a16="http://schemas.microsoft.com/office/drawing/2014/main" id="{86FD8DA9-03BD-B077-5838-8F5E149F91AA}"/>
              </a:ext>
            </a:extLst>
          </p:cNvPr>
          <p:cNvSpPr txBox="1"/>
          <p:nvPr/>
        </p:nvSpPr>
        <p:spPr>
          <a:xfrm>
            <a:off x="1539446" y="2418148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46" name="CuadroTexto 245">
            <a:extLst>
              <a:ext uri="{FF2B5EF4-FFF2-40B4-BE49-F238E27FC236}">
                <a16:creationId xmlns:a16="http://schemas.microsoft.com/office/drawing/2014/main" id="{A91BF848-493D-8849-FCD7-7DA10E92E6B7}"/>
              </a:ext>
            </a:extLst>
          </p:cNvPr>
          <p:cNvSpPr txBox="1"/>
          <p:nvPr/>
        </p:nvSpPr>
        <p:spPr>
          <a:xfrm>
            <a:off x="3244489" y="2295372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47" name="CuadroTexto 246">
            <a:extLst>
              <a:ext uri="{FF2B5EF4-FFF2-40B4-BE49-F238E27FC236}">
                <a16:creationId xmlns:a16="http://schemas.microsoft.com/office/drawing/2014/main" id="{B1785AEC-5C32-B244-6D56-A8E3E9B312C3}"/>
              </a:ext>
            </a:extLst>
          </p:cNvPr>
          <p:cNvSpPr txBox="1"/>
          <p:nvPr/>
        </p:nvSpPr>
        <p:spPr>
          <a:xfrm>
            <a:off x="3365989" y="2425076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48" name="CuadroTexto 247">
            <a:extLst>
              <a:ext uri="{FF2B5EF4-FFF2-40B4-BE49-F238E27FC236}">
                <a16:creationId xmlns:a16="http://schemas.microsoft.com/office/drawing/2014/main" id="{5065DFB0-ECFA-A82E-02BA-95AC1658CF31}"/>
              </a:ext>
            </a:extLst>
          </p:cNvPr>
          <p:cNvSpPr txBox="1"/>
          <p:nvPr/>
        </p:nvSpPr>
        <p:spPr>
          <a:xfrm>
            <a:off x="5077939" y="2304898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49" name="CuadroTexto 248">
            <a:extLst>
              <a:ext uri="{FF2B5EF4-FFF2-40B4-BE49-F238E27FC236}">
                <a16:creationId xmlns:a16="http://schemas.microsoft.com/office/drawing/2014/main" id="{8232D363-5A2A-6060-C60D-A7273C96397A}"/>
              </a:ext>
            </a:extLst>
          </p:cNvPr>
          <p:cNvSpPr txBox="1"/>
          <p:nvPr/>
        </p:nvSpPr>
        <p:spPr>
          <a:xfrm>
            <a:off x="5199439" y="2434602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50" name="CuadroTexto 249">
            <a:extLst>
              <a:ext uri="{FF2B5EF4-FFF2-40B4-BE49-F238E27FC236}">
                <a16:creationId xmlns:a16="http://schemas.microsoft.com/office/drawing/2014/main" id="{32227F65-193B-0205-E73E-40475508B717}"/>
              </a:ext>
            </a:extLst>
          </p:cNvPr>
          <p:cNvSpPr txBox="1"/>
          <p:nvPr/>
        </p:nvSpPr>
        <p:spPr>
          <a:xfrm>
            <a:off x="1410709" y="1208169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51" name="CuadroTexto 250">
            <a:extLst>
              <a:ext uri="{FF2B5EF4-FFF2-40B4-BE49-F238E27FC236}">
                <a16:creationId xmlns:a16="http://schemas.microsoft.com/office/drawing/2014/main" id="{D14F4D77-5741-3D95-D72E-625F8D5CD3A7}"/>
              </a:ext>
            </a:extLst>
          </p:cNvPr>
          <p:cNvSpPr txBox="1"/>
          <p:nvPr/>
        </p:nvSpPr>
        <p:spPr>
          <a:xfrm>
            <a:off x="1532209" y="1337873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52" name="CuadroTexto 251">
            <a:extLst>
              <a:ext uri="{FF2B5EF4-FFF2-40B4-BE49-F238E27FC236}">
                <a16:creationId xmlns:a16="http://schemas.microsoft.com/office/drawing/2014/main" id="{464742D7-979A-5BBB-6829-656EBB209329}"/>
              </a:ext>
            </a:extLst>
          </p:cNvPr>
          <p:cNvSpPr txBox="1"/>
          <p:nvPr/>
        </p:nvSpPr>
        <p:spPr>
          <a:xfrm>
            <a:off x="3251541" y="1215097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53" name="CuadroTexto 252">
            <a:extLst>
              <a:ext uri="{FF2B5EF4-FFF2-40B4-BE49-F238E27FC236}">
                <a16:creationId xmlns:a16="http://schemas.microsoft.com/office/drawing/2014/main" id="{A470AF95-7E9A-5C95-023E-9D55D0033350}"/>
              </a:ext>
            </a:extLst>
          </p:cNvPr>
          <p:cNvSpPr txBox="1"/>
          <p:nvPr/>
        </p:nvSpPr>
        <p:spPr>
          <a:xfrm>
            <a:off x="3373041" y="1344801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54" name="CuadroTexto 253">
            <a:extLst>
              <a:ext uri="{FF2B5EF4-FFF2-40B4-BE49-F238E27FC236}">
                <a16:creationId xmlns:a16="http://schemas.microsoft.com/office/drawing/2014/main" id="{C5E201DA-2F5D-A084-8048-81D4FF54DB5E}"/>
              </a:ext>
            </a:extLst>
          </p:cNvPr>
          <p:cNvSpPr txBox="1"/>
          <p:nvPr/>
        </p:nvSpPr>
        <p:spPr>
          <a:xfrm>
            <a:off x="5075465" y="1224623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55" name="CuadroTexto 254">
            <a:extLst>
              <a:ext uri="{FF2B5EF4-FFF2-40B4-BE49-F238E27FC236}">
                <a16:creationId xmlns:a16="http://schemas.microsoft.com/office/drawing/2014/main" id="{67C91074-58A1-2CA3-3377-02D5D732CD10}"/>
              </a:ext>
            </a:extLst>
          </p:cNvPr>
          <p:cNvSpPr txBox="1"/>
          <p:nvPr/>
        </p:nvSpPr>
        <p:spPr>
          <a:xfrm>
            <a:off x="5196965" y="1354327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56" name="CuadroTexto 255">
            <a:extLst>
              <a:ext uri="{FF2B5EF4-FFF2-40B4-BE49-F238E27FC236}">
                <a16:creationId xmlns:a16="http://schemas.microsoft.com/office/drawing/2014/main" id="{F445C699-DF86-8579-23A1-70B4EBCC6EC1}"/>
              </a:ext>
            </a:extLst>
          </p:cNvPr>
          <p:cNvSpPr txBox="1"/>
          <p:nvPr/>
        </p:nvSpPr>
        <p:spPr>
          <a:xfrm>
            <a:off x="1424995" y="1570121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57" name="CuadroTexto 256">
            <a:extLst>
              <a:ext uri="{FF2B5EF4-FFF2-40B4-BE49-F238E27FC236}">
                <a16:creationId xmlns:a16="http://schemas.microsoft.com/office/drawing/2014/main" id="{B2AF924D-F548-2F7A-5534-05BC0222A178}"/>
              </a:ext>
            </a:extLst>
          </p:cNvPr>
          <p:cNvSpPr txBox="1"/>
          <p:nvPr/>
        </p:nvSpPr>
        <p:spPr>
          <a:xfrm>
            <a:off x="1546495" y="1699825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58" name="CuadroTexto 257">
            <a:extLst>
              <a:ext uri="{FF2B5EF4-FFF2-40B4-BE49-F238E27FC236}">
                <a16:creationId xmlns:a16="http://schemas.microsoft.com/office/drawing/2014/main" id="{511DE292-077A-8D80-647F-54AEF6DBE995}"/>
              </a:ext>
            </a:extLst>
          </p:cNvPr>
          <p:cNvSpPr txBox="1"/>
          <p:nvPr/>
        </p:nvSpPr>
        <p:spPr>
          <a:xfrm>
            <a:off x="3251538" y="1577049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59" name="CuadroTexto 258">
            <a:extLst>
              <a:ext uri="{FF2B5EF4-FFF2-40B4-BE49-F238E27FC236}">
                <a16:creationId xmlns:a16="http://schemas.microsoft.com/office/drawing/2014/main" id="{0B8F9F67-A1F8-617C-EFFA-DA575CCB12ED}"/>
              </a:ext>
            </a:extLst>
          </p:cNvPr>
          <p:cNvSpPr txBox="1"/>
          <p:nvPr/>
        </p:nvSpPr>
        <p:spPr>
          <a:xfrm>
            <a:off x="3373038" y="1706753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60" name="CuadroTexto 259">
            <a:extLst>
              <a:ext uri="{FF2B5EF4-FFF2-40B4-BE49-F238E27FC236}">
                <a16:creationId xmlns:a16="http://schemas.microsoft.com/office/drawing/2014/main" id="{272EB241-6BFA-6122-FCEC-CCFED6AFAA10}"/>
              </a:ext>
            </a:extLst>
          </p:cNvPr>
          <p:cNvSpPr txBox="1"/>
          <p:nvPr/>
        </p:nvSpPr>
        <p:spPr>
          <a:xfrm>
            <a:off x="5084988" y="1586575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61" name="CuadroTexto 260">
            <a:extLst>
              <a:ext uri="{FF2B5EF4-FFF2-40B4-BE49-F238E27FC236}">
                <a16:creationId xmlns:a16="http://schemas.microsoft.com/office/drawing/2014/main" id="{69DCB310-47DA-10B8-A074-14141FBAFFF1}"/>
              </a:ext>
            </a:extLst>
          </p:cNvPr>
          <p:cNvSpPr txBox="1"/>
          <p:nvPr/>
        </p:nvSpPr>
        <p:spPr>
          <a:xfrm>
            <a:off x="5206488" y="1716279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62" name="CuadroTexto 261">
            <a:extLst>
              <a:ext uri="{FF2B5EF4-FFF2-40B4-BE49-F238E27FC236}">
                <a16:creationId xmlns:a16="http://schemas.microsoft.com/office/drawing/2014/main" id="{B5D9374B-0BF5-9A1D-65DE-A80FBCC3455F}"/>
              </a:ext>
            </a:extLst>
          </p:cNvPr>
          <p:cNvSpPr txBox="1"/>
          <p:nvPr/>
        </p:nvSpPr>
        <p:spPr>
          <a:xfrm>
            <a:off x="1395411" y="480200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63" name="CuadroTexto 262">
            <a:extLst>
              <a:ext uri="{FF2B5EF4-FFF2-40B4-BE49-F238E27FC236}">
                <a16:creationId xmlns:a16="http://schemas.microsoft.com/office/drawing/2014/main" id="{E7F2116B-282A-9BB6-A52E-ABFE1C1293E5}"/>
              </a:ext>
            </a:extLst>
          </p:cNvPr>
          <p:cNvSpPr txBox="1"/>
          <p:nvPr/>
        </p:nvSpPr>
        <p:spPr>
          <a:xfrm>
            <a:off x="1516911" y="609904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64" name="CuadroTexto 263">
            <a:extLst>
              <a:ext uri="{FF2B5EF4-FFF2-40B4-BE49-F238E27FC236}">
                <a16:creationId xmlns:a16="http://schemas.microsoft.com/office/drawing/2014/main" id="{BAD5C584-5A10-98FD-8392-B642931E69E7}"/>
              </a:ext>
            </a:extLst>
          </p:cNvPr>
          <p:cNvSpPr txBox="1"/>
          <p:nvPr/>
        </p:nvSpPr>
        <p:spPr>
          <a:xfrm>
            <a:off x="3236243" y="487128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65" name="CuadroTexto 264">
            <a:extLst>
              <a:ext uri="{FF2B5EF4-FFF2-40B4-BE49-F238E27FC236}">
                <a16:creationId xmlns:a16="http://schemas.microsoft.com/office/drawing/2014/main" id="{FB4F9BE0-0F49-57C2-DE6D-B0CCD1DC2699}"/>
              </a:ext>
            </a:extLst>
          </p:cNvPr>
          <p:cNvSpPr txBox="1"/>
          <p:nvPr/>
        </p:nvSpPr>
        <p:spPr>
          <a:xfrm>
            <a:off x="3357743" y="616832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66" name="CuadroTexto 265">
            <a:extLst>
              <a:ext uri="{FF2B5EF4-FFF2-40B4-BE49-F238E27FC236}">
                <a16:creationId xmlns:a16="http://schemas.microsoft.com/office/drawing/2014/main" id="{6D0C6FC6-F618-F808-9E65-D8A4876DCA26}"/>
              </a:ext>
            </a:extLst>
          </p:cNvPr>
          <p:cNvSpPr txBox="1"/>
          <p:nvPr/>
        </p:nvSpPr>
        <p:spPr>
          <a:xfrm>
            <a:off x="5060167" y="496654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67" name="CuadroTexto 266">
            <a:extLst>
              <a:ext uri="{FF2B5EF4-FFF2-40B4-BE49-F238E27FC236}">
                <a16:creationId xmlns:a16="http://schemas.microsoft.com/office/drawing/2014/main" id="{60F58F40-F084-DDE4-59DD-620B83C5F744}"/>
              </a:ext>
            </a:extLst>
          </p:cNvPr>
          <p:cNvSpPr txBox="1"/>
          <p:nvPr/>
        </p:nvSpPr>
        <p:spPr>
          <a:xfrm>
            <a:off x="5181667" y="626358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68" name="CuadroTexto 267">
            <a:extLst>
              <a:ext uri="{FF2B5EF4-FFF2-40B4-BE49-F238E27FC236}">
                <a16:creationId xmlns:a16="http://schemas.microsoft.com/office/drawing/2014/main" id="{E57FCA28-68AC-9E87-79B1-D115CFD8238B}"/>
              </a:ext>
            </a:extLst>
          </p:cNvPr>
          <p:cNvSpPr txBox="1"/>
          <p:nvPr/>
        </p:nvSpPr>
        <p:spPr>
          <a:xfrm>
            <a:off x="1409697" y="842152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69" name="CuadroTexto 268">
            <a:extLst>
              <a:ext uri="{FF2B5EF4-FFF2-40B4-BE49-F238E27FC236}">
                <a16:creationId xmlns:a16="http://schemas.microsoft.com/office/drawing/2014/main" id="{E93B4A72-4227-501D-FCFD-5C55C79CD63B}"/>
              </a:ext>
            </a:extLst>
          </p:cNvPr>
          <p:cNvSpPr txBox="1"/>
          <p:nvPr/>
        </p:nvSpPr>
        <p:spPr>
          <a:xfrm>
            <a:off x="1531197" y="971856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70" name="CuadroTexto 269">
            <a:extLst>
              <a:ext uri="{FF2B5EF4-FFF2-40B4-BE49-F238E27FC236}">
                <a16:creationId xmlns:a16="http://schemas.microsoft.com/office/drawing/2014/main" id="{79774E42-B31C-C4FE-18C3-ADC8B8EF24D0}"/>
              </a:ext>
            </a:extLst>
          </p:cNvPr>
          <p:cNvSpPr txBox="1"/>
          <p:nvPr/>
        </p:nvSpPr>
        <p:spPr>
          <a:xfrm>
            <a:off x="3236240" y="849080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71" name="CuadroTexto 270">
            <a:extLst>
              <a:ext uri="{FF2B5EF4-FFF2-40B4-BE49-F238E27FC236}">
                <a16:creationId xmlns:a16="http://schemas.microsoft.com/office/drawing/2014/main" id="{3E8AE8A9-C821-8F92-B3B9-0564DA858487}"/>
              </a:ext>
            </a:extLst>
          </p:cNvPr>
          <p:cNvSpPr txBox="1"/>
          <p:nvPr/>
        </p:nvSpPr>
        <p:spPr>
          <a:xfrm>
            <a:off x="3357740" y="978784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  <p:sp>
        <p:nvSpPr>
          <p:cNvPr id="272" name="CuadroTexto 271">
            <a:extLst>
              <a:ext uri="{FF2B5EF4-FFF2-40B4-BE49-F238E27FC236}">
                <a16:creationId xmlns:a16="http://schemas.microsoft.com/office/drawing/2014/main" id="{14B38F07-BE61-37AA-C17E-7954EBAEC31E}"/>
              </a:ext>
            </a:extLst>
          </p:cNvPr>
          <p:cNvSpPr txBox="1"/>
          <p:nvPr/>
        </p:nvSpPr>
        <p:spPr>
          <a:xfrm>
            <a:off x="5069690" y="858606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Doctor Glitch" panose="02000500000000000000" pitchFamily="2" charset="0"/>
              </a:rPr>
              <a:t>SANTIAGO</a:t>
            </a:r>
            <a:endParaRPr lang="es-VE" sz="9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Doctor Glitch" panose="02000500000000000000" pitchFamily="2" charset="0"/>
            </a:endParaRPr>
          </a:p>
        </p:txBody>
      </p:sp>
      <p:sp>
        <p:nvSpPr>
          <p:cNvPr id="273" name="CuadroTexto 272">
            <a:extLst>
              <a:ext uri="{FF2B5EF4-FFF2-40B4-BE49-F238E27FC236}">
                <a16:creationId xmlns:a16="http://schemas.microsoft.com/office/drawing/2014/main" id="{FF0E4683-2DE9-5D0D-DC83-633604D6FC8F}"/>
              </a:ext>
            </a:extLst>
          </p:cNvPr>
          <p:cNvSpPr txBox="1"/>
          <p:nvPr/>
        </p:nvSpPr>
        <p:spPr>
          <a:xfrm>
            <a:off x="5191190" y="988310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n w="9525">
                  <a:solidFill>
                    <a:schemeClr val="tx1"/>
                  </a:solidFill>
                </a:ln>
                <a:solidFill>
                  <a:srgbClr val="00B0F0"/>
                </a:solidFill>
                <a:latin typeface="Soopafresh" panose="00000400000000000000" pitchFamily="2" charset="0"/>
              </a:rPr>
              <a:t>ADRAZ</a:t>
            </a:r>
            <a:endParaRPr lang="es-VE" sz="1000" dirty="0">
              <a:ln w="9525">
                <a:solidFill>
                  <a:schemeClr val="tx1"/>
                </a:solidFill>
              </a:ln>
              <a:solidFill>
                <a:srgbClr val="00B0F0"/>
              </a:solidFill>
              <a:latin typeface="Soopafresh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7335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7278</TotalTime>
  <Words>298</Words>
  <Application>Microsoft Office PowerPoint</Application>
  <PresentationFormat>Carta (216 x 279 mm)</PresentationFormat>
  <Paragraphs>298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Soopafresh</vt:lpstr>
      <vt:lpstr>Calibri Light</vt:lpstr>
      <vt:lpstr>LEMON MILK Bold</vt:lpstr>
      <vt:lpstr>Arial</vt:lpstr>
      <vt:lpstr>Calibri</vt:lpstr>
      <vt:lpstr>Doctor Glitch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7</cp:revision>
  <dcterms:created xsi:type="dcterms:W3CDTF">2024-07-23T03:15:22Z</dcterms:created>
  <dcterms:modified xsi:type="dcterms:W3CDTF">2024-08-14T19:51:24Z</dcterms:modified>
</cp:coreProperties>
</file>