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</p:sldIdLst>
  <p:sldSz cx="6858000" cy="9144000" type="letter"/>
  <p:notesSz cx="6858000" cy="9144000"/>
  <p:embeddedFontLst>
    <p:embeddedFont>
      <p:font typeface="SPACE" panose="02000805020000020004" pitchFamily="2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6FB1"/>
    <a:srgbClr val="FF49C0"/>
    <a:srgbClr val="FEB7D9"/>
    <a:srgbClr val="000000"/>
    <a:srgbClr val="FFFFFF"/>
    <a:srgbClr val="D0008B"/>
    <a:srgbClr val="FF7CD2"/>
    <a:srgbClr val="743C71"/>
    <a:srgbClr val="F498C2"/>
    <a:srgbClr val="007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Imagen 477">
            <a:extLst>
              <a:ext uri="{FF2B5EF4-FFF2-40B4-BE49-F238E27FC236}">
                <a16:creationId xmlns:a16="http://schemas.microsoft.com/office/drawing/2014/main" id="{C77B9113-E038-7C82-5D4B-4039D3E823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" y="667050"/>
            <a:ext cx="3506400" cy="23616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08F1B95-EF22-BA88-6C37-CB25028980A1}"/>
              </a:ext>
            </a:extLst>
          </p:cNvPr>
          <p:cNvSpPr txBox="1"/>
          <p:nvPr/>
        </p:nvSpPr>
        <p:spPr>
          <a:xfrm>
            <a:off x="334431" y="2301714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C99DB2D-DC98-8767-2F43-EE1A29B54298}"/>
              </a:ext>
            </a:extLst>
          </p:cNvPr>
          <p:cNvSpPr txBox="1"/>
          <p:nvPr/>
        </p:nvSpPr>
        <p:spPr>
          <a:xfrm>
            <a:off x="569886" y="2660062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7D986FA-9DF0-CBCA-6760-9C8234534E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175" y="667050"/>
            <a:ext cx="3506400" cy="23616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08E948D-E678-9DC5-1F34-D2289F179D6E}"/>
              </a:ext>
            </a:extLst>
          </p:cNvPr>
          <p:cNvSpPr txBox="1"/>
          <p:nvPr/>
        </p:nvSpPr>
        <p:spPr>
          <a:xfrm>
            <a:off x="3611031" y="2301714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EC0892-D681-9051-4CE2-3055A534DC41}"/>
              </a:ext>
            </a:extLst>
          </p:cNvPr>
          <p:cNvSpPr txBox="1"/>
          <p:nvPr/>
        </p:nvSpPr>
        <p:spPr>
          <a:xfrm>
            <a:off x="3846486" y="2660062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D78524E-F142-E632-4B3D-F87477E644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" y="3183282"/>
            <a:ext cx="3506400" cy="23616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B2DE67D-5F76-2DB2-50B1-6AEEB2372661}"/>
              </a:ext>
            </a:extLst>
          </p:cNvPr>
          <p:cNvSpPr txBox="1"/>
          <p:nvPr/>
        </p:nvSpPr>
        <p:spPr>
          <a:xfrm>
            <a:off x="334431" y="4817946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A8E7506-6998-2F54-14BC-96122B783011}"/>
              </a:ext>
            </a:extLst>
          </p:cNvPr>
          <p:cNvSpPr txBox="1"/>
          <p:nvPr/>
        </p:nvSpPr>
        <p:spPr>
          <a:xfrm>
            <a:off x="569886" y="5176294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CC80B52F-F84F-FF7D-0DA1-665D2E591D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175" y="3183282"/>
            <a:ext cx="3506400" cy="236160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47C94BC0-7CFC-0D24-434B-19ABBCCC94D2}"/>
              </a:ext>
            </a:extLst>
          </p:cNvPr>
          <p:cNvSpPr txBox="1"/>
          <p:nvPr/>
        </p:nvSpPr>
        <p:spPr>
          <a:xfrm>
            <a:off x="3611031" y="4817946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B0E6758-103B-9222-07FD-14A247BE5C8A}"/>
              </a:ext>
            </a:extLst>
          </p:cNvPr>
          <p:cNvSpPr txBox="1"/>
          <p:nvPr/>
        </p:nvSpPr>
        <p:spPr>
          <a:xfrm>
            <a:off x="3846486" y="5176294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7B2F1CFE-FEAC-E6B0-C40F-08D63A7916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" y="5699514"/>
            <a:ext cx="3506400" cy="23616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8B62DDED-2D3F-CEA7-9611-CA85D9A40A6E}"/>
              </a:ext>
            </a:extLst>
          </p:cNvPr>
          <p:cNvSpPr txBox="1"/>
          <p:nvPr/>
        </p:nvSpPr>
        <p:spPr>
          <a:xfrm>
            <a:off x="334431" y="7334178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599F1F5-D202-A0FF-EFB9-F1BE90650B8E}"/>
              </a:ext>
            </a:extLst>
          </p:cNvPr>
          <p:cNvSpPr txBox="1"/>
          <p:nvPr/>
        </p:nvSpPr>
        <p:spPr>
          <a:xfrm>
            <a:off x="569886" y="7692526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077C9D7F-192E-97C5-A080-7273C9F98F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175" y="5699514"/>
            <a:ext cx="3506400" cy="2361600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CF8ED7D3-7488-BA5D-7931-365EF6A01058}"/>
              </a:ext>
            </a:extLst>
          </p:cNvPr>
          <p:cNvSpPr txBox="1"/>
          <p:nvPr/>
        </p:nvSpPr>
        <p:spPr>
          <a:xfrm>
            <a:off x="3611031" y="7334178"/>
            <a:ext cx="31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1B1CF5D-7AAC-17D5-54A6-9F4C7A617440}"/>
              </a:ext>
            </a:extLst>
          </p:cNvPr>
          <p:cNvSpPr txBox="1"/>
          <p:nvPr/>
        </p:nvSpPr>
        <p:spPr>
          <a:xfrm>
            <a:off x="3846486" y="7692526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</p:spTree>
    <p:extLst>
      <p:ext uri="{BB962C8B-B14F-4D97-AF65-F5344CB8AC3E}">
        <p14:creationId xmlns:p14="http://schemas.microsoft.com/office/powerpoint/2010/main" val="100802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n 54">
            <a:extLst>
              <a:ext uri="{FF2B5EF4-FFF2-40B4-BE49-F238E27FC236}">
                <a16:creationId xmlns:a16="http://schemas.microsoft.com/office/drawing/2014/main" id="{546984AD-14A2-0735-BF46-B91A141DC8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25" y="871650"/>
            <a:ext cx="2880000" cy="180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06648AF2-D90F-B079-F2CB-170B1E34223D}"/>
              </a:ext>
            </a:extLst>
          </p:cNvPr>
          <p:cNvSpPr txBox="1"/>
          <p:nvPr/>
        </p:nvSpPr>
        <p:spPr>
          <a:xfrm>
            <a:off x="722111" y="2028967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C98D4A7-E878-F715-DF71-51B3C345F5CB}"/>
              </a:ext>
            </a:extLst>
          </p:cNvPr>
          <p:cNvSpPr txBox="1"/>
          <p:nvPr/>
        </p:nvSpPr>
        <p:spPr>
          <a:xfrm>
            <a:off x="976616" y="2342865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785B396D-7890-7E1C-3186-3F18B97897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577" y="871650"/>
            <a:ext cx="288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07AD9407-0B9C-27A8-F288-0E8E773D9B18}"/>
              </a:ext>
            </a:extLst>
          </p:cNvPr>
          <p:cNvSpPr txBox="1"/>
          <p:nvPr/>
        </p:nvSpPr>
        <p:spPr>
          <a:xfrm>
            <a:off x="3659263" y="2028967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D636E650-FB10-DDD1-DD8A-FB39A2443A5B}"/>
              </a:ext>
            </a:extLst>
          </p:cNvPr>
          <p:cNvSpPr txBox="1"/>
          <p:nvPr/>
        </p:nvSpPr>
        <p:spPr>
          <a:xfrm>
            <a:off x="3913768" y="2342865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16248323-F01C-1C06-ED92-0ABC0F7D8C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25" y="2700675"/>
            <a:ext cx="2880000" cy="180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EF2C7C37-5303-E139-7E92-3E1F3078A906}"/>
              </a:ext>
            </a:extLst>
          </p:cNvPr>
          <p:cNvSpPr txBox="1"/>
          <p:nvPr/>
        </p:nvSpPr>
        <p:spPr>
          <a:xfrm>
            <a:off x="722111" y="3857992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73027FE-7364-BB74-64A3-7567D9185D28}"/>
              </a:ext>
            </a:extLst>
          </p:cNvPr>
          <p:cNvSpPr txBox="1"/>
          <p:nvPr/>
        </p:nvSpPr>
        <p:spPr>
          <a:xfrm>
            <a:off x="976616" y="4171890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FDB784B9-C900-5E51-61FF-8CD6276742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577" y="2700675"/>
            <a:ext cx="2880000" cy="180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FF5AC20E-E35E-1953-8B9A-2D32ACF8DCB0}"/>
              </a:ext>
            </a:extLst>
          </p:cNvPr>
          <p:cNvSpPr txBox="1"/>
          <p:nvPr/>
        </p:nvSpPr>
        <p:spPr>
          <a:xfrm>
            <a:off x="3659263" y="3857992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A729EB6-0FBA-D528-1F5F-7D2E3BE661D7}"/>
              </a:ext>
            </a:extLst>
          </p:cNvPr>
          <p:cNvSpPr txBox="1"/>
          <p:nvPr/>
        </p:nvSpPr>
        <p:spPr>
          <a:xfrm>
            <a:off x="3913768" y="4171890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3AB55EA0-2729-D921-4220-3FC2E2F98B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25" y="4529700"/>
            <a:ext cx="2880000" cy="180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9A36CF04-71D2-D05B-1FD2-6EF0AAF9C10D}"/>
              </a:ext>
            </a:extLst>
          </p:cNvPr>
          <p:cNvSpPr txBox="1"/>
          <p:nvPr/>
        </p:nvSpPr>
        <p:spPr>
          <a:xfrm>
            <a:off x="722111" y="5687017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E74868A4-ADBB-B9BA-FD05-796CCE5EC96F}"/>
              </a:ext>
            </a:extLst>
          </p:cNvPr>
          <p:cNvSpPr txBox="1"/>
          <p:nvPr/>
        </p:nvSpPr>
        <p:spPr>
          <a:xfrm>
            <a:off x="976616" y="6000915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F49BE952-1A94-948A-C341-FC8DAC5C5B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577" y="4529700"/>
            <a:ext cx="2880000" cy="180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97A8C93E-A427-7647-21DC-CA56AE4A07A2}"/>
              </a:ext>
            </a:extLst>
          </p:cNvPr>
          <p:cNvSpPr txBox="1"/>
          <p:nvPr/>
        </p:nvSpPr>
        <p:spPr>
          <a:xfrm>
            <a:off x="3659263" y="5687017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285E60B1-731F-E96A-B4E1-DBCAE3ECB664}"/>
              </a:ext>
            </a:extLst>
          </p:cNvPr>
          <p:cNvSpPr txBox="1"/>
          <p:nvPr/>
        </p:nvSpPr>
        <p:spPr>
          <a:xfrm>
            <a:off x="3913768" y="6000915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9190DDE1-E722-B354-51D6-079EA2DD2B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25" y="6358725"/>
            <a:ext cx="288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759A7F5D-161B-3AA9-3ED5-8BB391402679}"/>
              </a:ext>
            </a:extLst>
          </p:cNvPr>
          <p:cNvSpPr txBox="1"/>
          <p:nvPr/>
        </p:nvSpPr>
        <p:spPr>
          <a:xfrm>
            <a:off x="722111" y="7516042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32CC42B-9913-A13E-B43E-44C1A1DFB3AE}"/>
              </a:ext>
            </a:extLst>
          </p:cNvPr>
          <p:cNvSpPr txBox="1"/>
          <p:nvPr/>
        </p:nvSpPr>
        <p:spPr>
          <a:xfrm>
            <a:off x="976616" y="7829940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F2DDFBB4-74CD-8D44-F025-8D21B1B833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577" y="6358725"/>
            <a:ext cx="2880000" cy="180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1242C9DE-8978-5490-E3D4-C6862CBCC02A}"/>
              </a:ext>
            </a:extLst>
          </p:cNvPr>
          <p:cNvSpPr txBox="1"/>
          <p:nvPr/>
        </p:nvSpPr>
        <p:spPr>
          <a:xfrm>
            <a:off x="3659263" y="7516042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EF6E3590-6966-E70B-2AD1-0C922F09873B}"/>
              </a:ext>
            </a:extLst>
          </p:cNvPr>
          <p:cNvSpPr txBox="1"/>
          <p:nvPr/>
        </p:nvSpPr>
        <p:spPr>
          <a:xfrm>
            <a:off x="3913768" y="7829940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190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n 78">
            <a:extLst>
              <a:ext uri="{FF2B5EF4-FFF2-40B4-BE49-F238E27FC236}">
                <a16:creationId xmlns:a16="http://schemas.microsoft.com/office/drawing/2014/main" id="{E0129D0A-E0D0-6767-EBC5-A703590BF3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0" y="706550"/>
            <a:ext cx="1440000" cy="180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1C9CF812-3EEE-7A55-1CD6-2AC3052322CA}"/>
              </a:ext>
            </a:extLst>
          </p:cNvPr>
          <p:cNvSpPr txBox="1"/>
          <p:nvPr/>
        </p:nvSpPr>
        <p:spPr>
          <a:xfrm>
            <a:off x="492850" y="20739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BF8CD5FB-CB47-E312-1F95-526B931C57B1}"/>
              </a:ext>
            </a:extLst>
          </p:cNvPr>
          <p:cNvSpPr txBox="1"/>
          <p:nvPr/>
        </p:nvSpPr>
        <p:spPr>
          <a:xfrm>
            <a:off x="608316" y="22740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9EB11E75-F047-E23D-2AE1-3597097D8E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827" y="706550"/>
            <a:ext cx="1440000" cy="180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6A6CFEE5-C853-53AF-7850-5AE2D583A0D1}"/>
              </a:ext>
            </a:extLst>
          </p:cNvPr>
          <p:cNvSpPr txBox="1"/>
          <p:nvPr/>
        </p:nvSpPr>
        <p:spPr>
          <a:xfrm>
            <a:off x="1945777" y="20739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DC8649F4-E3D7-72ED-6DCD-2A8E9ED5631A}"/>
              </a:ext>
            </a:extLst>
          </p:cNvPr>
          <p:cNvSpPr txBox="1"/>
          <p:nvPr/>
        </p:nvSpPr>
        <p:spPr>
          <a:xfrm>
            <a:off x="2061243" y="22740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30047081-6843-D8FF-42C6-9310066D47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73" y="706550"/>
            <a:ext cx="1440000" cy="180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294B570A-500A-4675-68D6-D9F5AFD60191}"/>
              </a:ext>
            </a:extLst>
          </p:cNvPr>
          <p:cNvSpPr txBox="1"/>
          <p:nvPr/>
        </p:nvSpPr>
        <p:spPr>
          <a:xfrm>
            <a:off x="3408223" y="20739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E39BDED3-CA4F-613F-A99E-DF7E40439EDF}"/>
              </a:ext>
            </a:extLst>
          </p:cNvPr>
          <p:cNvSpPr txBox="1"/>
          <p:nvPr/>
        </p:nvSpPr>
        <p:spPr>
          <a:xfrm>
            <a:off x="3523689" y="22740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DAD6B86F-9AF7-1DE4-FBDB-03BF1B57BD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200" y="706550"/>
            <a:ext cx="1440000" cy="180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81458803-40C2-D5CA-2C99-820D10D41A2A}"/>
              </a:ext>
            </a:extLst>
          </p:cNvPr>
          <p:cNvSpPr txBox="1"/>
          <p:nvPr/>
        </p:nvSpPr>
        <p:spPr>
          <a:xfrm>
            <a:off x="4861150" y="20739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C32AE358-96CA-8BA5-0497-B92BDD88A57B}"/>
              </a:ext>
            </a:extLst>
          </p:cNvPr>
          <p:cNvSpPr txBox="1"/>
          <p:nvPr/>
        </p:nvSpPr>
        <p:spPr>
          <a:xfrm>
            <a:off x="4976616" y="22740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703798A2-91AD-9424-A3A2-06825C6D1A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0" y="2525600"/>
            <a:ext cx="1440000" cy="180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DC5574BB-458E-744D-C417-2A189EEEC576}"/>
              </a:ext>
            </a:extLst>
          </p:cNvPr>
          <p:cNvSpPr txBox="1"/>
          <p:nvPr/>
        </p:nvSpPr>
        <p:spPr>
          <a:xfrm>
            <a:off x="492850" y="38929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D0BC885A-B0E3-F0CF-5620-710610399980}"/>
              </a:ext>
            </a:extLst>
          </p:cNvPr>
          <p:cNvSpPr txBox="1"/>
          <p:nvPr/>
        </p:nvSpPr>
        <p:spPr>
          <a:xfrm>
            <a:off x="608316" y="40930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F50EA3A4-C1FB-08AA-57B2-E5B7D216B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827" y="2525600"/>
            <a:ext cx="1440000" cy="180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3A8E7CD5-A9A8-4E82-A5B6-660871E75269}"/>
              </a:ext>
            </a:extLst>
          </p:cNvPr>
          <p:cNvSpPr txBox="1"/>
          <p:nvPr/>
        </p:nvSpPr>
        <p:spPr>
          <a:xfrm>
            <a:off x="1945777" y="38929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8348A897-C627-49C6-8992-EF29D300294F}"/>
              </a:ext>
            </a:extLst>
          </p:cNvPr>
          <p:cNvSpPr txBox="1"/>
          <p:nvPr/>
        </p:nvSpPr>
        <p:spPr>
          <a:xfrm>
            <a:off x="2061243" y="40930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6917A2AE-5AA5-4A03-9053-7BA04B9EA6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73" y="2525600"/>
            <a:ext cx="1440000" cy="180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975B650F-44F1-4CFB-BE3C-0F1CFE3C3BEC}"/>
              </a:ext>
            </a:extLst>
          </p:cNvPr>
          <p:cNvSpPr txBox="1"/>
          <p:nvPr/>
        </p:nvSpPr>
        <p:spPr>
          <a:xfrm>
            <a:off x="3408223" y="38929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AC94BD4A-6E84-1A11-A417-2E82E09146E9}"/>
              </a:ext>
            </a:extLst>
          </p:cNvPr>
          <p:cNvSpPr txBox="1"/>
          <p:nvPr/>
        </p:nvSpPr>
        <p:spPr>
          <a:xfrm>
            <a:off x="3523689" y="40930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EB288E95-41ED-3DFA-078F-C6B2DDAE3A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200" y="2525600"/>
            <a:ext cx="1440000" cy="180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FE7D5D52-814F-D845-8A45-FAAA40A54A4B}"/>
              </a:ext>
            </a:extLst>
          </p:cNvPr>
          <p:cNvSpPr txBox="1"/>
          <p:nvPr/>
        </p:nvSpPr>
        <p:spPr>
          <a:xfrm>
            <a:off x="4861150" y="38929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6DF375CA-7C3D-29FA-5E52-8EC67D38B327}"/>
              </a:ext>
            </a:extLst>
          </p:cNvPr>
          <p:cNvSpPr txBox="1"/>
          <p:nvPr/>
        </p:nvSpPr>
        <p:spPr>
          <a:xfrm>
            <a:off x="4976616" y="40930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34F5B74C-66B2-C9B1-1BB8-869FFE9D0C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0" y="4344650"/>
            <a:ext cx="1440000" cy="180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CA804484-AC5D-FE1B-0B81-E3138E0CC065}"/>
              </a:ext>
            </a:extLst>
          </p:cNvPr>
          <p:cNvSpPr txBox="1"/>
          <p:nvPr/>
        </p:nvSpPr>
        <p:spPr>
          <a:xfrm>
            <a:off x="492850" y="57120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87DEBF0-4201-9318-53E3-15F3E0C935DE}"/>
              </a:ext>
            </a:extLst>
          </p:cNvPr>
          <p:cNvSpPr txBox="1"/>
          <p:nvPr/>
        </p:nvSpPr>
        <p:spPr>
          <a:xfrm>
            <a:off x="608316" y="59121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B53F62CA-83EF-1AF7-9137-810EA32270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827" y="4344650"/>
            <a:ext cx="1440000" cy="180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425546E1-3337-1797-4E66-0542A2226476}"/>
              </a:ext>
            </a:extLst>
          </p:cNvPr>
          <p:cNvSpPr txBox="1"/>
          <p:nvPr/>
        </p:nvSpPr>
        <p:spPr>
          <a:xfrm>
            <a:off x="1945777" y="57120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33D7393F-840A-E87F-216A-1A2066DBED68}"/>
              </a:ext>
            </a:extLst>
          </p:cNvPr>
          <p:cNvSpPr txBox="1"/>
          <p:nvPr/>
        </p:nvSpPr>
        <p:spPr>
          <a:xfrm>
            <a:off x="2061243" y="59121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21AE617F-C12D-76C0-D64B-E3AFF91444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73" y="4344650"/>
            <a:ext cx="1440000" cy="180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BE97EAE6-ACB3-D314-7B88-6031355E90DF}"/>
              </a:ext>
            </a:extLst>
          </p:cNvPr>
          <p:cNvSpPr txBox="1"/>
          <p:nvPr/>
        </p:nvSpPr>
        <p:spPr>
          <a:xfrm>
            <a:off x="3408223" y="57120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7EB0E6F-69E1-5E4F-5842-76F83698638A}"/>
              </a:ext>
            </a:extLst>
          </p:cNvPr>
          <p:cNvSpPr txBox="1"/>
          <p:nvPr/>
        </p:nvSpPr>
        <p:spPr>
          <a:xfrm>
            <a:off x="3523689" y="59121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49161FCF-19B7-B647-F40B-06F2E7B220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200" y="4344650"/>
            <a:ext cx="1440000" cy="180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0156497D-3C60-DFD7-18ED-E1AFBF028F17}"/>
              </a:ext>
            </a:extLst>
          </p:cNvPr>
          <p:cNvSpPr txBox="1"/>
          <p:nvPr/>
        </p:nvSpPr>
        <p:spPr>
          <a:xfrm>
            <a:off x="4861150" y="57120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913EC02C-4E0D-5FC9-50E7-4E9AB16337A5}"/>
              </a:ext>
            </a:extLst>
          </p:cNvPr>
          <p:cNvSpPr txBox="1"/>
          <p:nvPr/>
        </p:nvSpPr>
        <p:spPr>
          <a:xfrm>
            <a:off x="4976616" y="591210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23FEC03A-3D53-6713-F3AB-0A504CDD0D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00" y="6163700"/>
            <a:ext cx="1440000" cy="180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F22AE827-D1E0-2F67-2BF9-21E309931F7A}"/>
              </a:ext>
            </a:extLst>
          </p:cNvPr>
          <p:cNvSpPr txBox="1"/>
          <p:nvPr/>
        </p:nvSpPr>
        <p:spPr>
          <a:xfrm>
            <a:off x="492850" y="75310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95F6B19-573E-17C7-97C2-FCFEB75B205C}"/>
              </a:ext>
            </a:extLst>
          </p:cNvPr>
          <p:cNvSpPr txBox="1"/>
          <p:nvPr/>
        </p:nvSpPr>
        <p:spPr>
          <a:xfrm>
            <a:off x="608316" y="77311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81732854-0D06-6560-6BD2-0661D119BC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827" y="6163700"/>
            <a:ext cx="1440000" cy="180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8C8C247A-7F55-1073-C55F-EB00CCEEC04D}"/>
              </a:ext>
            </a:extLst>
          </p:cNvPr>
          <p:cNvSpPr txBox="1"/>
          <p:nvPr/>
        </p:nvSpPr>
        <p:spPr>
          <a:xfrm>
            <a:off x="1945777" y="75310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0D0C0694-4B19-3ED8-E522-2FB1A6EE8065}"/>
              </a:ext>
            </a:extLst>
          </p:cNvPr>
          <p:cNvSpPr txBox="1"/>
          <p:nvPr/>
        </p:nvSpPr>
        <p:spPr>
          <a:xfrm>
            <a:off x="2061243" y="77311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D32AD0DB-1941-D53C-A779-13428363CC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73" y="6163700"/>
            <a:ext cx="1440000" cy="180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71D16E43-559C-9BC8-3300-4BDDF4BF4964}"/>
              </a:ext>
            </a:extLst>
          </p:cNvPr>
          <p:cNvSpPr txBox="1"/>
          <p:nvPr/>
        </p:nvSpPr>
        <p:spPr>
          <a:xfrm>
            <a:off x="3408223" y="75310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402E953A-7F1A-7460-93C3-DB3056AAFF1C}"/>
              </a:ext>
            </a:extLst>
          </p:cNvPr>
          <p:cNvSpPr txBox="1"/>
          <p:nvPr/>
        </p:nvSpPr>
        <p:spPr>
          <a:xfrm>
            <a:off x="3523689" y="77311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5D86F273-AA7A-2C87-BFC5-6CC5EE6508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200" y="6163700"/>
            <a:ext cx="1440000" cy="180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F59F1E17-CE4C-D334-C172-8F40B731F601}"/>
              </a:ext>
            </a:extLst>
          </p:cNvPr>
          <p:cNvSpPr txBox="1"/>
          <p:nvPr/>
        </p:nvSpPr>
        <p:spPr>
          <a:xfrm>
            <a:off x="4861150" y="753109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0BB0EA20-0AFD-1326-3F56-991959DE627D}"/>
              </a:ext>
            </a:extLst>
          </p:cNvPr>
          <p:cNvSpPr txBox="1"/>
          <p:nvPr/>
        </p:nvSpPr>
        <p:spPr>
          <a:xfrm>
            <a:off x="4976616" y="773115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magen 142">
            <a:extLst>
              <a:ext uri="{FF2B5EF4-FFF2-40B4-BE49-F238E27FC236}">
                <a16:creationId xmlns:a16="http://schemas.microsoft.com/office/drawing/2014/main" id="{FCE4B294-932A-210F-77CF-2EFBBA0730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00" y="784950"/>
            <a:ext cx="1440000" cy="144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EAFC39A7-39EC-FA34-77A7-EBD2CAA6E0C4}"/>
              </a:ext>
            </a:extLst>
          </p:cNvPr>
          <p:cNvSpPr txBox="1"/>
          <p:nvPr/>
        </p:nvSpPr>
        <p:spPr>
          <a:xfrm>
            <a:off x="541926" y="1734281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B981BA9A-F012-A471-AC31-3113AF64F699}"/>
              </a:ext>
            </a:extLst>
          </p:cNvPr>
          <p:cNvSpPr txBox="1"/>
          <p:nvPr/>
        </p:nvSpPr>
        <p:spPr>
          <a:xfrm>
            <a:off x="674770" y="1881276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FA348952-807B-ACEE-9B9E-F59EF6201D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926" y="784950"/>
            <a:ext cx="1440000" cy="144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98DC3B5A-18AB-0B9B-6B3E-55A4C25E02E8}"/>
              </a:ext>
            </a:extLst>
          </p:cNvPr>
          <p:cNvSpPr txBox="1"/>
          <p:nvPr/>
        </p:nvSpPr>
        <p:spPr>
          <a:xfrm>
            <a:off x="2024652" y="1734281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91E19AD2-3ACF-FB3B-907B-CB1CFAA66693}"/>
              </a:ext>
            </a:extLst>
          </p:cNvPr>
          <p:cNvSpPr txBox="1"/>
          <p:nvPr/>
        </p:nvSpPr>
        <p:spPr>
          <a:xfrm>
            <a:off x="2157496" y="1881276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63744762-C313-D263-EF5F-6A86ABB9D6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652" y="784950"/>
            <a:ext cx="1440000" cy="144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B80818EB-8018-2C7A-FA95-6D432CD9D44F}"/>
              </a:ext>
            </a:extLst>
          </p:cNvPr>
          <p:cNvSpPr txBox="1"/>
          <p:nvPr/>
        </p:nvSpPr>
        <p:spPr>
          <a:xfrm>
            <a:off x="3507378" y="1734281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31551F79-9401-312A-58BF-5BB5458D2C65}"/>
              </a:ext>
            </a:extLst>
          </p:cNvPr>
          <p:cNvSpPr txBox="1"/>
          <p:nvPr/>
        </p:nvSpPr>
        <p:spPr>
          <a:xfrm>
            <a:off x="3640222" y="1881276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E6E5958F-7E38-1940-67F0-28D5A9DC87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378" y="784950"/>
            <a:ext cx="1440000" cy="144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1C71ED42-2472-8BA4-5F73-A741B78A5759}"/>
              </a:ext>
            </a:extLst>
          </p:cNvPr>
          <p:cNvSpPr txBox="1"/>
          <p:nvPr/>
        </p:nvSpPr>
        <p:spPr>
          <a:xfrm>
            <a:off x="4990104" y="1734281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839C797B-8836-3769-EF71-F6F7B6ECB091}"/>
              </a:ext>
            </a:extLst>
          </p:cNvPr>
          <p:cNvSpPr txBox="1"/>
          <p:nvPr/>
        </p:nvSpPr>
        <p:spPr>
          <a:xfrm>
            <a:off x="5122948" y="1881276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356016F8-4F90-E1BE-68C1-8F89FCE6AD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00" y="2282187"/>
            <a:ext cx="1440000" cy="144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5AC3864E-4F37-C03F-5C3C-F36C229C501C}"/>
              </a:ext>
            </a:extLst>
          </p:cNvPr>
          <p:cNvSpPr txBox="1"/>
          <p:nvPr/>
        </p:nvSpPr>
        <p:spPr>
          <a:xfrm>
            <a:off x="541926" y="3231518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BC85F3EE-D0B9-7890-21C4-502E2D8AAC55}"/>
              </a:ext>
            </a:extLst>
          </p:cNvPr>
          <p:cNvSpPr txBox="1"/>
          <p:nvPr/>
        </p:nvSpPr>
        <p:spPr>
          <a:xfrm>
            <a:off x="674770" y="3378513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2930BF45-FA13-06F6-93CE-D9BC32881E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926" y="2282187"/>
            <a:ext cx="1440000" cy="144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8C48B57A-DCB3-0132-1B08-FC716C2D0653}"/>
              </a:ext>
            </a:extLst>
          </p:cNvPr>
          <p:cNvSpPr txBox="1"/>
          <p:nvPr/>
        </p:nvSpPr>
        <p:spPr>
          <a:xfrm>
            <a:off x="2024652" y="3231518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75197349-8411-4B98-5AC3-9A02869F1F5B}"/>
              </a:ext>
            </a:extLst>
          </p:cNvPr>
          <p:cNvSpPr txBox="1"/>
          <p:nvPr/>
        </p:nvSpPr>
        <p:spPr>
          <a:xfrm>
            <a:off x="2157496" y="3378513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61" name="Imagen 160">
            <a:extLst>
              <a:ext uri="{FF2B5EF4-FFF2-40B4-BE49-F238E27FC236}">
                <a16:creationId xmlns:a16="http://schemas.microsoft.com/office/drawing/2014/main" id="{E4434E97-A1D6-83BE-877C-EDD2D54674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652" y="2282187"/>
            <a:ext cx="1440000" cy="1440000"/>
          </a:xfrm>
          <a:prstGeom prst="rect">
            <a:avLst/>
          </a:prstGeom>
        </p:spPr>
      </p:pic>
      <p:sp>
        <p:nvSpPr>
          <p:cNvPr id="162" name="CuadroTexto 161">
            <a:extLst>
              <a:ext uri="{FF2B5EF4-FFF2-40B4-BE49-F238E27FC236}">
                <a16:creationId xmlns:a16="http://schemas.microsoft.com/office/drawing/2014/main" id="{F84A697E-1574-39C8-5F66-FD8AB2A8BAF1}"/>
              </a:ext>
            </a:extLst>
          </p:cNvPr>
          <p:cNvSpPr txBox="1"/>
          <p:nvPr/>
        </p:nvSpPr>
        <p:spPr>
          <a:xfrm>
            <a:off x="3507378" y="3231518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F4E2C6C1-C9DB-4243-2711-6CE1CB6ABD8F}"/>
              </a:ext>
            </a:extLst>
          </p:cNvPr>
          <p:cNvSpPr txBox="1"/>
          <p:nvPr/>
        </p:nvSpPr>
        <p:spPr>
          <a:xfrm>
            <a:off x="3640222" y="3378513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642DAB95-45DC-9DFB-2683-999DC189A7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7378" y="2282187"/>
            <a:ext cx="1440000" cy="144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9AEB4E9E-7ADE-A82E-5315-CA289B13B8F3}"/>
              </a:ext>
            </a:extLst>
          </p:cNvPr>
          <p:cNvSpPr txBox="1"/>
          <p:nvPr/>
        </p:nvSpPr>
        <p:spPr>
          <a:xfrm>
            <a:off x="4990104" y="3231518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A0D70E6F-6C21-D03C-011C-E54F2C286758}"/>
              </a:ext>
            </a:extLst>
          </p:cNvPr>
          <p:cNvSpPr txBox="1"/>
          <p:nvPr/>
        </p:nvSpPr>
        <p:spPr>
          <a:xfrm>
            <a:off x="5122948" y="3378513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67" name="Imagen 166">
            <a:extLst>
              <a:ext uri="{FF2B5EF4-FFF2-40B4-BE49-F238E27FC236}">
                <a16:creationId xmlns:a16="http://schemas.microsoft.com/office/drawing/2014/main" id="{8F9018D2-8BBE-4251-063A-DC34E1D240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26" y="3768626"/>
            <a:ext cx="1440000" cy="1440000"/>
          </a:xfrm>
          <a:prstGeom prst="rect">
            <a:avLst/>
          </a:prstGeom>
        </p:spPr>
      </p:pic>
      <p:sp>
        <p:nvSpPr>
          <p:cNvPr id="168" name="CuadroTexto 167">
            <a:extLst>
              <a:ext uri="{FF2B5EF4-FFF2-40B4-BE49-F238E27FC236}">
                <a16:creationId xmlns:a16="http://schemas.microsoft.com/office/drawing/2014/main" id="{FEE9E036-67D4-57C5-9F5E-5316030D6830}"/>
              </a:ext>
            </a:extLst>
          </p:cNvPr>
          <p:cNvSpPr txBox="1"/>
          <p:nvPr/>
        </p:nvSpPr>
        <p:spPr>
          <a:xfrm>
            <a:off x="584652" y="4717957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69" name="CuadroTexto 168">
            <a:extLst>
              <a:ext uri="{FF2B5EF4-FFF2-40B4-BE49-F238E27FC236}">
                <a16:creationId xmlns:a16="http://schemas.microsoft.com/office/drawing/2014/main" id="{7F94DBD4-4379-9D93-1AF7-5D37A2873E72}"/>
              </a:ext>
            </a:extLst>
          </p:cNvPr>
          <p:cNvSpPr txBox="1"/>
          <p:nvPr/>
        </p:nvSpPr>
        <p:spPr>
          <a:xfrm>
            <a:off x="717496" y="4864952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70" name="Imagen 169">
            <a:extLst>
              <a:ext uri="{FF2B5EF4-FFF2-40B4-BE49-F238E27FC236}">
                <a16:creationId xmlns:a16="http://schemas.microsoft.com/office/drawing/2014/main" id="{7858C434-8E5D-D607-4854-251EA5B849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652" y="3768626"/>
            <a:ext cx="1440000" cy="144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3233DD68-EE3A-4734-A677-D1DED33962E4}"/>
              </a:ext>
            </a:extLst>
          </p:cNvPr>
          <p:cNvSpPr txBox="1"/>
          <p:nvPr/>
        </p:nvSpPr>
        <p:spPr>
          <a:xfrm>
            <a:off x="2067378" y="4717957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8802B353-0C53-B28C-C28A-751AFA4F7281}"/>
              </a:ext>
            </a:extLst>
          </p:cNvPr>
          <p:cNvSpPr txBox="1"/>
          <p:nvPr/>
        </p:nvSpPr>
        <p:spPr>
          <a:xfrm>
            <a:off x="2200222" y="4864952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5A31B00A-8ADB-2BED-AE3B-3EEB08A84C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378" y="3768626"/>
            <a:ext cx="1440000" cy="144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F26184D4-D65A-FD67-35D6-8EB88A40143E}"/>
              </a:ext>
            </a:extLst>
          </p:cNvPr>
          <p:cNvSpPr txBox="1"/>
          <p:nvPr/>
        </p:nvSpPr>
        <p:spPr>
          <a:xfrm>
            <a:off x="3550104" y="4717957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70A17156-E583-A0C4-0E86-476921CA9975}"/>
              </a:ext>
            </a:extLst>
          </p:cNvPr>
          <p:cNvSpPr txBox="1"/>
          <p:nvPr/>
        </p:nvSpPr>
        <p:spPr>
          <a:xfrm>
            <a:off x="3682948" y="4864952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1E05E63B-A861-959F-5D39-8C4C2375E4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104" y="3768626"/>
            <a:ext cx="1440000" cy="144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645BBEA5-56CF-6BF9-E4C1-8F8423D4E9B2}"/>
              </a:ext>
            </a:extLst>
          </p:cNvPr>
          <p:cNvSpPr txBox="1"/>
          <p:nvPr/>
        </p:nvSpPr>
        <p:spPr>
          <a:xfrm>
            <a:off x="5032830" y="4717957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CE69B4AE-2BF9-9FCD-D581-3D2D4F675F38}"/>
              </a:ext>
            </a:extLst>
          </p:cNvPr>
          <p:cNvSpPr txBox="1"/>
          <p:nvPr/>
        </p:nvSpPr>
        <p:spPr>
          <a:xfrm>
            <a:off x="5165674" y="4864952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2F959B87-6BD5-6D3C-2804-A5B67AB5A1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26" y="5265863"/>
            <a:ext cx="1440000" cy="144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85330F52-0191-1A32-E877-B788C7A0E58D}"/>
              </a:ext>
            </a:extLst>
          </p:cNvPr>
          <p:cNvSpPr txBox="1"/>
          <p:nvPr/>
        </p:nvSpPr>
        <p:spPr>
          <a:xfrm>
            <a:off x="584652" y="6215194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D83BC3F9-E6E5-DED8-0EAF-D1B361AB749C}"/>
              </a:ext>
            </a:extLst>
          </p:cNvPr>
          <p:cNvSpPr txBox="1"/>
          <p:nvPr/>
        </p:nvSpPr>
        <p:spPr>
          <a:xfrm>
            <a:off x="717496" y="6362189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46650025-F4AF-FDFA-890D-EFFF007F19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652" y="5265863"/>
            <a:ext cx="1440000" cy="144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9001DA75-1D13-31AC-930B-BCA5C567C1F8}"/>
              </a:ext>
            </a:extLst>
          </p:cNvPr>
          <p:cNvSpPr txBox="1"/>
          <p:nvPr/>
        </p:nvSpPr>
        <p:spPr>
          <a:xfrm>
            <a:off x="2067378" y="6215194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9EEF0CF3-A16D-1675-DF0D-4252CA2D919F}"/>
              </a:ext>
            </a:extLst>
          </p:cNvPr>
          <p:cNvSpPr txBox="1"/>
          <p:nvPr/>
        </p:nvSpPr>
        <p:spPr>
          <a:xfrm>
            <a:off x="2200222" y="6362189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EFA72C7E-F2B1-4540-ED55-9A8FCE65D3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378" y="5265863"/>
            <a:ext cx="1440000" cy="144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03A4A617-4114-E80F-22AE-32B27381F734}"/>
              </a:ext>
            </a:extLst>
          </p:cNvPr>
          <p:cNvSpPr txBox="1"/>
          <p:nvPr/>
        </p:nvSpPr>
        <p:spPr>
          <a:xfrm>
            <a:off x="3550104" y="6215194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BEF280B6-4374-2CCF-AFA8-18EB9658E3EB}"/>
              </a:ext>
            </a:extLst>
          </p:cNvPr>
          <p:cNvSpPr txBox="1"/>
          <p:nvPr/>
        </p:nvSpPr>
        <p:spPr>
          <a:xfrm>
            <a:off x="3682948" y="6362189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BA3EDFA9-C302-5280-60F9-75C778D42A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104" y="5265863"/>
            <a:ext cx="1440000" cy="144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47E857E8-7617-6EB9-8AAD-678FE6E7110E}"/>
              </a:ext>
            </a:extLst>
          </p:cNvPr>
          <p:cNvSpPr txBox="1"/>
          <p:nvPr/>
        </p:nvSpPr>
        <p:spPr>
          <a:xfrm>
            <a:off x="5032830" y="6215194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340560DB-9509-C926-FDC7-E1ECAF7CAE61}"/>
              </a:ext>
            </a:extLst>
          </p:cNvPr>
          <p:cNvSpPr txBox="1"/>
          <p:nvPr/>
        </p:nvSpPr>
        <p:spPr>
          <a:xfrm>
            <a:off x="5165674" y="6362189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D15130F2-8AE9-8FD1-8D27-958F15FAF5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26" y="6752302"/>
            <a:ext cx="1440000" cy="144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FA33353F-CF66-83B9-8135-58553FA52B1B}"/>
              </a:ext>
            </a:extLst>
          </p:cNvPr>
          <p:cNvSpPr txBox="1"/>
          <p:nvPr/>
        </p:nvSpPr>
        <p:spPr>
          <a:xfrm>
            <a:off x="584652" y="7701633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E79599E0-6317-E349-8621-FCF10462E747}"/>
              </a:ext>
            </a:extLst>
          </p:cNvPr>
          <p:cNvSpPr txBox="1"/>
          <p:nvPr/>
        </p:nvSpPr>
        <p:spPr>
          <a:xfrm>
            <a:off x="717496" y="7848628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0C586B94-1200-6283-5568-B6A4B07E67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652" y="6752302"/>
            <a:ext cx="1440000" cy="144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701B2A4D-67D4-1009-9A08-4E550078D777}"/>
              </a:ext>
            </a:extLst>
          </p:cNvPr>
          <p:cNvSpPr txBox="1"/>
          <p:nvPr/>
        </p:nvSpPr>
        <p:spPr>
          <a:xfrm>
            <a:off x="2067378" y="7701633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007590DB-9A94-6A94-8333-535FBF3C99F1}"/>
              </a:ext>
            </a:extLst>
          </p:cNvPr>
          <p:cNvSpPr txBox="1"/>
          <p:nvPr/>
        </p:nvSpPr>
        <p:spPr>
          <a:xfrm>
            <a:off x="2200222" y="7848628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858D5EDE-AED4-B2F4-3019-19A0D3BFE4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378" y="6752302"/>
            <a:ext cx="1440000" cy="144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D44D5021-A8D8-1A90-992F-3877A107703C}"/>
              </a:ext>
            </a:extLst>
          </p:cNvPr>
          <p:cNvSpPr txBox="1"/>
          <p:nvPr/>
        </p:nvSpPr>
        <p:spPr>
          <a:xfrm>
            <a:off x="3550104" y="7701633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AE76ED0C-B5F3-A0D2-C788-FD125A5C2665}"/>
              </a:ext>
            </a:extLst>
          </p:cNvPr>
          <p:cNvSpPr txBox="1"/>
          <p:nvPr/>
        </p:nvSpPr>
        <p:spPr>
          <a:xfrm>
            <a:off x="3682948" y="7848628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9A09618C-1D69-6511-341E-41A7807EFD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104" y="6752302"/>
            <a:ext cx="1440000" cy="144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8FE588FB-56BF-D0BE-D6BD-232C8D066961}"/>
              </a:ext>
            </a:extLst>
          </p:cNvPr>
          <p:cNvSpPr txBox="1"/>
          <p:nvPr/>
        </p:nvSpPr>
        <p:spPr>
          <a:xfrm>
            <a:off x="5032830" y="7701633"/>
            <a:ext cx="1322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55F2E85C-1BF5-BAF2-3A2D-AB2876033168}"/>
              </a:ext>
            </a:extLst>
          </p:cNvPr>
          <p:cNvSpPr txBox="1"/>
          <p:nvPr/>
        </p:nvSpPr>
        <p:spPr>
          <a:xfrm>
            <a:off x="5165674" y="7848628"/>
            <a:ext cx="11063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n 169">
            <a:extLst>
              <a:ext uri="{FF2B5EF4-FFF2-40B4-BE49-F238E27FC236}">
                <a16:creationId xmlns:a16="http://schemas.microsoft.com/office/drawing/2014/main" id="{E345D8C1-1BD1-D279-F089-C264BE102C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401954"/>
            <a:ext cx="2160000" cy="720000"/>
          </a:xfrm>
          <a:prstGeom prst="rect">
            <a:avLst/>
          </a:prstGeom>
        </p:spPr>
      </p:pic>
      <p:sp>
        <p:nvSpPr>
          <p:cNvPr id="171" name="CuadroTexto 170">
            <a:extLst>
              <a:ext uri="{FF2B5EF4-FFF2-40B4-BE49-F238E27FC236}">
                <a16:creationId xmlns:a16="http://schemas.microsoft.com/office/drawing/2014/main" id="{376E4B53-FA4D-738D-DCF9-17C81286E93F}"/>
              </a:ext>
            </a:extLst>
          </p:cNvPr>
          <p:cNvSpPr txBox="1"/>
          <p:nvPr/>
        </p:nvSpPr>
        <p:spPr>
          <a:xfrm>
            <a:off x="639262" y="58269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8AEF1CF1-BB10-A7EE-092E-980A1E0FECF8}"/>
              </a:ext>
            </a:extLst>
          </p:cNvPr>
          <p:cNvSpPr txBox="1"/>
          <p:nvPr/>
        </p:nvSpPr>
        <p:spPr>
          <a:xfrm>
            <a:off x="768931" y="75999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F81007F9-19D4-6488-4D86-1766242657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401954"/>
            <a:ext cx="2160000" cy="72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B4FD7272-E3C4-06C3-E682-20950E3A7DC8}"/>
              </a:ext>
            </a:extLst>
          </p:cNvPr>
          <p:cNvSpPr txBox="1"/>
          <p:nvPr/>
        </p:nvSpPr>
        <p:spPr>
          <a:xfrm>
            <a:off x="2810464" y="58269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75D59E92-5499-0A2C-C379-E5CC686E0F21}"/>
              </a:ext>
            </a:extLst>
          </p:cNvPr>
          <p:cNvSpPr txBox="1"/>
          <p:nvPr/>
        </p:nvSpPr>
        <p:spPr>
          <a:xfrm>
            <a:off x="2940133" y="75999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79352683-296C-2FC5-B19A-B8E0B2D52F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401954"/>
            <a:ext cx="2160000" cy="72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CE6E33EF-18EE-7CAE-C0F7-C97D64FAB91B}"/>
              </a:ext>
            </a:extLst>
          </p:cNvPr>
          <p:cNvSpPr txBox="1"/>
          <p:nvPr/>
        </p:nvSpPr>
        <p:spPr>
          <a:xfrm>
            <a:off x="4981666" y="58269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9C47FFF7-331B-D9B2-A537-36428DF5B586}"/>
              </a:ext>
            </a:extLst>
          </p:cNvPr>
          <p:cNvSpPr txBox="1"/>
          <p:nvPr/>
        </p:nvSpPr>
        <p:spPr>
          <a:xfrm>
            <a:off x="5111335" y="75999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D8289D4E-01D4-FD82-AD68-951B529340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1136546"/>
            <a:ext cx="2160000" cy="720000"/>
          </a:xfrm>
          <a:prstGeom prst="rect">
            <a:avLst/>
          </a:prstGeom>
        </p:spPr>
      </p:pic>
      <p:sp>
        <p:nvSpPr>
          <p:cNvPr id="180" name="CuadroTexto 179">
            <a:extLst>
              <a:ext uri="{FF2B5EF4-FFF2-40B4-BE49-F238E27FC236}">
                <a16:creationId xmlns:a16="http://schemas.microsoft.com/office/drawing/2014/main" id="{98DCE5EC-6921-D490-2DAA-B37C23ADF56C}"/>
              </a:ext>
            </a:extLst>
          </p:cNvPr>
          <p:cNvSpPr txBox="1"/>
          <p:nvPr/>
        </p:nvSpPr>
        <p:spPr>
          <a:xfrm>
            <a:off x="639262" y="1317290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EB1A363F-26FA-6B7F-B54F-87B096CD1AF0}"/>
              </a:ext>
            </a:extLst>
          </p:cNvPr>
          <p:cNvSpPr txBox="1"/>
          <p:nvPr/>
        </p:nvSpPr>
        <p:spPr>
          <a:xfrm>
            <a:off x="768931" y="1494585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82" name="Imagen 181">
            <a:extLst>
              <a:ext uri="{FF2B5EF4-FFF2-40B4-BE49-F238E27FC236}">
                <a16:creationId xmlns:a16="http://schemas.microsoft.com/office/drawing/2014/main" id="{D8CC6A73-E86C-F0F7-7A60-45BB7ED30F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1136546"/>
            <a:ext cx="2160000" cy="720000"/>
          </a:xfrm>
          <a:prstGeom prst="rect">
            <a:avLst/>
          </a:prstGeom>
        </p:spPr>
      </p:pic>
      <p:sp>
        <p:nvSpPr>
          <p:cNvPr id="183" name="CuadroTexto 182">
            <a:extLst>
              <a:ext uri="{FF2B5EF4-FFF2-40B4-BE49-F238E27FC236}">
                <a16:creationId xmlns:a16="http://schemas.microsoft.com/office/drawing/2014/main" id="{22CA2FC7-AC72-137A-6A22-386B46EA58A9}"/>
              </a:ext>
            </a:extLst>
          </p:cNvPr>
          <p:cNvSpPr txBox="1"/>
          <p:nvPr/>
        </p:nvSpPr>
        <p:spPr>
          <a:xfrm>
            <a:off x="2810464" y="1317290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C4C87C1B-DE55-14EB-0589-3D3CE93095CE}"/>
              </a:ext>
            </a:extLst>
          </p:cNvPr>
          <p:cNvSpPr txBox="1"/>
          <p:nvPr/>
        </p:nvSpPr>
        <p:spPr>
          <a:xfrm>
            <a:off x="2940133" y="1494585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85" name="Imagen 184">
            <a:extLst>
              <a:ext uri="{FF2B5EF4-FFF2-40B4-BE49-F238E27FC236}">
                <a16:creationId xmlns:a16="http://schemas.microsoft.com/office/drawing/2014/main" id="{C8F647ED-C0DE-2997-5837-717694821D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1136546"/>
            <a:ext cx="2160000" cy="720000"/>
          </a:xfrm>
          <a:prstGeom prst="rect">
            <a:avLst/>
          </a:prstGeom>
        </p:spPr>
      </p:pic>
      <p:sp>
        <p:nvSpPr>
          <p:cNvPr id="186" name="CuadroTexto 185">
            <a:extLst>
              <a:ext uri="{FF2B5EF4-FFF2-40B4-BE49-F238E27FC236}">
                <a16:creationId xmlns:a16="http://schemas.microsoft.com/office/drawing/2014/main" id="{0B2CB10C-BC36-1CC7-DE53-7ADF48E00C01}"/>
              </a:ext>
            </a:extLst>
          </p:cNvPr>
          <p:cNvSpPr txBox="1"/>
          <p:nvPr/>
        </p:nvSpPr>
        <p:spPr>
          <a:xfrm>
            <a:off x="4981666" y="1317290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B11EF7AB-0520-5FA4-C0A3-8D79261755CD}"/>
              </a:ext>
            </a:extLst>
          </p:cNvPr>
          <p:cNvSpPr txBox="1"/>
          <p:nvPr/>
        </p:nvSpPr>
        <p:spPr>
          <a:xfrm>
            <a:off x="5111335" y="1494585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E18E7731-1CCC-F314-9824-3530D3E748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1871138"/>
            <a:ext cx="2160000" cy="72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FABA1DC4-B658-44FE-B35E-8A7816A011E4}"/>
              </a:ext>
            </a:extLst>
          </p:cNvPr>
          <p:cNvSpPr txBox="1"/>
          <p:nvPr/>
        </p:nvSpPr>
        <p:spPr>
          <a:xfrm>
            <a:off x="639262" y="2051882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18FD0BB7-2684-EF08-E982-7864A7A8BB5A}"/>
              </a:ext>
            </a:extLst>
          </p:cNvPr>
          <p:cNvSpPr txBox="1"/>
          <p:nvPr/>
        </p:nvSpPr>
        <p:spPr>
          <a:xfrm>
            <a:off x="768931" y="2229177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49683AE5-8D3F-98A4-96E5-E1516707C3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1871138"/>
            <a:ext cx="2160000" cy="720000"/>
          </a:xfrm>
          <a:prstGeom prst="rect">
            <a:avLst/>
          </a:prstGeom>
        </p:spPr>
      </p:pic>
      <p:sp>
        <p:nvSpPr>
          <p:cNvPr id="192" name="CuadroTexto 191">
            <a:extLst>
              <a:ext uri="{FF2B5EF4-FFF2-40B4-BE49-F238E27FC236}">
                <a16:creationId xmlns:a16="http://schemas.microsoft.com/office/drawing/2014/main" id="{25D52C92-EFC1-4048-4A0A-1F4ABF419FFE}"/>
              </a:ext>
            </a:extLst>
          </p:cNvPr>
          <p:cNvSpPr txBox="1"/>
          <p:nvPr/>
        </p:nvSpPr>
        <p:spPr>
          <a:xfrm>
            <a:off x="2810464" y="2051882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587C228F-BACB-8C35-C885-4E870767E0A4}"/>
              </a:ext>
            </a:extLst>
          </p:cNvPr>
          <p:cNvSpPr txBox="1"/>
          <p:nvPr/>
        </p:nvSpPr>
        <p:spPr>
          <a:xfrm>
            <a:off x="2940133" y="2229177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94" name="Imagen 193">
            <a:extLst>
              <a:ext uri="{FF2B5EF4-FFF2-40B4-BE49-F238E27FC236}">
                <a16:creationId xmlns:a16="http://schemas.microsoft.com/office/drawing/2014/main" id="{54915326-EF52-5C57-BE03-0594DC96C7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1871138"/>
            <a:ext cx="2160000" cy="720000"/>
          </a:xfrm>
          <a:prstGeom prst="rect">
            <a:avLst/>
          </a:prstGeom>
        </p:spPr>
      </p:pic>
      <p:sp>
        <p:nvSpPr>
          <p:cNvPr id="195" name="CuadroTexto 194">
            <a:extLst>
              <a:ext uri="{FF2B5EF4-FFF2-40B4-BE49-F238E27FC236}">
                <a16:creationId xmlns:a16="http://schemas.microsoft.com/office/drawing/2014/main" id="{95BC1803-D7B8-F5BB-BBCE-A9E39C5E84B0}"/>
              </a:ext>
            </a:extLst>
          </p:cNvPr>
          <p:cNvSpPr txBox="1"/>
          <p:nvPr/>
        </p:nvSpPr>
        <p:spPr>
          <a:xfrm>
            <a:off x="4981666" y="2051882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7A878642-864F-455E-3D0C-AC279B9EDE56}"/>
              </a:ext>
            </a:extLst>
          </p:cNvPr>
          <p:cNvSpPr txBox="1"/>
          <p:nvPr/>
        </p:nvSpPr>
        <p:spPr>
          <a:xfrm>
            <a:off x="5111335" y="2229177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197" name="Imagen 196">
            <a:extLst>
              <a:ext uri="{FF2B5EF4-FFF2-40B4-BE49-F238E27FC236}">
                <a16:creationId xmlns:a16="http://schemas.microsoft.com/office/drawing/2014/main" id="{49A76563-0E06-0BEC-4E78-74D98DAF7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2606277"/>
            <a:ext cx="2160000" cy="720000"/>
          </a:xfrm>
          <a:prstGeom prst="rect">
            <a:avLst/>
          </a:prstGeom>
        </p:spPr>
      </p:pic>
      <p:sp>
        <p:nvSpPr>
          <p:cNvPr id="198" name="CuadroTexto 197">
            <a:extLst>
              <a:ext uri="{FF2B5EF4-FFF2-40B4-BE49-F238E27FC236}">
                <a16:creationId xmlns:a16="http://schemas.microsoft.com/office/drawing/2014/main" id="{7869BADD-4555-2247-CD85-99F070A741C0}"/>
              </a:ext>
            </a:extLst>
          </p:cNvPr>
          <p:cNvSpPr txBox="1"/>
          <p:nvPr/>
        </p:nvSpPr>
        <p:spPr>
          <a:xfrm>
            <a:off x="639262" y="2787021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199" name="CuadroTexto 198">
            <a:extLst>
              <a:ext uri="{FF2B5EF4-FFF2-40B4-BE49-F238E27FC236}">
                <a16:creationId xmlns:a16="http://schemas.microsoft.com/office/drawing/2014/main" id="{92F6DA00-FD5F-3FF7-383C-962D98A1B1F3}"/>
              </a:ext>
            </a:extLst>
          </p:cNvPr>
          <p:cNvSpPr txBox="1"/>
          <p:nvPr/>
        </p:nvSpPr>
        <p:spPr>
          <a:xfrm>
            <a:off x="768931" y="2964316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00" name="Imagen 199">
            <a:extLst>
              <a:ext uri="{FF2B5EF4-FFF2-40B4-BE49-F238E27FC236}">
                <a16:creationId xmlns:a16="http://schemas.microsoft.com/office/drawing/2014/main" id="{6E12F86B-8EEF-32DE-DE18-CD8659F68D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2606277"/>
            <a:ext cx="2160000" cy="720000"/>
          </a:xfrm>
          <a:prstGeom prst="rect">
            <a:avLst/>
          </a:prstGeom>
        </p:spPr>
      </p:pic>
      <p:sp>
        <p:nvSpPr>
          <p:cNvPr id="201" name="CuadroTexto 200">
            <a:extLst>
              <a:ext uri="{FF2B5EF4-FFF2-40B4-BE49-F238E27FC236}">
                <a16:creationId xmlns:a16="http://schemas.microsoft.com/office/drawing/2014/main" id="{DA1C0545-8292-1CE9-E314-A072560D7313}"/>
              </a:ext>
            </a:extLst>
          </p:cNvPr>
          <p:cNvSpPr txBox="1"/>
          <p:nvPr/>
        </p:nvSpPr>
        <p:spPr>
          <a:xfrm>
            <a:off x="2810464" y="2787021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E80DBECC-CD3D-3AC8-81EA-3942BDF2C893}"/>
              </a:ext>
            </a:extLst>
          </p:cNvPr>
          <p:cNvSpPr txBox="1"/>
          <p:nvPr/>
        </p:nvSpPr>
        <p:spPr>
          <a:xfrm>
            <a:off x="2940133" y="2964316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2B87C017-9F29-F2A9-4AAC-FD421F37FB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2606277"/>
            <a:ext cx="2160000" cy="720000"/>
          </a:xfrm>
          <a:prstGeom prst="rect">
            <a:avLst/>
          </a:prstGeom>
        </p:spPr>
      </p:pic>
      <p:sp>
        <p:nvSpPr>
          <p:cNvPr id="204" name="CuadroTexto 203">
            <a:extLst>
              <a:ext uri="{FF2B5EF4-FFF2-40B4-BE49-F238E27FC236}">
                <a16:creationId xmlns:a16="http://schemas.microsoft.com/office/drawing/2014/main" id="{D570E8C3-3522-FA27-DD4B-7F88AC648C15}"/>
              </a:ext>
            </a:extLst>
          </p:cNvPr>
          <p:cNvSpPr txBox="1"/>
          <p:nvPr/>
        </p:nvSpPr>
        <p:spPr>
          <a:xfrm>
            <a:off x="4981666" y="2787021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DBDE10BD-F8B3-9BC2-6F15-6BC483640955}"/>
              </a:ext>
            </a:extLst>
          </p:cNvPr>
          <p:cNvSpPr txBox="1"/>
          <p:nvPr/>
        </p:nvSpPr>
        <p:spPr>
          <a:xfrm>
            <a:off x="5111335" y="2964316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F35A5A5C-07DF-64D9-8E3A-27BDAD232C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3340869"/>
            <a:ext cx="2160000" cy="720000"/>
          </a:xfrm>
          <a:prstGeom prst="rect">
            <a:avLst/>
          </a:prstGeom>
        </p:spPr>
      </p:pic>
      <p:sp>
        <p:nvSpPr>
          <p:cNvPr id="207" name="CuadroTexto 206">
            <a:extLst>
              <a:ext uri="{FF2B5EF4-FFF2-40B4-BE49-F238E27FC236}">
                <a16:creationId xmlns:a16="http://schemas.microsoft.com/office/drawing/2014/main" id="{A49A7C01-FBDB-32BC-A615-BDEABE35409D}"/>
              </a:ext>
            </a:extLst>
          </p:cNvPr>
          <p:cNvSpPr txBox="1"/>
          <p:nvPr/>
        </p:nvSpPr>
        <p:spPr>
          <a:xfrm>
            <a:off x="639262" y="3521613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08" name="CuadroTexto 207">
            <a:extLst>
              <a:ext uri="{FF2B5EF4-FFF2-40B4-BE49-F238E27FC236}">
                <a16:creationId xmlns:a16="http://schemas.microsoft.com/office/drawing/2014/main" id="{9FA513A5-CF2B-7BCE-CC1B-11D467677CF0}"/>
              </a:ext>
            </a:extLst>
          </p:cNvPr>
          <p:cNvSpPr txBox="1"/>
          <p:nvPr/>
        </p:nvSpPr>
        <p:spPr>
          <a:xfrm>
            <a:off x="768931" y="3698908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09" name="Imagen 208">
            <a:extLst>
              <a:ext uri="{FF2B5EF4-FFF2-40B4-BE49-F238E27FC236}">
                <a16:creationId xmlns:a16="http://schemas.microsoft.com/office/drawing/2014/main" id="{10FCB221-9014-7C60-985D-FD4DC748B4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3340869"/>
            <a:ext cx="2160000" cy="720000"/>
          </a:xfrm>
          <a:prstGeom prst="rect">
            <a:avLst/>
          </a:prstGeom>
        </p:spPr>
      </p:pic>
      <p:sp>
        <p:nvSpPr>
          <p:cNvPr id="210" name="CuadroTexto 209">
            <a:extLst>
              <a:ext uri="{FF2B5EF4-FFF2-40B4-BE49-F238E27FC236}">
                <a16:creationId xmlns:a16="http://schemas.microsoft.com/office/drawing/2014/main" id="{214D9879-A486-430A-F27C-5572574F5707}"/>
              </a:ext>
            </a:extLst>
          </p:cNvPr>
          <p:cNvSpPr txBox="1"/>
          <p:nvPr/>
        </p:nvSpPr>
        <p:spPr>
          <a:xfrm>
            <a:off x="2810464" y="3521613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A313BF31-763F-B648-3475-3231BC9B8A5C}"/>
              </a:ext>
            </a:extLst>
          </p:cNvPr>
          <p:cNvSpPr txBox="1"/>
          <p:nvPr/>
        </p:nvSpPr>
        <p:spPr>
          <a:xfrm>
            <a:off x="2940133" y="3698908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EF36C908-C943-A732-CE3A-6EB98D7EA2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3340869"/>
            <a:ext cx="2160000" cy="72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D1E44086-40A7-797F-68BF-11DB46808642}"/>
              </a:ext>
            </a:extLst>
          </p:cNvPr>
          <p:cNvSpPr txBox="1"/>
          <p:nvPr/>
        </p:nvSpPr>
        <p:spPr>
          <a:xfrm>
            <a:off x="4981666" y="3521613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9695AFE0-9485-39A2-D7E7-3AAD9A6AE77D}"/>
              </a:ext>
            </a:extLst>
          </p:cNvPr>
          <p:cNvSpPr txBox="1"/>
          <p:nvPr/>
        </p:nvSpPr>
        <p:spPr>
          <a:xfrm>
            <a:off x="5111335" y="3698908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15" name="Imagen 214">
            <a:extLst>
              <a:ext uri="{FF2B5EF4-FFF2-40B4-BE49-F238E27FC236}">
                <a16:creationId xmlns:a16="http://schemas.microsoft.com/office/drawing/2014/main" id="{B079D519-F975-1018-B8CB-8B923A142E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4075461"/>
            <a:ext cx="2160000" cy="720000"/>
          </a:xfrm>
          <a:prstGeom prst="rect">
            <a:avLst/>
          </a:prstGeom>
        </p:spPr>
      </p:pic>
      <p:sp>
        <p:nvSpPr>
          <p:cNvPr id="216" name="CuadroTexto 215">
            <a:extLst>
              <a:ext uri="{FF2B5EF4-FFF2-40B4-BE49-F238E27FC236}">
                <a16:creationId xmlns:a16="http://schemas.microsoft.com/office/drawing/2014/main" id="{606BAFBF-7359-F4B7-1337-05186A86C77A}"/>
              </a:ext>
            </a:extLst>
          </p:cNvPr>
          <p:cNvSpPr txBox="1"/>
          <p:nvPr/>
        </p:nvSpPr>
        <p:spPr>
          <a:xfrm>
            <a:off x="639262" y="4256205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1575C44C-3FA9-FA03-57ED-A77EEF8ADDC8}"/>
              </a:ext>
            </a:extLst>
          </p:cNvPr>
          <p:cNvSpPr txBox="1"/>
          <p:nvPr/>
        </p:nvSpPr>
        <p:spPr>
          <a:xfrm>
            <a:off x="768931" y="4433500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C153BB02-3DE0-5CDB-7731-92900000C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4075461"/>
            <a:ext cx="2160000" cy="72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8E5443E1-C48F-D92D-DEB6-1DBB28626CE1}"/>
              </a:ext>
            </a:extLst>
          </p:cNvPr>
          <p:cNvSpPr txBox="1"/>
          <p:nvPr/>
        </p:nvSpPr>
        <p:spPr>
          <a:xfrm>
            <a:off x="2810464" y="4256205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0C815B62-EE00-C00E-6B74-A1ACF29C9FA5}"/>
              </a:ext>
            </a:extLst>
          </p:cNvPr>
          <p:cNvSpPr txBox="1"/>
          <p:nvPr/>
        </p:nvSpPr>
        <p:spPr>
          <a:xfrm>
            <a:off x="2940133" y="4433500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8B6D2DB6-E844-FCE9-97D5-C1491DB354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4075461"/>
            <a:ext cx="2160000" cy="720000"/>
          </a:xfrm>
          <a:prstGeom prst="rect">
            <a:avLst/>
          </a:prstGeom>
        </p:spPr>
      </p:pic>
      <p:sp>
        <p:nvSpPr>
          <p:cNvPr id="222" name="CuadroTexto 221">
            <a:extLst>
              <a:ext uri="{FF2B5EF4-FFF2-40B4-BE49-F238E27FC236}">
                <a16:creationId xmlns:a16="http://schemas.microsoft.com/office/drawing/2014/main" id="{A06D2E19-0D81-3446-F9B6-D4094BB41DC2}"/>
              </a:ext>
            </a:extLst>
          </p:cNvPr>
          <p:cNvSpPr txBox="1"/>
          <p:nvPr/>
        </p:nvSpPr>
        <p:spPr>
          <a:xfrm>
            <a:off x="4981666" y="4256205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4477676C-7EF7-6A68-D9DD-EE33B8EFA0FA}"/>
              </a:ext>
            </a:extLst>
          </p:cNvPr>
          <p:cNvSpPr txBox="1"/>
          <p:nvPr/>
        </p:nvSpPr>
        <p:spPr>
          <a:xfrm>
            <a:off x="5111335" y="4433500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0D4A26C6-EDD8-82A3-58F3-E882369BEF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4822410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52DCB9BF-F81A-CC70-7815-99EF23A9BC50}"/>
              </a:ext>
            </a:extLst>
          </p:cNvPr>
          <p:cNvSpPr txBox="1"/>
          <p:nvPr/>
        </p:nvSpPr>
        <p:spPr>
          <a:xfrm>
            <a:off x="639262" y="5003154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400A7A2E-EF63-812D-FCE1-B9123A84634F}"/>
              </a:ext>
            </a:extLst>
          </p:cNvPr>
          <p:cNvSpPr txBox="1"/>
          <p:nvPr/>
        </p:nvSpPr>
        <p:spPr>
          <a:xfrm>
            <a:off x="768931" y="5180449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27" name="Imagen 226">
            <a:extLst>
              <a:ext uri="{FF2B5EF4-FFF2-40B4-BE49-F238E27FC236}">
                <a16:creationId xmlns:a16="http://schemas.microsoft.com/office/drawing/2014/main" id="{F6918E54-F9F5-C2C9-B3E0-F810D0AAD0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4822410"/>
            <a:ext cx="2160000" cy="720000"/>
          </a:xfrm>
          <a:prstGeom prst="rect">
            <a:avLst/>
          </a:prstGeom>
        </p:spPr>
      </p:pic>
      <p:sp>
        <p:nvSpPr>
          <p:cNvPr id="228" name="CuadroTexto 227">
            <a:extLst>
              <a:ext uri="{FF2B5EF4-FFF2-40B4-BE49-F238E27FC236}">
                <a16:creationId xmlns:a16="http://schemas.microsoft.com/office/drawing/2014/main" id="{3C328171-955E-4569-1326-30D34551A687}"/>
              </a:ext>
            </a:extLst>
          </p:cNvPr>
          <p:cNvSpPr txBox="1"/>
          <p:nvPr/>
        </p:nvSpPr>
        <p:spPr>
          <a:xfrm>
            <a:off x="2810464" y="5003154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0089EA55-D106-C909-539B-80C673DA6F39}"/>
              </a:ext>
            </a:extLst>
          </p:cNvPr>
          <p:cNvSpPr txBox="1"/>
          <p:nvPr/>
        </p:nvSpPr>
        <p:spPr>
          <a:xfrm>
            <a:off x="2940133" y="5180449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30" name="Imagen 229">
            <a:extLst>
              <a:ext uri="{FF2B5EF4-FFF2-40B4-BE49-F238E27FC236}">
                <a16:creationId xmlns:a16="http://schemas.microsoft.com/office/drawing/2014/main" id="{799B4D43-EC3F-1089-9B05-FD7CA8EB39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4822410"/>
            <a:ext cx="2160000" cy="72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3FF881AA-1E66-211D-D2BF-D839A3BF7FAC}"/>
              </a:ext>
            </a:extLst>
          </p:cNvPr>
          <p:cNvSpPr txBox="1"/>
          <p:nvPr/>
        </p:nvSpPr>
        <p:spPr>
          <a:xfrm>
            <a:off x="4981666" y="5003154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7C2A4E56-5AE6-BD89-D111-41782601951B}"/>
              </a:ext>
            </a:extLst>
          </p:cNvPr>
          <p:cNvSpPr txBox="1"/>
          <p:nvPr/>
        </p:nvSpPr>
        <p:spPr>
          <a:xfrm>
            <a:off x="5111335" y="5180449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33" name="Imagen 232">
            <a:extLst>
              <a:ext uri="{FF2B5EF4-FFF2-40B4-BE49-F238E27FC236}">
                <a16:creationId xmlns:a16="http://schemas.microsoft.com/office/drawing/2014/main" id="{D1354AAB-6530-4B7A-6AFF-DF2CC4CB29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5557002"/>
            <a:ext cx="2160000" cy="720000"/>
          </a:xfrm>
          <a:prstGeom prst="rect">
            <a:avLst/>
          </a:prstGeom>
        </p:spPr>
      </p:pic>
      <p:sp>
        <p:nvSpPr>
          <p:cNvPr id="234" name="CuadroTexto 233">
            <a:extLst>
              <a:ext uri="{FF2B5EF4-FFF2-40B4-BE49-F238E27FC236}">
                <a16:creationId xmlns:a16="http://schemas.microsoft.com/office/drawing/2014/main" id="{742CAB6E-B14E-17F9-9B06-AD579C33BAF9}"/>
              </a:ext>
            </a:extLst>
          </p:cNvPr>
          <p:cNvSpPr txBox="1"/>
          <p:nvPr/>
        </p:nvSpPr>
        <p:spPr>
          <a:xfrm>
            <a:off x="639262" y="57377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81247ABB-D6E5-571D-8809-96EA8C289A80}"/>
              </a:ext>
            </a:extLst>
          </p:cNvPr>
          <p:cNvSpPr txBox="1"/>
          <p:nvPr/>
        </p:nvSpPr>
        <p:spPr>
          <a:xfrm>
            <a:off x="768931" y="591504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A31D9D48-82B4-DCE3-50A3-F52ADB9AE9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5557002"/>
            <a:ext cx="2160000" cy="72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CD5C4B8B-A0A0-1AFF-46A3-37171EE6F02F}"/>
              </a:ext>
            </a:extLst>
          </p:cNvPr>
          <p:cNvSpPr txBox="1"/>
          <p:nvPr/>
        </p:nvSpPr>
        <p:spPr>
          <a:xfrm>
            <a:off x="2810464" y="57377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B838F137-7619-D7DD-8FDC-731A078B1FC3}"/>
              </a:ext>
            </a:extLst>
          </p:cNvPr>
          <p:cNvSpPr txBox="1"/>
          <p:nvPr/>
        </p:nvSpPr>
        <p:spPr>
          <a:xfrm>
            <a:off x="2940133" y="591504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39" name="Imagen 238">
            <a:extLst>
              <a:ext uri="{FF2B5EF4-FFF2-40B4-BE49-F238E27FC236}">
                <a16:creationId xmlns:a16="http://schemas.microsoft.com/office/drawing/2014/main" id="{2888C0DD-9570-FE95-3271-0809024996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5557002"/>
            <a:ext cx="2160000" cy="720000"/>
          </a:xfrm>
          <a:prstGeom prst="rect">
            <a:avLst/>
          </a:prstGeom>
        </p:spPr>
      </p:pic>
      <p:sp>
        <p:nvSpPr>
          <p:cNvPr id="240" name="CuadroTexto 239">
            <a:extLst>
              <a:ext uri="{FF2B5EF4-FFF2-40B4-BE49-F238E27FC236}">
                <a16:creationId xmlns:a16="http://schemas.microsoft.com/office/drawing/2014/main" id="{E2163C8E-7CA6-7A13-6186-9331A2B6F2BF}"/>
              </a:ext>
            </a:extLst>
          </p:cNvPr>
          <p:cNvSpPr txBox="1"/>
          <p:nvPr/>
        </p:nvSpPr>
        <p:spPr>
          <a:xfrm>
            <a:off x="4981666" y="5737746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30361D8F-916E-1D23-3820-F1A4FB7271C9}"/>
              </a:ext>
            </a:extLst>
          </p:cNvPr>
          <p:cNvSpPr txBox="1"/>
          <p:nvPr/>
        </p:nvSpPr>
        <p:spPr>
          <a:xfrm>
            <a:off x="5111335" y="5915041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42" name="Imagen 241">
            <a:extLst>
              <a:ext uri="{FF2B5EF4-FFF2-40B4-BE49-F238E27FC236}">
                <a16:creationId xmlns:a16="http://schemas.microsoft.com/office/drawing/2014/main" id="{B9A376A2-61CE-411B-64D6-F70840CA14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6291594"/>
            <a:ext cx="2160000" cy="720000"/>
          </a:xfrm>
          <a:prstGeom prst="rect">
            <a:avLst/>
          </a:prstGeom>
        </p:spPr>
      </p:pic>
      <p:sp>
        <p:nvSpPr>
          <p:cNvPr id="243" name="CuadroTexto 242">
            <a:extLst>
              <a:ext uri="{FF2B5EF4-FFF2-40B4-BE49-F238E27FC236}">
                <a16:creationId xmlns:a16="http://schemas.microsoft.com/office/drawing/2014/main" id="{B6EF94BB-6FD1-BA8A-1373-5171E7DBAFD0}"/>
              </a:ext>
            </a:extLst>
          </p:cNvPr>
          <p:cNvSpPr txBox="1"/>
          <p:nvPr/>
        </p:nvSpPr>
        <p:spPr>
          <a:xfrm>
            <a:off x="639262" y="647233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44" name="CuadroTexto 243">
            <a:extLst>
              <a:ext uri="{FF2B5EF4-FFF2-40B4-BE49-F238E27FC236}">
                <a16:creationId xmlns:a16="http://schemas.microsoft.com/office/drawing/2014/main" id="{E82BE528-CBAB-73F3-3F11-AE95C189DA70}"/>
              </a:ext>
            </a:extLst>
          </p:cNvPr>
          <p:cNvSpPr txBox="1"/>
          <p:nvPr/>
        </p:nvSpPr>
        <p:spPr>
          <a:xfrm>
            <a:off x="768931" y="664963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45" name="Imagen 244">
            <a:extLst>
              <a:ext uri="{FF2B5EF4-FFF2-40B4-BE49-F238E27FC236}">
                <a16:creationId xmlns:a16="http://schemas.microsoft.com/office/drawing/2014/main" id="{25150CB1-4C22-E40E-BE35-BA3B2CEB8A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6291594"/>
            <a:ext cx="2160000" cy="720000"/>
          </a:xfrm>
          <a:prstGeom prst="rect">
            <a:avLst/>
          </a:prstGeom>
        </p:spPr>
      </p:pic>
      <p:sp>
        <p:nvSpPr>
          <p:cNvPr id="246" name="CuadroTexto 245">
            <a:extLst>
              <a:ext uri="{FF2B5EF4-FFF2-40B4-BE49-F238E27FC236}">
                <a16:creationId xmlns:a16="http://schemas.microsoft.com/office/drawing/2014/main" id="{2DF0B02D-5435-2314-8756-6EAF2A4107C1}"/>
              </a:ext>
            </a:extLst>
          </p:cNvPr>
          <p:cNvSpPr txBox="1"/>
          <p:nvPr/>
        </p:nvSpPr>
        <p:spPr>
          <a:xfrm>
            <a:off x="2810464" y="647233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C4D54908-27EE-9316-041B-08BE430FEA5E}"/>
              </a:ext>
            </a:extLst>
          </p:cNvPr>
          <p:cNvSpPr txBox="1"/>
          <p:nvPr/>
        </p:nvSpPr>
        <p:spPr>
          <a:xfrm>
            <a:off x="2940133" y="664963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48" name="Imagen 247">
            <a:extLst>
              <a:ext uri="{FF2B5EF4-FFF2-40B4-BE49-F238E27FC236}">
                <a16:creationId xmlns:a16="http://schemas.microsoft.com/office/drawing/2014/main" id="{A2C2C31D-E8D1-5D6D-39D8-F53DB39209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6291594"/>
            <a:ext cx="2160000" cy="72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17230643-B8A1-814F-31B3-270C73CBBDCF}"/>
              </a:ext>
            </a:extLst>
          </p:cNvPr>
          <p:cNvSpPr txBox="1"/>
          <p:nvPr/>
        </p:nvSpPr>
        <p:spPr>
          <a:xfrm>
            <a:off x="4981666" y="6472338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19268AB8-6BA3-4F67-EE42-18FCA9D47843}"/>
              </a:ext>
            </a:extLst>
          </p:cNvPr>
          <p:cNvSpPr txBox="1"/>
          <p:nvPr/>
        </p:nvSpPr>
        <p:spPr>
          <a:xfrm>
            <a:off x="5111335" y="6649633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51" name="Imagen 250">
            <a:extLst>
              <a:ext uri="{FF2B5EF4-FFF2-40B4-BE49-F238E27FC236}">
                <a16:creationId xmlns:a16="http://schemas.microsoft.com/office/drawing/2014/main" id="{F2E201DC-A30B-EF69-2866-7E2F6B51C7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7026733"/>
            <a:ext cx="2160000" cy="720000"/>
          </a:xfrm>
          <a:prstGeom prst="rect">
            <a:avLst/>
          </a:prstGeom>
        </p:spPr>
      </p:pic>
      <p:sp>
        <p:nvSpPr>
          <p:cNvPr id="252" name="CuadroTexto 251">
            <a:extLst>
              <a:ext uri="{FF2B5EF4-FFF2-40B4-BE49-F238E27FC236}">
                <a16:creationId xmlns:a16="http://schemas.microsoft.com/office/drawing/2014/main" id="{CDA33132-5037-7061-06C5-75FC8006D776}"/>
              </a:ext>
            </a:extLst>
          </p:cNvPr>
          <p:cNvSpPr txBox="1"/>
          <p:nvPr/>
        </p:nvSpPr>
        <p:spPr>
          <a:xfrm>
            <a:off x="639262" y="7207477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53" name="CuadroTexto 252">
            <a:extLst>
              <a:ext uri="{FF2B5EF4-FFF2-40B4-BE49-F238E27FC236}">
                <a16:creationId xmlns:a16="http://schemas.microsoft.com/office/drawing/2014/main" id="{967E5AE6-4476-0C1B-0E99-8F724F8E2902}"/>
              </a:ext>
            </a:extLst>
          </p:cNvPr>
          <p:cNvSpPr txBox="1"/>
          <p:nvPr/>
        </p:nvSpPr>
        <p:spPr>
          <a:xfrm>
            <a:off x="768931" y="7384772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54" name="Imagen 253">
            <a:extLst>
              <a:ext uri="{FF2B5EF4-FFF2-40B4-BE49-F238E27FC236}">
                <a16:creationId xmlns:a16="http://schemas.microsoft.com/office/drawing/2014/main" id="{7620B663-94AE-34BC-062A-69646BB37A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7026733"/>
            <a:ext cx="2160000" cy="720000"/>
          </a:xfrm>
          <a:prstGeom prst="rect">
            <a:avLst/>
          </a:prstGeom>
        </p:spPr>
      </p:pic>
      <p:sp>
        <p:nvSpPr>
          <p:cNvPr id="255" name="CuadroTexto 254">
            <a:extLst>
              <a:ext uri="{FF2B5EF4-FFF2-40B4-BE49-F238E27FC236}">
                <a16:creationId xmlns:a16="http://schemas.microsoft.com/office/drawing/2014/main" id="{63989955-839E-7A69-AD52-45D5B6ACB988}"/>
              </a:ext>
            </a:extLst>
          </p:cNvPr>
          <p:cNvSpPr txBox="1"/>
          <p:nvPr/>
        </p:nvSpPr>
        <p:spPr>
          <a:xfrm>
            <a:off x="2810464" y="7207477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B3DDEF05-B260-88C2-84AF-0AEA66E25390}"/>
              </a:ext>
            </a:extLst>
          </p:cNvPr>
          <p:cNvSpPr txBox="1"/>
          <p:nvPr/>
        </p:nvSpPr>
        <p:spPr>
          <a:xfrm>
            <a:off x="2940133" y="7384772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57" name="Imagen 256">
            <a:extLst>
              <a:ext uri="{FF2B5EF4-FFF2-40B4-BE49-F238E27FC236}">
                <a16:creationId xmlns:a16="http://schemas.microsoft.com/office/drawing/2014/main" id="{80D7F363-E4AB-FCC5-4721-E05739ABFD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7026733"/>
            <a:ext cx="2160000" cy="720000"/>
          </a:xfrm>
          <a:prstGeom prst="rect">
            <a:avLst/>
          </a:prstGeom>
        </p:spPr>
      </p:pic>
      <p:sp>
        <p:nvSpPr>
          <p:cNvPr id="258" name="CuadroTexto 257">
            <a:extLst>
              <a:ext uri="{FF2B5EF4-FFF2-40B4-BE49-F238E27FC236}">
                <a16:creationId xmlns:a16="http://schemas.microsoft.com/office/drawing/2014/main" id="{C7ED4B37-5651-79FA-A917-41E0699D2C9D}"/>
              </a:ext>
            </a:extLst>
          </p:cNvPr>
          <p:cNvSpPr txBox="1"/>
          <p:nvPr/>
        </p:nvSpPr>
        <p:spPr>
          <a:xfrm>
            <a:off x="4981666" y="7207477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59" name="CuadroTexto 258">
            <a:extLst>
              <a:ext uri="{FF2B5EF4-FFF2-40B4-BE49-F238E27FC236}">
                <a16:creationId xmlns:a16="http://schemas.microsoft.com/office/drawing/2014/main" id="{227CA433-1D70-0283-8A68-2B65039B88A3}"/>
              </a:ext>
            </a:extLst>
          </p:cNvPr>
          <p:cNvSpPr txBox="1"/>
          <p:nvPr/>
        </p:nvSpPr>
        <p:spPr>
          <a:xfrm>
            <a:off x="5111335" y="7384772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60" name="Imagen 259">
            <a:extLst>
              <a:ext uri="{FF2B5EF4-FFF2-40B4-BE49-F238E27FC236}">
                <a16:creationId xmlns:a16="http://schemas.microsoft.com/office/drawing/2014/main" id="{4B43CB4A-74DF-11CC-ED09-C64A7ADF39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760" y="7761325"/>
            <a:ext cx="2160000" cy="720000"/>
          </a:xfrm>
          <a:prstGeom prst="rect">
            <a:avLst/>
          </a:prstGeom>
        </p:spPr>
      </p:pic>
      <p:sp>
        <p:nvSpPr>
          <p:cNvPr id="261" name="CuadroTexto 260">
            <a:extLst>
              <a:ext uri="{FF2B5EF4-FFF2-40B4-BE49-F238E27FC236}">
                <a16:creationId xmlns:a16="http://schemas.microsoft.com/office/drawing/2014/main" id="{AF6AC043-7A9E-C08F-B09B-F417B0D16B47}"/>
              </a:ext>
            </a:extLst>
          </p:cNvPr>
          <p:cNvSpPr txBox="1"/>
          <p:nvPr/>
        </p:nvSpPr>
        <p:spPr>
          <a:xfrm>
            <a:off x="639262" y="7942069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62" name="CuadroTexto 261">
            <a:extLst>
              <a:ext uri="{FF2B5EF4-FFF2-40B4-BE49-F238E27FC236}">
                <a16:creationId xmlns:a16="http://schemas.microsoft.com/office/drawing/2014/main" id="{5CA65EA8-A40B-3B97-8D14-BC2C89D21A40}"/>
              </a:ext>
            </a:extLst>
          </p:cNvPr>
          <p:cNvSpPr txBox="1"/>
          <p:nvPr/>
        </p:nvSpPr>
        <p:spPr>
          <a:xfrm>
            <a:off x="768931" y="8119364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63" name="Imagen 262">
            <a:extLst>
              <a:ext uri="{FF2B5EF4-FFF2-40B4-BE49-F238E27FC236}">
                <a16:creationId xmlns:a16="http://schemas.microsoft.com/office/drawing/2014/main" id="{D200113C-6FA5-1CAC-D532-4B8AB62CDE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962" y="7761325"/>
            <a:ext cx="2160000" cy="720000"/>
          </a:xfrm>
          <a:prstGeom prst="rect">
            <a:avLst/>
          </a:prstGeom>
        </p:spPr>
      </p:pic>
      <p:sp>
        <p:nvSpPr>
          <p:cNvPr id="264" name="CuadroTexto 263">
            <a:extLst>
              <a:ext uri="{FF2B5EF4-FFF2-40B4-BE49-F238E27FC236}">
                <a16:creationId xmlns:a16="http://schemas.microsoft.com/office/drawing/2014/main" id="{A6800A2D-63F9-CBBC-6FC9-B546C7C589AF}"/>
              </a:ext>
            </a:extLst>
          </p:cNvPr>
          <p:cNvSpPr txBox="1"/>
          <p:nvPr/>
        </p:nvSpPr>
        <p:spPr>
          <a:xfrm>
            <a:off x="2810464" y="7942069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65" name="CuadroTexto 264">
            <a:extLst>
              <a:ext uri="{FF2B5EF4-FFF2-40B4-BE49-F238E27FC236}">
                <a16:creationId xmlns:a16="http://schemas.microsoft.com/office/drawing/2014/main" id="{F695AEA2-27EC-599A-634E-A3BD29D3AB5B}"/>
              </a:ext>
            </a:extLst>
          </p:cNvPr>
          <p:cNvSpPr txBox="1"/>
          <p:nvPr/>
        </p:nvSpPr>
        <p:spPr>
          <a:xfrm>
            <a:off x="2940133" y="8119364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10C5A4EE-0274-9D5C-CDFA-5B215F66E6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164" y="7761325"/>
            <a:ext cx="2160000" cy="720000"/>
          </a:xfrm>
          <a:prstGeom prst="rect">
            <a:avLst/>
          </a:prstGeom>
        </p:spPr>
      </p:pic>
      <p:sp>
        <p:nvSpPr>
          <p:cNvPr id="267" name="CuadroTexto 266">
            <a:extLst>
              <a:ext uri="{FF2B5EF4-FFF2-40B4-BE49-F238E27FC236}">
                <a16:creationId xmlns:a16="http://schemas.microsoft.com/office/drawing/2014/main" id="{97A024D6-4981-A49C-B5FC-A3DA47A18A90}"/>
              </a:ext>
            </a:extLst>
          </p:cNvPr>
          <p:cNvSpPr txBox="1"/>
          <p:nvPr/>
        </p:nvSpPr>
        <p:spPr>
          <a:xfrm>
            <a:off x="4981666" y="7942069"/>
            <a:ext cx="1481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268" name="CuadroTexto 267">
            <a:extLst>
              <a:ext uri="{FF2B5EF4-FFF2-40B4-BE49-F238E27FC236}">
                <a16:creationId xmlns:a16="http://schemas.microsoft.com/office/drawing/2014/main" id="{A5182637-F2E1-8305-7C8F-EBB704DFD004}"/>
              </a:ext>
            </a:extLst>
          </p:cNvPr>
          <p:cNvSpPr txBox="1"/>
          <p:nvPr/>
        </p:nvSpPr>
        <p:spPr>
          <a:xfrm>
            <a:off x="5111335" y="8119364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11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Imagen 361">
            <a:extLst>
              <a:ext uri="{FF2B5EF4-FFF2-40B4-BE49-F238E27FC236}">
                <a16:creationId xmlns:a16="http://schemas.microsoft.com/office/drawing/2014/main" id="{A3B32634-8766-250D-AB5B-4DD8E27F5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646358"/>
            <a:ext cx="1800000" cy="360000"/>
          </a:xfrm>
          <a:prstGeom prst="rect">
            <a:avLst/>
          </a:prstGeom>
        </p:spPr>
      </p:pic>
      <p:sp>
        <p:nvSpPr>
          <p:cNvPr id="363" name="CuadroTexto 362">
            <a:extLst>
              <a:ext uri="{FF2B5EF4-FFF2-40B4-BE49-F238E27FC236}">
                <a16:creationId xmlns:a16="http://schemas.microsoft.com/office/drawing/2014/main" id="{1323724A-DFA2-CE49-4F43-886530186565}"/>
              </a:ext>
            </a:extLst>
          </p:cNvPr>
          <p:cNvSpPr txBox="1"/>
          <p:nvPr/>
        </p:nvSpPr>
        <p:spPr>
          <a:xfrm>
            <a:off x="1296487" y="6851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64" name="CuadroTexto 363">
            <a:extLst>
              <a:ext uri="{FF2B5EF4-FFF2-40B4-BE49-F238E27FC236}">
                <a16:creationId xmlns:a16="http://schemas.microsoft.com/office/drawing/2014/main" id="{03C1230E-7A21-2D10-0C87-524B90969376}"/>
              </a:ext>
            </a:extLst>
          </p:cNvPr>
          <p:cNvSpPr txBox="1"/>
          <p:nvPr/>
        </p:nvSpPr>
        <p:spPr>
          <a:xfrm>
            <a:off x="1387547" y="7972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65" name="Imagen 364">
            <a:extLst>
              <a:ext uri="{FF2B5EF4-FFF2-40B4-BE49-F238E27FC236}">
                <a16:creationId xmlns:a16="http://schemas.microsoft.com/office/drawing/2014/main" id="{D7770A65-68AC-2AFC-83CD-E0BCC5F41A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646358"/>
            <a:ext cx="1800000" cy="360000"/>
          </a:xfrm>
          <a:prstGeom prst="rect">
            <a:avLst/>
          </a:prstGeom>
        </p:spPr>
      </p:pic>
      <p:sp>
        <p:nvSpPr>
          <p:cNvPr id="366" name="CuadroTexto 365">
            <a:extLst>
              <a:ext uri="{FF2B5EF4-FFF2-40B4-BE49-F238E27FC236}">
                <a16:creationId xmlns:a16="http://schemas.microsoft.com/office/drawing/2014/main" id="{6A5E1813-5F25-A883-C383-51E40AD38445}"/>
              </a:ext>
            </a:extLst>
          </p:cNvPr>
          <p:cNvSpPr txBox="1"/>
          <p:nvPr/>
        </p:nvSpPr>
        <p:spPr>
          <a:xfrm>
            <a:off x="3121887" y="6851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35DDC214-26F3-8C87-4E2E-A25078E718D9}"/>
              </a:ext>
            </a:extLst>
          </p:cNvPr>
          <p:cNvSpPr txBox="1"/>
          <p:nvPr/>
        </p:nvSpPr>
        <p:spPr>
          <a:xfrm>
            <a:off x="3212947" y="7972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815E24B7-F97B-3934-248A-E72D232FBD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652708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FF3A85E7-0E55-8A32-AA1A-02CBC1C8BD24}"/>
              </a:ext>
            </a:extLst>
          </p:cNvPr>
          <p:cNvSpPr txBox="1"/>
          <p:nvPr/>
        </p:nvSpPr>
        <p:spPr>
          <a:xfrm>
            <a:off x="4957300" y="69150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95425DF2-4990-03BA-6331-8A50D9A3A1C4}"/>
              </a:ext>
            </a:extLst>
          </p:cNvPr>
          <p:cNvSpPr txBox="1"/>
          <p:nvPr/>
        </p:nvSpPr>
        <p:spPr>
          <a:xfrm>
            <a:off x="5048360" y="80361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3D023E13-B34B-80C6-1F12-58CB7C7242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1019753"/>
            <a:ext cx="1800000" cy="360000"/>
          </a:xfrm>
          <a:prstGeom prst="rect">
            <a:avLst/>
          </a:prstGeom>
        </p:spPr>
      </p:pic>
      <p:sp>
        <p:nvSpPr>
          <p:cNvPr id="372" name="CuadroTexto 371">
            <a:extLst>
              <a:ext uri="{FF2B5EF4-FFF2-40B4-BE49-F238E27FC236}">
                <a16:creationId xmlns:a16="http://schemas.microsoft.com/office/drawing/2014/main" id="{174F0E61-0B2D-F5EF-0B06-A24523FC2453}"/>
              </a:ext>
            </a:extLst>
          </p:cNvPr>
          <p:cNvSpPr txBox="1"/>
          <p:nvPr/>
        </p:nvSpPr>
        <p:spPr>
          <a:xfrm>
            <a:off x="1296487" y="10585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1D13F936-3E0B-21EC-B6AB-0C138268E7A8}"/>
              </a:ext>
            </a:extLst>
          </p:cNvPr>
          <p:cNvSpPr txBox="1"/>
          <p:nvPr/>
        </p:nvSpPr>
        <p:spPr>
          <a:xfrm>
            <a:off x="1387547" y="11706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2F7D727A-CA9F-A9E2-19D5-02BE4E8862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1019753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2945D57C-E60E-B7CD-4100-CF786FA7FC04}"/>
              </a:ext>
            </a:extLst>
          </p:cNvPr>
          <p:cNvSpPr txBox="1"/>
          <p:nvPr/>
        </p:nvSpPr>
        <p:spPr>
          <a:xfrm>
            <a:off x="3121887" y="10585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33E09425-B382-93F2-E7BC-DA93E9F4036B}"/>
              </a:ext>
            </a:extLst>
          </p:cNvPr>
          <p:cNvSpPr txBox="1"/>
          <p:nvPr/>
        </p:nvSpPr>
        <p:spPr>
          <a:xfrm>
            <a:off x="3212947" y="11706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77" name="Imagen 376">
            <a:extLst>
              <a:ext uri="{FF2B5EF4-FFF2-40B4-BE49-F238E27FC236}">
                <a16:creationId xmlns:a16="http://schemas.microsoft.com/office/drawing/2014/main" id="{A894E67F-86DF-89A5-7ED6-655F896DB4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1026103"/>
            <a:ext cx="1800000" cy="360000"/>
          </a:xfrm>
          <a:prstGeom prst="rect">
            <a:avLst/>
          </a:prstGeom>
        </p:spPr>
      </p:pic>
      <p:sp>
        <p:nvSpPr>
          <p:cNvPr id="378" name="CuadroTexto 377">
            <a:extLst>
              <a:ext uri="{FF2B5EF4-FFF2-40B4-BE49-F238E27FC236}">
                <a16:creationId xmlns:a16="http://schemas.microsoft.com/office/drawing/2014/main" id="{05940835-A906-2771-A3D6-08A58A1DAC7D}"/>
              </a:ext>
            </a:extLst>
          </p:cNvPr>
          <p:cNvSpPr txBox="1"/>
          <p:nvPr/>
        </p:nvSpPr>
        <p:spPr>
          <a:xfrm>
            <a:off x="4957300" y="106489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79" name="CuadroTexto 378">
            <a:extLst>
              <a:ext uri="{FF2B5EF4-FFF2-40B4-BE49-F238E27FC236}">
                <a16:creationId xmlns:a16="http://schemas.microsoft.com/office/drawing/2014/main" id="{84D17457-501D-3372-8B52-07B0559BFE37}"/>
              </a:ext>
            </a:extLst>
          </p:cNvPr>
          <p:cNvSpPr txBox="1"/>
          <p:nvPr/>
        </p:nvSpPr>
        <p:spPr>
          <a:xfrm>
            <a:off x="5048360" y="117700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80" name="Imagen 379">
            <a:extLst>
              <a:ext uri="{FF2B5EF4-FFF2-40B4-BE49-F238E27FC236}">
                <a16:creationId xmlns:a16="http://schemas.microsoft.com/office/drawing/2014/main" id="{9A2A44C4-86F5-70F4-BBC5-F75EECB97C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1392453"/>
            <a:ext cx="1800000" cy="360000"/>
          </a:xfrm>
          <a:prstGeom prst="rect">
            <a:avLst/>
          </a:prstGeom>
        </p:spPr>
      </p:pic>
      <p:sp>
        <p:nvSpPr>
          <p:cNvPr id="381" name="CuadroTexto 380">
            <a:extLst>
              <a:ext uri="{FF2B5EF4-FFF2-40B4-BE49-F238E27FC236}">
                <a16:creationId xmlns:a16="http://schemas.microsoft.com/office/drawing/2014/main" id="{66A3BF8C-8862-BEE0-BC66-E4D833DBD1BC}"/>
              </a:ext>
            </a:extLst>
          </p:cNvPr>
          <p:cNvSpPr txBox="1"/>
          <p:nvPr/>
        </p:nvSpPr>
        <p:spPr>
          <a:xfrm>
            <a:off x="1296487" y="14312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BBC55DE0-510F-9C3E-616A-AECAF3A988EC}"/>
              </a:ext>
            </a:extLst>
          </p:cNvPr>
          <p:cNvSpPr txBox="1"/>
          <p:nvPr/>
        </p:nvSpPr>
        <p:spPr>
          <a:xfrm>
            <a:off x="1387547" y="15433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83" name="Imagen 382">
            <a:extLst>
              <a:ext uri="{FF2B5EF4-FFF2-40B4-BE49-F238E27FC236}">
                <a16:creationId xmlns:a16="http://schemas.microsoft.com/office/drawing/2014/main" id="{2D73394D-7861-C09D-FF18-D7D71183E4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1392453"/>
            <a:ext cx="1800000" cy="360000"/>
          </a:xfrm>
          <a:prstGeom prst="rect">
            <a:avLst/>
          </a:prstGeom>
        </p:spPr>
      </p:pic>
      <p:sp>
        <p:nvSpPr>
          <p:cNvPr id="384" name="CuadroTexto 383">
            <a:extLst>
              <a:ext uri="{FF2B5EF4-FFF2-40B4-BE49-F238E27FC236}">
                <a16:creationId xmlns:a16="http://schemas.microsoft.com/office/drawing/2014/main" id="{709C71B3-A0DF-616E-C392-13153FCD3BAC}"/>
              </a:ext>
            </a:extLst>
          </p:cNvPr>
          <p:cNvSpPr txBox="1"/>
          <p:nvPr/>
        </p:nvSpPr>
        <p:spPr>
          <a:xfrm>
            <a:off x="3121887" y="14312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85" name="CuadroTexto 384">
            <a:extLst>
              <a:ext uri="{FF2B5EF4-FFF2-40B4-BE49-F238E27FC236}">
                <a16:creationId xmlns:a16="http://schemas.microsoft.com/office/drawing/2014/main" id="{0578EF06-3E89-0DE2-93D9-0F5F4A3BF2DC}"/>
              </a:ext>
            </a:extLst>
          </p:cNvPr>
          <p:cNvSpPr txBox="1"/>
          <p:nvPr/>
        </p:nvSpPr>
        <p:spPr>
          <a:xfrm>
            <a:off x="3212947" y="15433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86" name="Imagen 385">
            <a:extLst>
              <a:ext uri="{FF2B5EF4-FFF2-40B4-BE49-F238E27FC236}">
                <a16:creationId xmlns:a16="http://schemas.microsoft.com/office/drawing/2014/main" id="{7252E5DE-7D6E-A04C-452C-511CA173A4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1398803"/>
            <a:ext cx="1800000" cy="360000"/>
          </a:xfrm>
          <a:prstGeom prst="rect">
            <a:avLst/>
          </a:prstGeom>
        </p:spPr>
      </p:pic>
      <p:sp>
        <p:nvSpPr>
          <p:cNvPr id="387" name="CuadroTexto 386">
            <a:extLst>
              <a:ext uri="{FF2B5EF4-FFF2-40B4-BE49-F238E27FC236}">
                <a16:creationId xmlns:a16="http://schemas.microsoft.com/office/drawing/2014/main" id="{4ABF8492-2284-665D-4735-812FBE99C23B}"/>
              </a:ext>
            </a:extLst>
          </p:cNvPr>
          <p:cNvSpPr txBox="1"/>
          <p:nvPr/>
        </p:nvSpPr>
        <p:spPr>
          <a:xfrm>
            <a:off x="4957300" y="143759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88" name="CuadroTexto 387">
            <a:extLst>
              <a:ext uri="{FF2B5EF4-FFF2-40B4-BE49-F238E27FC236}">
                <a16:creationId xmlns:a16="http://schemas.microsoft.com/office/drawing/2014/main" id="{56FF7650-4125-9470-1A76-0B853CE5B877}"/>
              </a:ext>
            </a:extLst>
          </p:cNvPr>
          <p:cNvSpPr txBox="1"/>
          <p:nvPr/>
        </p:nvSpPr>
        <p:spPr>
          <a:xfrm>
            <a:off x="5048360" y="154970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89" name="Imagen 388">
            <a:extLst>
              <a:ext uri="{FF2B5EF4-FFF2-40B4-BE49-F238E27FC236}">
                <a16:creationId xmlns:a16="http://schemas.microsoft.com/office/drawing/2014/main" id="{499BB790-C7B9-753A-CF98-CBD15474ED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1765848"/>
            <a:ext cx="1800000" cy="360000"/>
          </a:xfrm>
          <a:prstGeom prst="rect">
            <a:avLst/>
          </a:prstGeom>
        </p:spPr>
      </p:pic>
      <p:sp>
        <p:nvSpPr>
          <p:cNvPr id="390" name="CuadroTexto 389">
            <a:extLst>
              <a:ext uri="{FF2B5EF4-FFF2-40B4-BE49-F238E27FC236}">
                <a16:creationId xmlns:a16="http://schemas.microsoft.com/office/drawing/2014/main" id="{55F35DF4-7A05-408A-6FAC-1A6D9FC0A6C5}"/>
              </a:ext>
            </a:extLst>
          </p:cNvPr>
          <p:cNvSpPr txBox="1"/>
          <p:nvPr/>
        </p:nvSpPr>
        <p:spPr>
          <a:xfrm>
            <a:off x="1296487" y="180464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91" name="CuadroTexto 390">
            <a:extLst>
              <a:ext uri="{FF2B5EF4-FFF2-40B4-BE49-F238E27FC236}">
                <a16:creationId xmlns:a16="http://schemas.microsoft.com/office/drawing/2014/main" id="{11BE5096-98A5-2110-BA85-E10679419D4F}"/>
              </a:ext>
            </a:extLst>
          </p:cNvPr>
          <p:cNvSpPr txBox="1"/>
          <p:nvPr/>
        </p:nvSpPr>
        <p:spPr>
          <a:xfrm>
            <a:off x="1387547" y="191675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92" name="Imagen 391">
            <a:extLst>
              <a:ext uri="{FF2B5EF4-FFF2-40B4-BE49-F238E27FC236}">
                <a16:creationId xmlns:a16="http://schemas.microsoft.com/office/drawing/2014/main" id="{9F4BEC2A-65DB-8875-3B4D-1254F72BE0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1765848"/>
            <a:ext cx="1800000" cy="360000"/>
          </a:xfrm>
          <a:prstGeom prst="rect">
            <a:avLst/>
          </a:prstGeom>
        </p:spPr>
      </p:pic>
      <p:sp>
        <p:nvSpPr>
          <p:cNvPr id="393" name="CuadroTexto 392">
            <a:extLst>
              <a:ext uri="{FF2B5EF4-FFF2-40B4-BE49-F238E27FC236}">
                <a16:creationId xmlns:a16="http://schemas.microsoft.com/office/drawing/2014/main" id="{AB5E23BD-5B15-A618-9462-6E14AB085107}"/>
              </a:ext>
            </a:extLst>
          </p:cNvPr>
          <p:cNvSpPr txBox="1"/>
          <p:nvPr/>
        </p:nvSpPr>
        <p:spPr>
          <a:xfrm>
            <a:off x="3121887" y="180464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94" name="CuadroTexto 393">
            <a:extLst>
              <a:ext uri="{FF2B5EF4-FFF2-40B4-BE49-F238E27FC236}">
                <a16:creationId xmlns:a16="http://schemas.microsoft.com/office/drawing/2014/main" id="{B04D0091-FDE2-C715-078A-FA8855CD07C0}"/>
              </a:ext>
            </a:extLst>
          </p:cNvPr>
          <p:cNvSpPr txBox="1"/>
          <p:nvPr/>
        </p:nvSpPr>
        <p:spPr>
          <a:xfrm>
            <a:off x="3212947" y="191675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95" name="Imagen 394">
            <a:extLst>
              <a:ext uri="{FF2B5EF4-FFF2-40B4-BE49-F238E27FC236}">
                <a16:creationId xmlns:a16="http://schemas.microsoft.com/office/drawing/2014/main" id="{E15779CD-4C9E-8704-ADFA-D2E66BF2B0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1772198"/>
            <a:ext cx="1800000" cy="360000"/>
          </a:xfrm>
          <a:prstGeom prst="rect">
            <a:avLst/>
          </a:prstGeom>
        </p:spPr>
      </p:pic>
      <p:sp>
        <p:nvSpPr>
          <p:cNvPr id="396" name="CuadroTexto 395">
            <a:extLst>
              <a:ext uri="{FF2B5EF4-FFF2-40B4-BE49-F238E27FC236}">
                <a16:creationId xmlns:a16="http://schemas.microsoft.com/office/drawing/2014/main" id="{AEC9B9B5-5046-75D1-D3FE-0F0BF8BF9C6C}"/>
              </a:ext>
            </a:extLst>
          </p:cNvPr>
          <p:cNvSpPr txBox="1"/>
          <p:nvPr/>
        </p:nvSpPr>
        <p:spPr>
          <a:xfrm>
            <a:off x="4957300" y="181099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397" name="CuadroTexto 396">
            <a:extLst>
              <a:ext uri="{FF2B5EF4-FFF2-40B4-BE49-F238E27FC236}">
                <a16:creationId xmlns:a16="http://schemas.microsoft.com/office/drawing/2014/main" id="{437E4B41-5E21-5A16-9D5D-005C921EB6A3}"/>
              </a:ext>
            </a:extLst>
          </p:cNvPr>
          <p:cNvSpPr txBox="1"/>
          <p:nvPr/>
        </p:nvSpPr>
        <p:spPr>
          <a:xfrm>
            <a:off x="5048360" y="192310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398" name="Imagen 397">
            <a:extLst>
              <a:ext uri="{FF2B5EF4-FFF2-40B4-BE49-F238E27FC236}">
                <a16:creationId xmlns:a16="http://schemas.microsoft.com/office/drawing/2014/main" id="{C7B29F97-9017-679A-A075-41ABDD98F3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2132893"/>
            <a:ext cx="1800000" cy="360000"/>
          </a:xfrm>
          <a:prstGeom prst="rect">
            <a:avLst/>
          </a:prstGeom>
        </p:spPr>
      </p:pic>
      <p:sp>
        <p:nvSpPr>
          <p:cNvPr id="399" name="CuadroTexto 398">
            <a:extLst>
              <a:ext uri="{FF2B5EF4-FFF2-40B4-BE49-F238E27FC236}">
                <a16:creationId xmlns:a16="http://schemas.microsoft.com/office/drawing/2014/main" id="{0D19EA2E-6EDD-DCE9-209A-72A35883BAFA}"/>
              </a:ext>
            </a:extLst>
          </p:cNvPr>
          <p:cNvSpPr txBox="1"/>
          <p:nvPr/>
        </p:nvSpPr>
        <p:spPr>
          <a:xfrm>
            <a:off x="1296487" y="217168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00" name="CuadroTexto 399">
            <a:extLst>
              <a:ext uri="{FF2B5EF4-FFF2-40B4-BE49-F238E27FC236}">
                <a16:creationId xmlns:a16="http://schemas.microsoft.com/office/drawing/2014/main" id="{0EBB74A4-4B23-61B2-4146-2A5E4063FC84}"/>
              </a:ext>
            </a:extLst>
          </p:cNvPr>
          <p:cNvSpPr txBox="1"/>
          <p:nvPr/>
        </p:nvSpPr>
        <p:spPr>
          <a:xfrm>
            <a:off x="1387547" y="228379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01" name="Imagen 400">
            <a:extLst>
              <a:ext uri="{FF2B5EF4-FFF2-40B4-BE49-F238E27FC236}">
                <a16:creationId xmlns:a16="http://schemas.microsoft.com/office/drawing/2014/main" id="{B9925DC7-358F-E5C0-C865-3943474243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2132893"/>
            <a:ext cx="1800000" cy="360000"/>
          </a:xfrm>
          <a:prstGeom prst="rect">
            <a:avLst/>
          </a:prstGeom>
        </p:spPr>
      </p:pic>
      <p:sp>
        <p:nvSpPr>
          <p:cNvPr id="402" name="CuadroTexto 401">
            <a:extLst>
              <a:ext uri="{FF2B5EF4-FFF2-40B4-BE49-F238E27FC236}">
                <a16:creationId xmlns:a16="http://schemas.microsoft.com/office/drawing/2014/main" id="{33985FAC-75E3-B50D-BD5B-62E7422183A3}"/>
              </a:ext>
            </a:extLst>
          </p:cNvPr>
          <p:cNvSpPr txBox="1"/>
          <p:nvPr/>
        </p:nvSpPr>
        <p:spPr>
          <a:xfrm>
            <a:off x="3121887" y="217168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03" name="CuadroTexto 402">
            <a:extLst>
              <a:ext uri="{FF2B5EF4-FFF2-40B4-BE49-F238E27FC236}">
                <a16:creationId xmlns:a16="http://schemas.microsoft.com/office/drawing/2014/main" id="{E86EB1C7-AA35-85E2-A69D-99C1F1480D50}"/>
              </a:ext>
            </a:extLst>
          </p:cNvPr>
          <p:cNvSpPr txBox="1"/>
          <p:nvPr/>
        </p:nvSpPr>
        <p:spPr>
          <a:xfrm>
            <a:off x="3212947" y="228379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04" name="Imagen 403">
            <a:extLst>
              <a:ext uri="{FF2B5EF4-FFF2-40B4-BE49-F238E27FC236}">
                <a16:creationId xmlns:a16="http://schemas.microsoft.com/office/drawing/2014/main" id="{D6BF0CC8-61B5-C97D-2AC6-48E349CE5A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2139243"/>
            <a:ext cx="1800000" cy="360000"/>
          </a:xfrm>
          <a:prstGeom prst="rect">
            <a:avLst/>
          </a:prstGeom>
        </p:spPr>
      </p:pic>
      <p:sp>
        <p:nvSpPr>
          <p:cNvPr id="405" name="CuadroTexto 404">
            <a:extLst>
              <a:ext uri="{FF2B5EF4-FFF2-40B4-BE49-F238E27FC236}">
                <a16:creationId xmlns:a16="http://schemas.microsoft.com/office/drawing/2014/main" id="{72F076B9-EC98-FC3C-A298-C3E5EBC6E4AB}"/>
              </a:ext>
            </a:extLst>
          </p:cNvPr>
          <p:cNvSpPr txBox="1"/>
          <p:nvPr/>
        </p:nvSpPr>
        <p:spPr>
          <a:xfrm>
            <a:off x="4957300" y="217803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06" name="CuadroTexto 405">
            <a:extLst>
              <a:ext uri="{FF2B5EF4-FFF2-40B4-BE49-F238E27FC236}">
                <a16:creationId xmlns:a16="http://schemas.microsoft.com/office/drawing/2014/main" id="{F7BA8562-9CFA-2D48-A87B-E3FE3CD5CFFF}"/>
              </a:ext>
            </a:extLst>
          </p:cNvPr>
          <p:cNvSpPr txBox="1"/>
          <p:nvPr/>
        </p:nvSpPr>
        <p:spPr>
          <a:xfrm>
            <a:off x="5048360" y="229014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07" name="Imagen 406">
            <a:extLst>
              <a:ext uri="{FF2B5EF4-FFF2-40B4-BE49-F238E27FC236}">
                <a16:creationId xmlns:a16="http://schemas.microsoft.com/office/drawing/2014/main" id="{39FACA24-EB75-4840-D750-3F64EE0E47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2506288"/>
            <a:ext cx="1800000" cy="360000"/>
          </a:xfrm>
          <a:prstGeom prst="rect">
            <a:avLst/>
          </a:prstGeom>
        </p:spPr>
      </p:pic>
      <p:sp>
        <p:nvSpPr>
          <p:cNvPr id="408" name="CuadroTexto 407">
            <a:extLst>
              <a:ext uri="{FF2B5EF4-FFF2-40B4-BE49-F238E27FC236}">
                <a16:creationId xmlns:a16="http://schemas.microsoft.com/office/drawing/2014/main" id="{1E72453B-5326-7F2C-1DCB-718D60FAFA0C}"/>
              </a:ext>
            </a:extLst>
          </p:cNvPr>
          <p:cNvSpPr txBox="1"/>
          <p:nvPr/>
        </p:nvSpPr>
        <p:spPr>
          <a:xfrm>
            <a:off x="1296487" y="254508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09" name="CuadroTexto 408">
            <a:extLst>
              <a:ext uri="{FF2B5EF4-FFF2-40B4-BE49-F238E27FC236}">
                <a16:creationId xmlns:a16="http://schemas.microsoft.com/office/drawing/2014/main" id="{E507FDAA-2493-D144-925E-8C9768B93A83}"/>
              </a:ext>
            </a:extLst>
          </p:cNvPr>
          <p:cNvSpPr txBox="1"/>
          <p:nvPr/>
        </p:nvSpPr>
        <p:spPr>
          <a:xfrm>
            <a:off x="1387547" y="265719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10" name="Imagen 409">
            <a:extLst>
              <a:ext uri="{FF2B5EF4-FFF2-40B4-BE49-F238E27FC236}">
                <a16:creationId xmlns:a16="http://schemas.microsoft.com/office/drawing/2014/main" id="{B4D68E35-EDAC-0DFD-C63B-37E32CD1F7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2506288"/>
            <a:ext cx="1800000" cy="360000"/>
          </a:xfrm>
          <a:prstGeom prst="rect">
            <a:avLst/>
          </a:prstGeom>
        </p:spPr>
      </p:pic>
      <p:sp>
        <p:nvSpPr>
          <p:cNvPr id="411" name="CuadroTexto 410">
            <a:extLst>
              <a:ext uri="{FF2B5EF4-FFF2-40B4-BE49-F238E27FC236}">
                <a16:creationId xmlns:a16="http://schemas.microsoft.com/office/drawing/2014/main" id="{DE07142C-193C-783D-2727-3745E89F3398}"/>
              </a:ext>
            </a:extLst>
          </p:cNvPr>
          <p:cNvSpPr txBox="1"/>
          <p:nvPr/>
        </p:nvSpPr>
        <p:spPr>
          <a:xfrm>
            <a:off x="3121887" y="254508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12" name="CuadroTexto 411">
            <a:extLst>
              <a:ext uri="{FF2B5EF4-FFF2-40B4-BE49-F238E27FC236}">
                <a16:creationId xmlns:a16="http://schemas.microsoft.com/office/drawing/2014/main" id="{1444D2B4-5902-C863-B9AD-7F7DA53815E6}"/>
              </a:ext>
            </a:extLst>
          </p:cNvPr>
          <p:cNvSpPr txBox="1"/>
          <p:nvPr/>
        </p:nvSpPr>
        <p:spPr>
          <a:xfrm>
            <a:off x="3212947" y="265719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13" name="Imagen 412">
            <a:extLst>
              <a:ext uri="{FF2B5EF4-FFF2-40B4-BE49-F238E27FC236}">
                <a16:creationId xmlns:a16="http://schemas.microsoft.com/office/drawing/2014/main" id="{DECC71E6-A80D-7A1D-570C-6AE752760E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2512638"/>
            <a:ext cx="1800000" cy="360000"/>
          </a:xfrm>
          <a:prstGeom prst="rect">
            <a:avLst/>
          </a:prstGeom>
        </p:spPr>
      </p:pic>
      <p:sp>
        <p:nvSpPr>
          <p:cNvPr id="414" name="CuadroTexto 413">
            <a:extLst>
              <a:ext uri="{FF2B5EF4-FFF2-40B4-BE49-F238E27FC236}">
                <a16:creationId xmlns:a16="http://schemas.microsoft.com/office/drawing/2014/main" id="{893593B2-65E0-C707-B07C-B228E984C8BA}"/>
              </a:ext>
            </a:extLst>
          </p:cNvPr>
          <p:cNvSpPr txBox="1"/>
          <p:nvPr/>
        </p:nvSpPr>
        <p:spPr>
          <a:xfrm>
            <a:off x="4957300" y="255143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15" name="CuadroTexto 414">
            <a:extLst>
              <a:ext uri="{FF2B5EF4-FFF2-40B4-BE49-F238E27FC236}">
                <a16:creationId xmlns:a16="http://schemas.microsoft.com/office/drawing/2014/main" id="{B8A6ACCC-81B5-A904-3AC5-FA5807EEA9CF}"/>
              </a:ext>
            </a:extLst>
          </p:cNvPr>
          <p:cNvSpPr txBox="1"/>
          <p:nvPr/>
        </p:nvSpPr>
        <p:spPr>
          <a:xfrm>
            <a:off x="5048360" y="266354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16" name="Imagen 415">
            <a:extLst>
              <a:ext uri="{FF2B5EF4-FFF2-40B4-BE49-F238E27FC236}">
                <a16:creationId xmlns:a16="http://schemas.microsoft.com/office/drawing/2014/main" id="{C2A60B62-3364-2C22-1EAA-7E628F19C6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2878988"/>
            <a:ext cx="1800000" cy="360000"/>
          </a:xfrm>
          <a:prstGeom prst="rect">
            <a:avLst/>
          </a:prstGeom>
        </p:spPr>
      </p:pic>
      <p:sp>
        <p:nvSpPr>
          <p:cNvPr id="417" name="CuadroTexto 416">
            <a:extLst>
              <a:ext uri="{FF2B5EF4-FFF2-40B4-BE49-F238E27FC236}">
                <a16:creationId xmlns:a16="http://schemas.microsoft.com/office/drawing/2014/main" id="{E8E2C1DF-BBE6-0BF5-6BB9-D7D0D9EAE79A}"/>
              </a:ext>
            </a:extLst>
          </p:cNvPr>
          <p:cNvSpPr txBox="1"/>
          <p:nvPr/>
        </p:nvSpPr>
        <p:spPr>
          <a:xfrm>
            <a:off x="1296487" y="291778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18" name="CuadroTexto 417">
            <a:extLst>
              <a:ext uri="{FF2B5EF4-FFF2-40B4-BE49-F238E27FC236}">
                <a16:creationId xmlns:a16="http://schemas.microsoft.com/office/drawing/2014/main" id="{FD3CE847-0E6F-423A-AA97-B8CB7A6358EB}"/>
              </a:ext>
            </a:extLst>
          </p:cNvPr>
          <p:cNvSpPr txBox="1"/>
          <p:nvPr/>
        </p:nvSpPr>
        <p:spPr>
          <a:xfrm>
            <a:off x="1387547" y="302989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19" name="Imagen 418">
            <a:extLst>
              <a:ext uri="{FF2B5EF4-FFF2-40B4-BE49-F238E27FC236}">
                <a16:creationId xmlns:a16="http://schemas.microsoft.com/office/drawing/2014/main" id="{405C2E10-4F2F-B7D8-058B-12C16CA8D9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2878988"/>
            <a:ext cx="1800000" cy="360000"/>
          </a:xfrm>
          <a:prstGeom prst="rect">
            <a:avLst/>
          </a:prstGeom>
        </p:spPr>
      </p:pic>
      <p:sp>
        <p:nvSpPr>
          <p:cNvPr id="420" name="CuadroTexto 419">
            <a:extLst>
              <a:ext uri="{FF2B5EF4-FFF2-40B4-BE49-F238E27FC236}">
                <a16:creationId xmlns:a16="http://schemas.microsoft.com/office/drawing/2014/main" id="{DCD6631C-C991-3AA0-A2C1-06AE3566DF1D}"/>
              </a:ext>
            </a:extLst>
          </p:cNvPr>
          <p:cNvSpPr txBox="1"/>
          <p:nvPr/>
        </p:nvSpPr>
        <p:spPr>
          <a:xfrm>
            <a:off x="3121887" y="291778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21" name="CuadroTexto 420">
            <a:extLst>
              <a:ext uri="{FF2B5EF4-FFF2-40B4-BE49-F238E27FC236}">
                <a16:creationId xmlns:a16="http://schemas.microsoft.com/office/drawing/2014/main" id="{08C18A1E-D69C-A89B-6C3E-F70CEAE10FD8}"/>
              </a:ext>
            </a:extLst>
          </p:cNvPr>
          <p:cNvSpPr txBox="1"/>
          <p:nvPr/>
        </p:nvSpPr>
        <p:spPr>
          <a:xfrm>
            <a:off x="3212947" y="302989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22" name="Imagen 421">
            <a:extLst>
              <a:ext uri="{FF2B5EF4-FFF2-40B4-BE49-F238E27FC236}">
                <a16:creationId xmlns:a16="http://schemas.microsoft.com/office/drawing/2014/main" id="{CBAB153A-CE4D-D14C-5BF8-30C117AC8C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2885338"/>
            <a:ext cx="1800000" cy="360000"/>
          </a:xfrm>
          <a:prstGeom prst="rect">
            <a:avLst/>
          </a:prstGeom>
        </p:spPr>
      </p:pic>
      <p:sp>
        <p:nvSpPr>
          <p:cNvPr id="423" name="CuadroTexto 422">
            <a:extLst>
              <a:ext uri="{FF2B5EF4-FFF2-40B4-BE49-F238E27FC236}">
                <a16:creationId xmlns:a16="http://schemas.microsoft.com/office/drawing/2014/main" id="{A97895D0-A20F-1A9D-5F28-072073E660C5}"/>
              </a:ext>
            </a:extLst>
          </p:cNvPr>
          <p:cNvSpPr txBox="1"/>
          <p:nvPr/>
        </p:nvSpPr>
        <p:spPr>
          <a:xfrm>
            <a:off x="4957300" y="292413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24" name="CuadroTexto 423">
            <a:extLst>
              <a:ext uri="{FF2B5EF4-FFF2-40B4-BE49-F238E27FC236}">
                <a16:creationId xmlns:a16="http://schemas.microsoft.com/office/drawing/2014/main" id="{3468E8F4-341C-78EA-9452-93AF07B2A9F3}"/>
              </a:ext>
            </a:extLst>
          </p:cNvPr>
          <p:cNvSpPr txBox="1"/>
          <p:nvPr/>
        </p:nvSpPr>
        <p:spPr>
          <a:xfrm>
            <a:off x="5048360" y="303624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25" name="Imagen 424">
            <a:extLst>
              <a:ext uri="{FF2B5EF4-FFF2-40B4-BE49-F238E27FC236}">
                <a16:creationId xmlns:a16="http://schemas.microsoft.com/office/drawing/2014/main" id="{6DAD2673-58C7-6FD3-0A99-B42CE00766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3252383"/>
            <a:ext cx="1800000" cy="360000"/>
          </a:xfrm>
          <a:prstGeom prst="rect">
            <a:avLst/>
          </a:prstGeom>
        </p:spPr>
      </p:pic>
      <p:sp>
        <p:nvSpPr>
          <p:cNvPr id="426" name="CuadroTexto 425">
            <a:extLst>
              <a:ext uri="{FF2B5EF4-FFF2-40B4-BE49-F238E27FC236}">
                <a16:creationId xmlns:a16="http://schemas.microsoft.com/office/drawing/2014/main" id="{564EBEDD-1C68-C66C-E7D2-9EBE976EE0BB}"/>
              </a:ext>
            </a:extLst>
          </p:cNvPr>
          <p:cNvSpPr txBox="1"/>
          <p:nvPr/>
        </p:nvSpPr>
        <p:spPr>
          <a:xfrm>
            <a:off x="1296487" y="329117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27" name="CuadroTexto 426">
            <a:extLst>
              <a:ext uri="{FF2B5EF4-FFF2-40B4-BE49-F238E27FC236}">
                <a16:creationId xmlns:a16="http://schemas.microsoft.com/office/drawing/2014/main" id="{D909397D-BEB2-EA80-CC7D-3A723AA94F6A}"/>
              </a:ext>
            </a:extLst>
          </p:cNvPr>
          <p:cNvSpPr txBox="1"/>
          <p:nvPr/>
        </p:nvSpPr>
        <p:spPr>
          <a:xfrm>
            <a:off x="1387547" y="340328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28" name="Imagen 427">
            <a:extLst>
              <a:ext uri="{FF2B5EF4-FFF2-40B4-BE49-F238E27FC236}">
                <a16:creationId xmlns:a16="http://schemas.microsoft.com/office/drawing/2014/main" id="{0F10814F-6C7E-2D47-BECE-F15688BB0E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3252383"/>
            <a:ext cx="1800000" cy="360000"/>
          </a:xfrm>
          <a:prstGeom prst="rect">
            <a:avLst/>
          </a:prstGeom>
        </p:spPr>
      </p:pic>
      <p:sp>
        <p:nvSpPr>
          <p:cNvPr id="429" name="CuadroTexto 428">
            <a:extLst>
              <a:ext uri="{FF2B5EF4-FFF2-40B4-BE49-F238E27FC236}">
                <a16:creationId xmlns:a16="http://schemas.microsoft.com/office/drawing/2014/main" id="{87CD21FF-4802-69AE-F5CC-8AC438082AB9}"/>
              </a:ext>
            </a:extLst>
          </p:cNvPr>
          <p:cNvSpPr txBox="1"/>
          <p:nvPr/>
        </p:nvSpPr>
        <p:spPr>
          <a:xfrm>
            <a:off x="3121887" y="329117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30" name="CuadroTexto 429">
            <a:extLst>
              <a:ext uri="{FF2B5EF4-FFF2-40B4-BE49-F238E27FC236}">
                <a16:creationId xmlns:a16="http://schemas.microsoft.com/office/drawing/2014/main" id="{97DFA4DF-AE55-0030-D3D7-EF08B47BFD38}"/>
              </a:ext>
            </a:extLst>
          </p:cNvPr>
          <p:cNvSpPr txBox="1"/>
          <p:nvPr/>
        </p:nvSpPr>
        <p:spPr>
          <a:xfrm>
            <a:off x="3212947" y="340328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31" name="Imagen 430">
            <a:extLst>
              <a:ext uri="{FF2B5EF4-FFF2-40B4-BE49-F238E27FC236}">
                <a16:creationId xmlns:a16="http://schemas.microsoft.com/office/drawing/2014/main" id="{EEADF74F-33C8-2524-F38E-9B6FE2AD6E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3258733"/>
            <a:ext cx="1800000" cy="360000"/>
          </a:xfrm>
          <a:prstGeom prst="rect">
            <a:avLst/>
          </a:prstGeom>
        </p:spPr>
      </p:pic>
      <p:sp>
        <p:nvSpPr>
          <p:cNvPr id="432" name="CuadroTexto 431">
            <a:extLst>
              <a:ext uri="{FF2B5EF4-FFF2-40B4-BE49-F238E27FC236}">
                <a16:creationId xmlns:a16="http://schemas.microsoft.com/office/drawing/2014/main" id="{4882039D-B263-B1A4-6A02-CD80A4D4C754}"/>
              </a:ext>
            </a:extLst>
          </p:cNvPr>
          <p:cNvSpPr txBox="1"/>
          <p:nvPr/>
        </p:nvSpPr>
        <p:spPr>
          <a:xfrm>
            <a:off x="4957300" y="329752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33" name="CuadroTexto 432">
            <a:extLst>
              <a:ext uri="{FF2B5EF4-FFF2-40B4-BE49-F238E27FC236}">
                <a16:creationId xmlns:a16="http://schemas.microsoft.com/office/drawing/2014/main" id="{A1D8A46C-C63C-4183-DC35-EA9148988F41}"/>
              </a:ext>
            </a:extLst>
          </p:cNvPr>
          <p:cNvSpPr txBox="1"/>
          <p:nvPr/>
        </p:nvSpPr>
        <p:spPr>
          <a:xfrm>
            <a:off x="5048360" y="340963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34" name="Imagen 433">
            <a:extLst>
              <a:ext uri="{FF2B5EF4-FFF2-40B4-BE49-F238E27FC236}">
                <a16:creationId xmlns:a16="http://schemas.microsoft.com/office/drawing/2014/main" id="{5E48EF3B-3E2F-28C1-6307-66DFA38673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3625083"/>
            <a:ext cx="1800000" cy="360000"/>
          </a:xfrm>
          <a:prstGeom prst="rect">
            <a:avLst/>
          </a:prstGeom>
        </p:spPr>
      </p:pic>
      <p:sp>
        <p:nvSpPr>
          <p:cNvPr id="435" name="CuadroTexto 434">
            <a:extLst>
              <a:ext uri="{FF2B5EF4-FFF2-40B4-BE49-F238E27FC236}">
                <a16:creationId xmlns:a16="http://schemas.microsoft.com/office/drawing/2014/main" id="{00C2F711-75F0-202F-0B4D-E4A507A431AE}"/>
              </a:ext>
            </a:extLst>
          </p:cNvPr>
          <p:cNvSpPr txBox="1"/>
          <p:nvPr/>
        </p:nvSpPr>
        <p:spPr>
          <a:xfrm>
            <a:off x="1296487" y="366387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36" name="CuadroTexto 435">
            <a:extLst>
              <a:ext uri="{FF2B5EF4-FFF2-40B4-BE49-F238E27FC236}">
                <a16:creationId xmlns:a16="http://schemas.microsoft.com/office/drawing/2014/main" id="{4FFA3D67-902F-4738-96B3-8B327787A4E2}"/>
              </a:ext>
            </a:extLst>
          </p:cNvPr>
          <p:cNvSpPr txBox="1"/>
          <p:nvPr/>
        </p:nvSpPr>
        <p:spPr>
          <a:xfrm>
            <a:off x="1387547" y="377598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37" name="Imagen 436">
            <a:extLst>
              <a:ext uri="{FF2B5EF4-FFF2-40B4-BE49-F238E27FC236}">
                <a16:creationId xmlns:a16="http://schemas.microsoft.com/office/drawing/2014/main" id="{1D667F75-AAC8-73E1-50EE-A5883C937C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3625083"/>
            <a:ext cx="1800000" cy="360000"/>
          </a:xfrm>
          <a:prstGeom prst="rect">
            <a:avLst/>
          </a:prstGeom>
        </p:spPr>
      </p:pic>
      <p:sp>
        <p:nvSpPr>
          <p:cNvPr id="438" name="CuadroTexto 437">
            <a:extLst>
              <a:ext uri="{FF2B5EF4-FFF2-40B4-BE49-F238E27FC236}">
                <a16:creationId xmlns:a16="http://schemas.microsoft.com/office/drawing/2014/main" id="{C451902C-CAB3-3274-C4A2-0311F95016AE}"/>
              </a:ext>
            </a:extLst>
          </p:cNvPr>
          <p:cNvSpPr txBox="1"/>
          <p:nvPr/>
        </p:nvSpPr>
        <p:spPr>
          <a:xfrm>
            <a:off x="3121887" y="366387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39" name="CuadroTexto 438">
            <a:extLst>
              <a:ext uri="{FF2B5EF4-FFF2-40B4-BE49-F238E27FC236}">
                <a16:creationId xmlns:a16="http://schemas.microsoft.com/office/drawing/2014/main" id="{44C641D9-9449-3BD2-0BB8-D4CAA653CECD}"/>
              </a:ext>
            </a:extLst>
          </p:cNvPr>
          <p:cNvSpPr txBox="1"/>
          <p:nvPr/>
        </p:nvSpPr>
        <p:spPr>
          <a:xfrm>
            <a:off x="3212947" y="377598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40" name="Imagen 439">
            <a:extLst>
              <a:ext uri="{FF2B5EF4-FFF2-40B4-BE49-F238E27FC236}">
                <a16:creationId xmlns:a16="http://schemas.microsoft.com/office/drawing/2014/main" id="{5F1DE073-84EE-F6A8-AA45-0D4A77BB5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3631433"/>
            <a:ext cx="1800000" cy="360000"/>
          </a:xfrm>
          <a:prstGeom prst="rect">
            <a:avLst/>
          </a:prstGeom>
        </p:spPr>
      </p:pic>
      <p:sp>
        <p:nvSpPr>
          <p:cNvPr id="441" name="CuadroTexto 440">
            <a:extLst>
              <a:ext uri="{FF2B5EF4-FFF2-40B4-BE49-F238E27FC236}">
                <a16:creationId xmlns:a16="http://schemas.microsoft.com/office/drawing/2014/main" id="{00C2C3D9-5A08-1D76-9798-AEBF02A37B20}"/>
              </a:ext>
            </a:extLst>
          </p:cNvPr>
          <p:cNvSpPr txBox="1"/>
          <p:nvPr/>
        </p:nvSpPr>
        <p:spPr>
          <a:xfrm>
            <a:off x="4957300" y="367022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42" name="CuadroTexto 441">
            <a:extLst>
              <a:ext uri="{FF2B5EF4-FFF2-40B4-BE49-F238E27FC236}">
                <a16:creationId xmlns:a16="http://schemas.microsoft.com/office/drawing/2014/main" id="{E2AA8C1F-FCFC-1115-1F40-D43288018233}"/>
              </a:ext>
            </a:extLst>
          </p:cNvPr>
          <p:cNvSpPr txBox="1"/>
          <p:nvPr/>
        </p:nvSpPr>
        <p:spPr>
          <a:xfrm>
            <a:off x="5048360" y="378233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43" name="Imagen 442">
            <a:extLst>
              <a:ext uri="{FF2B5EF4-FFF2-40B4-BE49-F238E27FC236}">
                <a16:creationId xmlns:a16="http://schemas.microsoft.com/office/drawing/2014/main" id="{44DEABCB-6090-E620-69E2-783D273614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3998478"/>
            <a:ext cx="1800000" cy="360000"/>
          </a:xfrm>
          <a:prstGeom prst="rect">
            <a:avLst/>
          </a:prstGeom>
        </p:spPr>
      </p:pic>
      <p:sp>
        <p:nvSpPr>
          <p:cNvPr id="444" name="CuadroTexto 443">
            <a:extLst>
              <a:ext uri="{FF2B5EF4-FFF2-40B4-BE49-F238E27FC236}">
                <a16:creationId xmlns:a16="http://schemas.microsoft.com/office/drawing/2014/main" id="{BED2AA49-D5AE-5A0E-6A6D-4A3CFD707AE0}"/>
              </a:ext>
            </a:extLst>
          </p:cNvPr>
          <p:cNvSpPr txBox="1"/>
          <p:nvPr/>
        </p:nvSpPr>
        <p:spPr>
          <a:xfrm>
            <a:off x="1296487" y="403727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45" name="CuadroTexto 444">
            <a:extLst>
              <a:ext uri="{FF2B5EF4-FFF2-40B4-BE49-F238E27FC236}">
                <a16:creationId xmlns:a16="http://schemas.microsoft.com/office/drawing/2014/main" id="{B1FEBCAE-0FCB-0559-B41A-5F1849A283D5}"/>
              </a:ext>
            </a:extLst>
          </p:cNvPr>
          <p:cNvSpPr txBox="1"/>
          <p:nvPr/>
        </p:nvSpPr>
        <p:spPr>
          <a:xfrm>
            <a:off x="1387547" y="414938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46" name="Imagen 445">
            <a:extLst>
              <a:ext uri="{FF2B5EF4-FFF2-40B4-BE49-F238E27FC236}">
                <a16:creationId xmlns:a16="http://schemas.microsoft.com/office/drawing/2014/main" id="{780E3DA6-E3F2-154F-FD25-BC374716D5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3998478"/>
            <a:ext cx="1800000" cy="360000"/>
          </a:xfrm>
          <a:prstGeom prst="rect">
            <a:avLst/>
          </a:prstGeom>
        </p:spPr>
      </p:pic>
      <p:sp>
        <p:nvSpPr>
          <p:cNvPr id="447" name="CuadroTexto 446">
            <a:extLst>
              <a:ext uri="{FF2B5EF4-FFF2-40B4-BE49-F238E27FC236}">
                <a16:creationId xmlns:a16="http://schemas.microsoft.com/office/drawing/2014/main" id="{C0F3F16F-4BB9-FA8B-AE82-F07ADCC0DB94}"/>
              </a:ext>
            </a:extLst>
          </p:cNvPr>
          <p:cNvSpPr txBox="1"/>
          <p:nvPr/>
        </p:nvSpPr>
        <p:spPr>
          <a:xfrm>
            <a:off x="3121887" y="403727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48" name="CuadroTexto 447">
            <a:extLst>
              <a:ext uri="{FF2B5EF4-FFF2-40B4-BE49-F238E27FC236}">
                <a16:creationId xmlns:a16="http://schemas.microsoft.com/office/drawing/2014/main" id="{EA4C6E45-0E3A-5EE6-9FC1-25BFC7D734F5}"/>
              </a:ext>
            </a:extLst>
          </p:cNvPr>
          <p:cNvSpPr txBox="1"/>
          <p:nvPr/>
        </p:nvSpPr>
        <p:spPr>
          <a:xfrm>
            <a:off x="3212947" y="414938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49" name="Imagen 448">
            <a:extLst>
              <a:ext uri="{FF2B5EF4-FFF2-40B4-BE49-F238E27FC236}">
                <a16:creationId xmlns:a16="http://schemas.microsoft.com/office/drawing/2014/main" id="{600E78A7-DD81-6FFC-FBD5-F6B7A58C0C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4004828"/>
            <a:ext cx="1800000" cy="360000"/>
          </a:xfrm>
          <a:prstGeom prst="rect">
            <a:avLst/>
          </a:prstGeom>
        </p:spPr>
      </p:pic>
      <p:sp>
        <p:nvSpPr>
          <p:cNvPr id="450" name="CuadroTexto 449">
            <a:extLst>
              <a:ext uri="{FF2B5EF4-FFF2-40B4-BE49-F238E27FC236}">
                <a16:creationId xmlns:a16="http://schemas.microsoft.com/office/drawing/2014/main" id="{81FC499B-1729-1A98-3A68-5277A30C172E}"/>
              </a:ext>
            </a:extLst>
          </p:cNvPr>
          <p:cNvSpPr txBox="1"/>
          <p:nvPr/>
        </p:nvSpPr>
        <p:spPr>
          <a:xfrm>
            <a:off x="4957300" y="404362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51" name="CuadroTexto 450">
            <a:extLst>
              <a:ext uri="{FF2B5EF4-FFF2-40B4-BE49-F238E27FC236}">
                <a16:creationId xmlns:a16="http://schemas.microsoft.com/office/drawing/2014/main" id="{F1A8D3B2-76B0-0A40-E5FF-F5B556359B91}"/>
              </a:ext>
            </a:extLst>
          </p:cNvPr>
          <p:cNvSpPr txBox="1"/>
          <p:nvPr/>
        </p:nvSpPr>
        <p:spPr>
          <a:xfrm>
            <a:off x="5048360" y="415573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52" name="Imagen 451">
            <a:extLst>
              <a:ext uri="{FF2B5EF4-FFF2-40B4-BE49-F238E27FC236}">
                <a16:creationId xmlns:a16="http://schemas.microsoft.com/office/drawing/2014/main" id="{1FA93F2D-D321-6C58-7477-058C18DDA5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4371178"/>
            <a:ext cx="1800000" cy="360000"/>
          </a:xfrm>
          <a:prstGeom prst="rect">
            <a:avLst/>
          </a:prstGeom>
        </p:spPr>
      </p:pic>
      <p:sp>
        <p:nvSpPr>
          <p:cNvPr id="453" name="CuadroTexto 452">
            <a:extLst>
              <a:ext uri="{FF2B5EF4-FFF2-40B4-BE49-F238E27FC236}">
                <a16:creationId xmlns:a16="http://schemas.microsoft.com/office/drawing/2014/main" id="{46512098-8398-CE0A-D2E0-1911EC8EF383}"/>
              </a:ext>
            </a:extLst>
          </p:cNvPr>
          <p:cNvSpPr txBox="1"/>
          <p:nvPr/>
        </p:nvSpPr>
        <p:spPr>
          <a:xfrm>
            <a:off x="1296487" y="440997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54" name="CuadroTexto 453">
            <a:extLst>
              <a:ext uri="{FF2B5EF4-FFF2-40B4-BE49-F238E27FC236}">
                <a16:creationId xmlns:a16="http://schemas.microsoft.com/office/drawing/2014/main" id="{677F227D-E7D1-F328-134A-020C3649BB94}"/>
              </a:ext>
            </a:extLst>
          </p:cNvPr>
          <p:cNvSpPr txBox="1"/>
          <p:nvPr/>
        </p:nvSpPr>
        <p:spPr>
          <a:xfrm>
            <a:off x="1387547" y="452208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55" name="Imagen 454">
            <a:extLst>
              <a:ext uri="{FF2B5EF4-FFF2-40B4-BE49-F238E27FC236}">
                <a16:creationId xmlns:a16="http://schemas.microsoft.com/office/drawing/2014/main" id="{C2778BC0-F785-449B-7C68-08834AAB99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4371178"/>
            <a:ext cx="1800000" cy="360000"/>
          </a:xfrm>
          <a:prstGeom prst="rect">
            <a:avLst/>
          </a:prstGeom>
        </p:spPr>
      </p:pic>
      <p:sp>
        <p:nvSpPr>
          <p:cNvPr id="456" name="CuadroTexto 455">
            <a:extLst>
              <a:ext uri="{FF2B5EF4-FFF2-40B4-BE49-F238E27FC236}">
                <a16:creationId xmlns:a16="http://schemas.microsoft.com/office/drawing/2014/main" id="{FA8E86B2-B268-B9D5-B32B-2FC6EA7C69D1}"/>
              </a:ext>
            </a:extLst>
          </p:cNvPr>
          <p:cNvSpPr txBox="1"/>
          <p:nvPr/>
        </p:nvSpPr>
        <p:spPr>
          <a:xfrm>
            <a:off x="3121887" y="440997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57" name="CuadroTexto 456">
            <a:extLst>
              <a:ext uri="{FF2B5EF4-FFF2-40B4-BE49-F238E27FC236}">
                <a16:creationId xmlns:a16="http://schemas.microsoft.com/office/drawing/2014/main" id="{FF47C48F-377A-0F81-F9C6-8F3A0D048431}"/>
              </a:ext>
            </a:extLst>
          </p:cNvPr>
          <p:cNvSpPr txBox="1"/>
          <p:nvPr/>
        </p:nvSpPr>
        <p:spPr>
          <a:xfrm>
            <a:off x="3212947" y="452208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58" name="Imagen 457">
            <a:extLst>
              <a:ext uri="{FF2B5EF4-FFF2-40B4-BE49-F238E27FC236}">
                <a16:creationId xmlns:a16="http://schemas.microsoft.com/office/drawing/2014/main" id="{40D1851C-A2F1-9059-4FCF-1DD6F7914D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4377528"/>
            <a:ext cx="1800000" cy="360000"/>
          </a:xfrm>
          <a:prstGeom prst="rect">
            <a:avLst/>
          </a:prstGeom>
        </p:spPr>
      </p:pic>
      <p:sp>
        <p:nvSpPr>
          <p:cNvPr id="459" name="CuadroTexto 458">
            <a:extLst>
              <a:ext uri="{FF2B5EF4-FFF2-40B4-BE49-F238E27FC236}">
                <a16:creationId xmlns:a16="http://schemas.microsoft.com/office/drawing/2014/main" id="{4AA915D9-8BCF-364D-A19F-7CC14CA90115}"/>
              </a:ext>
            </a:extLst>
          </p:cNvPr>
          <p:cNvSpPr txBox="1"/>
          <p:nvPr/>
        </p:nvSpPr>
        <p:spPr>
          <a:xfrm>
            <a:off x="4957300" y="441632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60" name="CuadroTexto 459">
            <a:extLst>
              <a:ext uri="{FF2B5EF4-FFF2-40B4-BE49-F238E27FC236}">
                <a16:creationId xmlns:a16="http://schemas.microsoft.com/office/drawing/2014/main" id="{ACE2B8FE-EC8F-AFFD-A253-CF8AAE15B10E}"/>
              </a:ext>
            </a:extLst>
          </p:cNvPr>
          <p:cNvSpPr txBox="1"/>
          <p:nvPr/>
        </p:nvSpPr>
        <p:spPr>
          <a:xfrm>
            <a:off x="5048360" y="452843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61" name="Imagen 460">
            <a:extLst>
              <a:ext uri="{FF2B5EF4-FFF2-40B4-BE49-F238E27FC236}">
                <a16:creationId xmlns:a16="http://schemas.microsoft.com/office/drawing/2014/main" id="{FB67AF96-4968-A76A-43F8-168E03035B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4744573"/>
            <a:ext cx="1800000" cy="360000"/>
          </a:xfrm>
          <a:prstGeom prst="rect">
            <a:avLst/>
          </a:prstGeom>
        </p:spPr>
      </p:pic>
      <p:sp>
        <p:nvSpPr>
          <p:cNvPr id="462" name="CuadroTexto 461">
            <a:extLst>
              <a:ext uri="{FF2B5EF4-FFF2-40B4-BE49-F238E27FC236}">
                <a16:creationId xmlns:a16="http://schemas.microsoft.com/office/drawing/2014/main" id="{515FA588-2A3F-1E3E-0E98-5FEDF64F738C}"/>
              </a:ext>
            </a:extLst>
          </p:cNvPr>
          <p:cNvSpPr txBox="1"/>
          <p:nvPr/>
        </p:nvSpPr>
        <p:spPr>
          <a:xfrm>
            <a:off x="1296487" y="478336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63" name="CuadroTexto 462">
            <a:extLst>
              <a:ext uri="{FF2B5EF4-FFF2-40B4-BE49-F238E27FC236}">
                <a16:creationId xmlns:a16="http://schemas.microsoft.com/office/drawing/2014/main" id="{D59F8D1D-1C77-890E-8235-FBFDD5C4234D}"/>
              </a:ext>
            </a:extLst>
          </p:cNvPr>
          <p:cNvSpPr txBox="1"/>
          <p:nvPr/>
        </p:nvSpPr>
        <p:spPr>
          <a:xfrm>
            <a:off x="1387547" y="489547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64" name="Imagen 463">
            <a:extLst>
              <a:ext uri="{FF2B5EF4-FFF2-40B4-BE49-F238E27FC236}">
                <a16:creationId xmlns:a16="http://schemas.microsoft.com/office/drawing/2014/main" id="{A3E4E2A1-C8B1-67AE-795F-8A4072AE3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4744573"/>
            <a:ext cx="1800000" cy="360000"/>
          </a:xfrm>
          <a:prstGeom prst="rect">
            <a:avLst/>
          </a:prstGeom>
        </p:spPr>
      </p:pic>
      <p:sp>
        <p:nvSpPr>
          <p:cNvPr id="465" name="CuadroTexto 464">
            <a:extLst>
              <a:ext uri="{FF2B5EF4-FFF2-40B4-BE49-F238E27FC236}">
                <a16:creationId xmlns:a16="http://schemas.microsoft.com/office/drawing/2014/main" id="{17463381-53F5-2A42-AC6E-32995EAAFEAE}"/>
              </a:ext>
            </a:extLst>
          </p:cNvPr>
          <p:cNvSpPr txBox="1"/>
          <p:nvPr/>
        </p:nvSpPr>
        <p:spPr>
          <a:xfrm>
            <a:off x="3121887" y="478336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CBE2BD3E-8878-1E46-6158-5CF71AC543DA}"/>
              </a:ext>
            </a:extLst>
          </p:cNvPr>
          <p:cNvSpPr txBox="1"/>
          <p:nvPr/>
        </p:nvSpPr>
        <p:spPr>
          <a:xfrm>
            <a:off x="3212947" y="489547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67" name="Imagen 466">
            <a:extLst>
              <a:ext uri="{FF2B5EF4-FFF2-40B4-BE49-F238E27FC236}">
                <a16:creationId xmlns:a16="http://schemas.microsoft.com/office/drawing/2014/main" id="{E57F509F-6758-860C-3640-7ABCE449B6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4750923"/>
            <a:ext cx="1800000" cy="360000"/>
          </a:xfrm>
          <a:prstGeom prst="rect">
            <a:avLst/>
          </a:prstGeom>
        </p:spPr>
      </p:pic>
      <p:sp>
        <p:nvSpPr>
          <p:cNvPr id="468" name="CuadroTexto 467">
            <a:extLst>
              <a:ext uri="{FF2B5EF4-FFF2-40B4-BE49-F238E27FC236}">
                <a16:creationId xmlns:a16="http://schemas.microsoft.com/office/drawing/2014/main" id="{722DC4B2-3FA4-E92C-3FFB-DCF5ECEEBD2B}"/>
              </a:ext>
            </a:extLst>
          </p:cNvPr>
          <p:cNvSpPr txBox="1"/>
          <p:nvPr/>
        </p:nvSpPr>
        <p:spPr>
          <a:xfrm>
            <a:off x="4957300" y="478971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69" name="CuadroTexto 468">
            <a:extLst>
              <a:ext uri="{FF2B5EF4-FFF2-40B4-BE49-F238E27FC236}">
                <a16:creationId xmlns:a16="http://schemas.microsoft.com/office/drawing/2014/main" id="{635A4071-C1DB-D601-7901-469BE60285FD}"/>
              </a:ext>
            </a:extLst>
          </p:cNvPr>
          <p:cNvSpPr txBox="1"/>
          <p:nvPr/>
        </p:nvSpPr>
        <p:spPr>
          <a:xfrm>
            <a:off x="5048360" y="490182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70" name="Imagen 469">
            <a:extLst>
              <a:ext uri="{FF2B5EF4-FFF2-40B4-BE49-F238E27FC236}">
                <a16:creationId xmlns:a16="http://schemas.microsoft.com/office/drawing/2014/main" id="{44BA3BAC-BCBC-909A-5D22-4EA85AD49C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5117273"/>
            <a:ext cx="1800000" cy="360000"/>
          </a:xfrm>
          <a:prstGeom prst="rect">
            <a:avLst/>
          </a:prstGeom>
        </p:spPr>
      </p:pic>
      <p:sp>
        <p:nvSpPr>
          <p:cNvPr id="471" name="CuadroTexto 470">
            <a:extLst>
              <a:ext uri="{FF2B5EF4-FFF2-40B4-BE49-F238E27FC236}">
                <a16:creationId xmlns:a16="http://schemas.microsoft.com/office/drawing/2014/main" id="{214B003C-2C42-B755-48AA-41A04B2E7508}"/>
              </a:ext>
            </a:extLst>
          </p:cNvPr>
          <p:cNvSpPr txBox="1"/>
          <p:nvPr/>
        </p:nvSpPr>
        <p:spPr>
          <a:xfrm>
            <a:off x="1296487" y="515606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72" name="CuadroTexto 471">
            <a:extLst>
              <a:ext uri="{FF2B5EF4-FFF2-40B4-BE49-F238E27FC236}">
                <a16:creationId xmlns:a16="http://schemas.microsoft.com/office/drawing/2014/main" id="{4DFE1434-40E3-BCFA-B69E-FA1FD174FC53}"/>
              </a:ext>
            </a:extLst>
          </p:cNvPr>
          <p:cNvSpPr txBox="1"/>
          <p:nvPr/>
        </p:nvSpPr>
        <p:spPr>
          <a:xfrm>
            <a:off x="1387547" y="526817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73" name="Imagen 472">
            <a:extLst>
              <a:ext uri="{FF2B5EF4-FFF2-40B4-BE49-F238E27FC236}">
                <a16:creationId xmlns:a16="http://schemas.microsoft.com/office/drawing/2014/main" id="{C373D9F5-BA58-AF77-2E7E-6B3899BFBF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5117273"/>
            <a:ext cx="1800000" cy="360000"/>
          </a:xfrm>
          <a:prstGeom prst="rect">
            <a:avLst/>
          </a:prstGeom>
        </p:spPr>
      </p:pic>
      <p:sp>
        <p:nvSpPr>
          <p:cNvPr id="474" name="CuadroTexto 473">
            <a:extLst>
              <a:ext uri="{FF2B5EF4-FFF2-40B4-BE49-F238E27FC236}">
                <a16:creationId xmlns:a16="http://schemas.microsoft.com/office/drawing/2014/main" id="{C4C81231-E04C-B1BB-5BB7-AB781C7FF473}"/>
              </a:ext>
            </a:extLst>
          </p:cNvPr>
          <p:cNvSpPr txBox="1"/>
          <p:nvPr/>
        </p:nvSpPr>
        <p:spPr>
          <a:xfrm>
            <a:off x="3121887" y="515606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75" name="CuadroTexto 474">
            <a:extLst>
              <a:ext uri="{FF2B5EF4-FFF2-40B4-BE49-F238E27FC236}">
                <a16:creationId xmlns:a16="http://schemas.microsoft.com/office/drawing/2014/main" id="{30B04F88-949C-DE72-898F-D681718A31B4}"/>
              </a:ext>
            </a:extLst>
          </p:cNvPr>
          <p:cNvSpPr txBox="1"/>
          <p:nvPr/>
        </p:nvSpPr>
        <p:spPr>
          <a:xfrm>
            <a:off x="3212947" y="526817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76" name="Imagen 475">
            <a:extLst>
              <a:ext uri="{FF2B5EF4-FFF2-40B4-BE49-F238E27FC236}">
                <a16:creationId xmlns:a16="http://schemas.microsoft.com/office/drawing/2014/main" id="{3CFBDFA4-2BA2-995A-3D3E-CFF93D7A50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5123623"/>
            <a:ext cx="1800000" cy="360000"/>
          </a:xfrm>
          <a:prstGeom prst="rect">
            <a:avLst/>
          </a:prstGeom>
        </p:spPr>
      </p:pic>
      <p:sp>
        <p:nvSpPr>
          <p:cNvPr id="477" name="CuadroTexto 476">
            <a:extLst>
              <a:ext uri="{FF2B5EF4-FFF2-40B4-BE49-F238E27FC236}">
                <a16:creationId xmlns:a16="http://schemas.microsoft.com/office/drawing/2014/main" id="{69FCB810-DE2A-CDE6-1885-4DF0CB4F185B}"/>
              </a:ext>
            </a:extLst>
          </p:cNvPr>
          <p:cNvSpPr txBox="1"/>
          <p:nvPr/>
        </p:nvSpPr>
        <p:spPr>
          <a:xfrm>
            <a:off x="4957300" y="516241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78" name="CuadroTexto 477">
            <a:extLst>
              <a:ext uri="{FF2B5EF4-FFF2-40B4-BE49-F238E27FC236}">
                <a16:creationId xmlns:a16="http://schemas.microsoft.com/office/drawing/2014/main" id="{6C54FC67-49FA-2BC8-C730-7DC70F7C788D}"/>
              </a:ext>
            </a:extLst>
          </p:cNvPr>
          <p:cNvSpPr txBox="1"/>
          <p:nvPr/>
        </p:nvSpPr>
        <p:spPr>
          <a:xfrm>
            <a:off x="5048360" y="527452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79" name="Imagen 478">
            <a:extLst>
              <a:ext uri="{FF2B5EF4-FFF2-40B4-BE49-F238E27FC236}">
                <a16:creationId xmlns:a16="http://schemas.microsoft.com/office/drawing/2014/main" id="{08A75C45-E433-EFFD-FE8F-9B62AFE7CC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5490668"/>
            <a:ext cx="1800000" cy="360000"/>
          </a:xfrm>
          <a:prstGeom prst="rect">
            <a:avLst/>
          </a:prstGeom>
        </p:spPr>
      </p:pic>
      <p:sp>
        <p:nvSpPr>
          <p:cNvPr id="480" name="CuadroTexto 479">
            <a:extLst>
              <a:ext uri="{FF2B5EF4-FFF2-40B4-BE49-F238E27FC236}">
                <a16:creationId xmlns:a16="http://schemas.microsoft.com/office/drawing/2014/main" id="{08E4DD5C-CB45-C3FF-FCA3-D2FE27318BE8}"/>
              </a:ext>
            </a:extLst>
          </p:cNvPr>
          <p:cNvSpPr txBox="1"/>
          <p:nvPr/>
        </p:nvSpPr>
        <p:spPr>
          <a:xfrm>
            <a:off x="1296487" y="552946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81" name="CuadroTexto 480">
            <a:extLst>
              <a:ext uri="{FF2B5EF4-FFF2-40B4-BE49-F238E27FC236}">
                <a16:creationId xmlns:a16="http://schemas.microsoft.com/office/drawing/2014/main" id="{5FE80536-EFE5-9258-FD1E-FE7630A69027}"/>
              </a:ext>
            </a:extLst>
          </p:cNvPr>
          <p:cNvSpPr txBox="1"/>
          <p:nvPr/>
        </p:nvSpPr>
        <p:spPr>
          <a:xfrm>
            <a:off x="1387547" y="564157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82" name="Imagen 481">
            <a:extLst>
              <a:ext uri="{FF2B5EF4-FFF2-40B4-BE49-F238E27FC236}">
                <a16:creationId xmlns:a16="http://schemas.microsoft.com/office/drawing/2014/main" id="{CC230340-BEBD-93F2-9BB2-DDFC3DA7DB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5490668"/>
            <a:ext cx="1800000" cy="360000"/>
          </a:xfrm>
          <a:prstGeom prst="rect">
            <a:avLst/>
          </a:prstGeom>
        </p:spPr>
      </p:pic>
      <p:sp>
        <p:nvSpPr>
          <p:cNvPr id="483" name="CuadroTexto 482">
            <a:extLst>
              <a:ext uri="{FF2B5EF4-FFF2-40B4-BE49-F238E27FC236}">
                <a16:creationId xmlns:a16="http://schemas.microsoft.com/office/drawing/2014/main" id="{B63CBB5D-AA67-9A16-B96F-F236E4798826}"/>
              </a:ext>
            </a:extLst>
          </p:cNvPr>
          <p:cNvSpPr txBox="1"/>
          <p:nvPr/>
        </p:nvSpPr>
        <p:spPr>
          <a:xfrm>
            <a:off x="3121887" y="552946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84" name="CuadroTexto 483">
            <a:extLst>
              <a:ext uri="{FF2B5EF4-FFF2-40B4-BE49-F238E27FC236}">
                <a16:creationId xmlns:a16="http://schemas.microsoft.com/office/drawing/2014/main" id="{1FABF5C6-3A6F-D48F-8BF8-F644F024BAB2}"/>
              </a:ext>
            </a:extLst>
          </p:cNvPr>
          <p:cNvSpPr txBox="1"/>
          <p:nvPr/>
        </p:nvSpPr>
        <p:spPr>
          <a:xfrm>
            <a:off x="3212947" y="564157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85" name="Imagen 484">
            <a:extLst>
              <a:ext uri="{FF2B5EF4-FFF2-40B4-BE49-F238E27FC236}">
                <a16:creationId xmlns:a16="http://schemas.microsoft.com/office/drawing/2014/main" id="{29241DAE-4A18-F0F4-459F-181E58147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5497018"/>
            <a:ext cx="1800000" cy="360000"/>
          </a:xfrm>
          <a:prstGeom prst="rect">
            <a:avLst/>
          </a:prstGeom>
        </p:spPr>
      </p:pic>
      <p:sp>
        <p:nvSpPr>
          <p:cNvPr id="486" name="CuadroTexto 485">
            <a:extLst>
              <a:ext uri="{FF2B5EF4-FFF2-40B4-BE49-F238E27FC236}">
                <a16:creationId xmlns:a16="http://schemas.microsoft.com/office/drawing/2014/main" id="{4C99BB56-BB05-4D01-A766-E18C8F54DDA1}"/>
              </a:ext>
            </a:extLst>
          </p:cNvPr>
          <p:cNvSpPr txBox="1"/>
          <p:nvPr/>
        </p:nvSpPr>
        <p:spPr>
          <a:xfrm>
            <a:off x="4957300" y="553581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87" name="CuadroTexto 486">
            <a:extLst>
              <a:ext uri="{FF2B5EF4-FFF2-40B4-BE49-F238E27FC236}">
                <a16:creationId xmlns:a16="http://schemas.microsoft.com/office/drawing/2014/main" id="{88DACE86-AEC5-9289-2D11-4A383546AC2D}"/>
              </a:ext>
            </a:extLst>
          </p:cNvPr>
          <p:cNvSpPr txBox="1"/>
          <p:nvPr/>
        </p:nvSpPr>
        <p:spPr>
          <a:xfrm>
            <a:off x="5048360" y="564792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88" name="Imagen 487">
            <a:extLst>
              <a:ext uri="{FF2B5EF4-FFF2-40B4-BE49-F238E27FC236}">
                <a16:creationId xmlns:a16="http://schemas.microsoft.com/office/drawing/2014/main" id="{9CF92BC5-EE3B-8B8C-A99B-77932B64B0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5863368"/>
            <a:ext cx="1800000" cy="360000"/>
          </a:xfrm>
          <a:prstGeom prst="rect">
            <a:avLst/>
          </a:prstGeom>
        </p:spPr>
      </p:pic>
      <p:sp>
        <p:nvSpPr>
          <p:cNvPr id="489" name="CuadroTexto 488">
            <a:extLst>
              <a:ext uri="{FF2B5EF4-FFF2-40B4-BE49-F238E27FC236}">
                <a16:creationId xmlns:a16="http://schemas.microsoft.com/office/drawing/2014/main" id="{95D0A1D8-BC86-9AE8-0FA0-6D23EC4EB5CC}"/>
              </a:ext>
            </a:extLst>
          </p:cNvPr>
          <p:cNvSpPr txBox="1"/>
          <p:nvPr/>
        </p:nvSpPr>
        <p:spPr>
          <a:xfrm>
            <a:off x="1296487" y="590216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90" name="CuadroTexto 489">
            <a:extLst>
              <a:ext uri="{FF2B5EF4-FFF2-40B4-BE49-F238E27FC236}">
                <a16:creationId xmlns:a16="http://schemas.microsoft.com/office/drawing/2014/main" id="{B3E7ECD9-6306-F361-19C5-8C0A91209637}"/>
              </a:ext>
            </a:extLst>
          </p:cNvPr>
          <p:cNvSpPr txBox="1"/>
          <p:nvPr/>
        </p:nvSpPr>
        <p:spPr>
          <a:xfrm>
            <a:off x="1387547" y="601427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91" name="Imagen 490">
            <a:extLst>
              <a:ext uri="{FF2B5EF4-FFF2-40B4-BE49-F238E27FC236}">
                <a16:creationId xmlns:a16="http://schemas.microsoft.com/office/drawing/2014/main" id="{EBEE7FF0-FE2E-0497-299C-8267A7D9FC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5863368"/>
            <a:ext cx="1800000" cy="360000"/>
          </a:xfrm>
          <a:prstGeom prst="rect">
            <a:avLst/>
          </a:prstGeom>
        </p:spPr>
      </p:pic>
      <p:sp>
        <p:nvSpPr>
          <p:cNvPr id="492" name="CuadroTexto 491">
            <a:extLst>
              <a:ext uri="{FF2B5EF4-FFF2-40B4-BE49-F238E27FC236}">
                <a16:creationId xmlns:a16="http://schemas.microsoft.com/office/drawing/2014/main" id="{8A0B0817-694A-5446-2D2B-6F53353EF04E}"/>
              </a:ext>
            </a:extLst>
          </p:cNvPr>
          <p:cNvSpPr txBox="1"/>
          <p:nvPr/>
        </p:nvSpPr>
        <p:spPr>
          <a:xfrm>
            <a:off x="3121887" y="590216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93" name="CuadroTexto 492">
            <a:extLst>
              <a:ext uri="{FF2B5EF4-FFF2-40B4-BE49-F238E27FC236}">
                <a16:creationId xmlns:a16="http://schemas.microsoft.com/office/drawing/2014/main" id="{96AA00EA-7A0F-8522-55DE-2EE202CC7981}"/>
              </a:ext>
            </a:extLst>
          </p:cNvPr>
          <p:cNvSpPr txBox="1"/>
          <p:nvPr/>
        </p:nvSpPr>
        <p:spPr>
          <a:xfrm>
            <a:off x="3212947" y="601427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94" name="Imagen 493">
            <a:extLst>
              <a:ext uri="{FF2B5EF4-FFF2-40B4-BE49-F238E27FC236}">
                <a16:creationId xmlns:a16="http://schemas.microsoft.com/office/drawing/2014/main" id="{D754E0F7-ADE2-F429-6372-EA1EADFEEA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5869718"/>
            <a:ext cx="1800000" cy="360000"/>
          </a:xfrm>
          <a:prstGeom prst="rect">
            <a:avLst/>
          </a:prstGeom>
        </p:spPr>
      </p:pic>
      <p:sp>
        <p:nvSpPr>
          <p:cNvPr id="495" name="CuadroTexto 494">
            <a:extLst>
              <a:ext uri="{FF2B5EF4-FFF2-40B4-BE49-F238E27FC236}">
                <a16:creationId xmlns:a16="http://schemas.microsoft.com/office/drawing/2014/main" id="{25B60284-6078-5E56-4EA2-682C6797E726}"/>
              </a:ext>
            </a:extLst>
          </p:cNvPr>
          <p:cNvSpPr txBox="1"/>
          <p:nvPr/>
        </p:nvSpPr>
        <p:spPr>
          <a:xfrm>
            <a:off x="4957300" y="590851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96" name="CuadroTexto 495">
            <a:extLst>
              <a:ext uri="{FF2B5EF4-FFF2-40B4-BE49-F238E27FC236}">
                <a16:creationId xmlns:a16="http://schemas.microsoft.com/office/drawing/2014/main" id="{D59605D4-7602-7906-0EED-C416FB58EF3A}"/>
              </a:ext>
            </a:extLst>
          </p:cNvPr>
          <p:cNvSpPr txBox="1"/>
          <p:nvPr/>
        </p:nvSpPr>
        <p:spPr>
          <a:xfrm>
            <a:off x="5048360" y="602062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497" name="Imagen 496">
            <a:extLst>
              <a:ext uri="{FF2B5EF4-FFF2-40B4-BE49-F238E27FC236}">
                <a16:creationId xmlns:a16="http://schemas.microsoft.com/office/drawing/2014/main" id="{D8FCF2FD-A3BB-5A88-5F91-EB37B9520B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6236763"/>
            <a:ext cx="1800000" cy="360000"/>
          </a:xfrm>
          <a:prstGeom prst="rect">
            <a:avLst/>
          </a:prstGeom>
        </p:spPr>
      </p:pic>
      <p:sp>
        <p:nvSpPr>
          <p:cNvPr id="498" name="CuadroTexto 497">
            <a:extLst>
              <a:ext uri="{FF2B5EF4-FFF2-40B4-BE49-F238E27FC236}">
                <a16:creationId xmlns:a16="http://schemas.microsoft.com/office/drawing/2014/main" id="{85038B79-68CB-DD41-CE10-D1B6625EB692}"/>
              </a:ext>
            </a:extLst>
          </p:cNvPr>
          <p:cNvSpPr txBox="1"/>
          <p:nvPr/>
        </p:nvSpPr>
        <p:spPr>
          <a:xfrm>
            <a:off x="1296487" y="627555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499" name="CuadroTexto 498">
            <a:extLst>
              <a:ext uri="{FF2B5EF4-FFF2-40B4-BE49-F238E27FC236}">
                <a16:creationId xmlns:a16="http://schemas.microsoft.com/office/drawing/2014/main" id="{F4455732-4412-6DFB-2A54-AD4B957EAA0A}"/>
              </a:ext>
            </a:extLst>
          </p:cNvPr>
          <p:cNvSpPr txBox="1"/>
          <p:nvPr/>
        </p:nvSpPr>
        <p:spPr>
          <a:xfrm>
            <a:off x="1387547" y="638766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00" name="Imagen 499">
            <a:extLst>
              <a:ext uri="{FF2B5EF4-FFF2-40B4-BE49-F238E27FC236}">
                <a16:creationId xmlns:a16="http://schemas.microsoft.com/office/drawing/2014/main" id="{437E3EDB-F537-42D3-2ABF-EDB42D5F92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6236763"/>
            <a:ext cx="1800000" cy="360000"/>
          </a:xfrm>
          <a:prstGeom prst="rect">
            <a:avLst/>
          </a:prstGeom>
        </p:spPr>
      </p:pic>
      <p:sp>
        <p:nvSpPr>
          <p:cNvPr id="501" name="CuadroTexto 500">
            <a:extLst>
              <a:ext uri="{FF2B5EF4-FFF2-40B4-BE49-F238E27FC236}">
                <a16:creationId xmlns:a16="http://schemas.microsoft.com/office/drawing/2014/main" id="{327349BB-89CC-6CF7-14DF-4A5A115E5733}"/>
              </a:ext>
            </a:extLst>
          </p:cNvPr>
          <p:cNvSpPr txBox="1"/>
          <p:nvPr/>
        </p:nvSpPr>
        <p:spPr>
          <a:xfrm>
            <a:off x="3121887" y="627555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02" name="CuadroTexto 501">
            <a:extLst>
              <a:ext uri="{FF2B5EF4-FFF2-40B4-BE49-F238E27FC236}">
                <a16:creationId xmlns:a16="http://schemas.microsoft.com/office/drawing/2014/main" id="{64D27BA5-671E-2485-A69D-DCEA2A6B9831}"/>
              </a:ext>
            </a:extLst>
          </p:cNvPr>
          <p:cNvSpPr txBox="1"/>
          <p:nvPr/>
        </p:nvSpPr>
        <p:spPr>
          <a:xfrm>
            <a:off x="3212947" y="638766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03" name="Imagen 502">
            <a:extLst>
              <a:ext uri="{FF2B5EF4-FFF2-40B4-BE49-F238E27FC236}">
                <a16:creationId xmlns:a16="http://schemas.microsoft.com/office/drawing/2014/main" id="{5BD1FF22-835E-0259-75FA-97F7520825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6243113"/>
            <a:ext cx="1800000" cy="360000"/>
          </a:xfrm>
          <a:prstGeom prst="rect">
            <a:avLst/>
          </a:prstGeom>
        </p:spPr>
      </p:pic>
      <p:sp>
        <p:nvSpPr>
          <p:cNvPr id="504" name="CuadroTexto 503">
            <a:extLst>
              <a:ext uri="{FF2B5EF4-FFF2-40B4-BE49-F238E27FC236}">
                <a16:creationId xmlns:a16="http://schemas.microsoft.com/office/drawing/2014/main" id="{66B0A8F1-A0D4-9334-596B-FA133ECDFC9E}"/>
              </a:ext>
            </a:extLst>
          </p:cNvPr>
          <p:cNvSpPr txBox="1"/>
          <p:nvPr/>
        </p:nvSpPr>
        <p:spPr>
          <a:xfrm>
            <a:off x="4957300" y="628190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05" name="CuadroTexto 504">
            <a:extLst>
              <a:ext uri="{FF2B5EF4-FFF2-40B4-BE49-F238E27FC236}">
                <a16:creationId xmlns:a16="http://schemas.microsoft.com/office/drawing/2014/main" id="{058A9166-FB34-6694-371B-B5E5966C35C2}"/>
              </a:ext>
            </a:extLst>
          </p:cNvPr>
          <p:cNvSpPr txBox="1"/>
          <p:nvPr/>
        </p:nvSpPr>
        <p:spPr>
          <a:xfrm>
            <a:off x="5048360" y="639401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06" name="Imagen 505">
            <a:extLst>
              <a:ext uri="{FF2B5EF4-FFF2-40B4-BE49-F238E27FC236}">
                <a16:creationId xmlns:a16="http://schemas.microsoft.com/office/drawing/2014/main" id="{3E7AAAF0-6589-29C9-0F8E-B96B52CBFB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6609463"/>
            <a:ext cx="1800000" cy="360000"/>
          </a:xfrm>
          <a:prstGeom prst="rect">
            <a:avLst/>
          </a:prstGeom>
        </p:spPr>
      </p:pic>
      <p:sp>
        <p:nvSpPr>
          <p:cNvPr id="507" name="CuadroTexto 506">
            <a:extLst>
              <a:ext uri="{FF2B5EF4-FFF2-40B4-BE49-F238E27FC236}">
                <a16:creationId xmlns:a16="http://schemas.microsoft.com/office/drawing/2014/main" id="{1EB736F5-17C9-FF72-5DF9-E3B66D58CCDF}"/>
              </a:ext>
            </a:extLst>
          </p:cNvPr>
          <p:cNvSpPr txBox="1"/>
          <p:nvPr/>
        </p:nvSpPr>
        <p:spPr>
          <a:xfrm>
            <a:off x="1296487" y="664825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08" name="CuadroTexto 507">
            <a:extLst>
              <a:ext uri="{FF2B5EF4-FFF2-40B4-BE49-F238E27FC236}">
                <a16:creationId xmlns:a16="http://schemas.microsoft.com/office/drawing/2014/main" id="{163A24F6-D816-F1DA-199A-3C653D2E2401}"/>
              </a:ext>
            </a:extLst>
          </p:cNvPr>
          <p:cNvSpPr txBox="1"/>
          <p:nvPr/>
        </p:nvSpPr>
        <p:spPr>
          <a:xfrm>
            <a:off x="1387547" y="676036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09" name="Imagen 508">
            <a:extLst>
              <a:ext uri="{FF2B5EF4-FFF2-40B4-BE49-F238E27FC236}">
                <a16:creationId xmlns:a16="http://schemas.microsoft.com/office/drawing/2014/main" id="{B334FAD6-A0B7-5C38-C80A-B396707DCD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6609463"/>
            <a:ext cx="1800000" cy="360000"/>
          </a:xfrm>
          <a:prstGeom prst="rect">
            <a:avLst/>
          </a:prstGeom>
        </p:spPr>
      </p:pic>
      <p:sp>
        <p:nvSpPr>
          <p:cNvPr id="510" name="CuadroTexto 509">
            <a:extLst>
              <a:ext uri="{FF2B5EF4-FFF2-40B4-BE49-F238E27FC236}">
                <a16:creationId xmlns:a16="http://schemas.microsoft.com/office/drawing/2014/main" id="{D0C47C6C-FE9F-CE2E-E026-9116E556704C}"/>
              </a:ext>
            </a:extLst>
          </p:cNvPr>
          <p:cNvSpPr txBox="1"/>
          <p:nvPr/>
        </p:nvSpPr>
        <p:spPr>
          <a:xfrm>
            <a:off x="3121887" y="664825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11" name="CuadroTexto 510">
            <a:extLst>
              <a:ext uri="{FF2B5EF4-FFF2-40B4-BE49-F238E27FC236}">
                <a16:creationId xmlns:a16="http://schemas.microsoft.com/office/drawing/2014/main" id="{30241424-AA5E-087F-D7FE-09AD53F72E9E}"/>
              </a:ext>
            </a:extLst>
          </p:cNvPr>
          <p:cNvSpPr txBox="1"/>
          <p:nvPr/>
        </p:nvSpPr>
        <p:spPr>
          <a:xfrm>
            <a:off x="3212947" y="676036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12" name="Imagen 511">
            <a:extLst>
              <a:ext uri="{FF2B5EF4-FFF2-40B4-BE49-F238E27FC236}">
                <a16:creationId xmlns:a16="http://schemas.microsoft.com/office/drawing/2014/main" id="{DDEBD3CC-5079-EEB7-E82F-B2C88DB4B4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6615813"/>
            <a:ext cx="1800000" cy="360000"/>
          </a:xfrm>
          <a:prstGeom prst="rect">
            <a:avLst/>
          </a:prstGeom>
        </p:spPr>
      </p:pic>
      <p:sp>
        <p:nvSpPr>
          <p:cNvPr id="513" name="CuadroTexto 512">
            <a:extLst>
              <a:ext uri="{FF2B5EF4-FFF2-40B4-BE49-F238E27FC236}">
                <a16:creationId xmlns:a16="http://schemas.microsoft.com/office/drawing/2014/main" id="{152B2244-69DA-E2B3-4EF3-667299A827BD}"/>
              </a:ext>
            </a:extLst>
          </p:cNvPr>
          <p:cNvSpPr txBox="1"/>
          <p:nvPr/>
        </p:nvSpPr>
        <p:spPr>
          <a:xfrm>
            <a:off x="4957300" y="665460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14" name="CuadroTexto 513">
            <a:extLst>
              <a:ext uri="{FF2B5EF4-FFF2-40B4-BE49-F238E27FC236}">
                <a16:creationId xmlns:a16="http://schemas.microsoft.com/office/drawing/2014/main" id="{93F10C37-A348-048D-051D-9E492C4C9851}"/>
              </a:ext>
            </a:extLst>
          </p:cNvPr>
          <p:cNvSpPr txBox="1"/>
          <p:nvPr/>
        </p:nvSpPr>
        <p:spPr>
          <a:xfrm>
            <a:off x="5048360" y="676671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15" name="Imagen 514">
            <a:extLst>
              <a:ext uri="{FF2B5EF4-FFF2-40B4-BE49-F238E27FC236}">
                <a16:creationId xmlns:a16="http://schemas.microsoft.com/office/drawing/2014/main" id="{664B322E-34A7-717B-8F87-ACA804B4F3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6982858"/>
            <a:ext cx="1800000" cy="360000"/>
          </a:xfrm>
          <a:prstGeom prst="rect">
            <a:avLst/>
          </a:prstGeom>
        </p:spPr>
      </p:pic>
      <p:sp>
        <p:nvSpPr>
          <p:cNvPr id="516" name="CuadroTexto 515">
            <a:extLst>
              <a:ext uri="{FF2B5EF4-FFF2-40B4-BE49-F238E27FC236}">
                <a16:creationId xmlns:a16="http://schemas.microsoft.com/office/drawing/2014/main" id="{C093A8D6-0ACE-E35A-DA13-0FAE4C81A45F}"/>
              </a:ext>
            </a:extLst>
          </p:cNvPr>
          <p:cNvSpPr txBox="1"/>
          <p:nvPr/>
        </p:nvSpPr>
        <p:spPr>
          <a:xfrm>
            <a:off x="1296487" y="70216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17" name="CuadroTexto 516">
            <a:extLst>
              <a:ext uri="{FF2B5EF4-FFF2-40B4-BE49-F238E27FC236}">
                <a16:creationId xmlns:a16="http://schemas.microsoft.com/office/drawing/2014/main" id="{B2E79FF6-0497-A4FC-A5D9-D7009A527532}"/>
              </a:ext>
            </a:extLst>
          </p:cNvPr>
          <p:cNvSpPr txBox="1"/>
          <p:nvPr/>
        </p:nvSpPr>
        <p:spPr>
          <a:xfrm>
            <a:off x="1387547" y="71337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18" name="Imagen 517">
            <a:extLst>
              <a:ext uri="{FF2B5EF4-FFF2-40B4-BE49-F238E27FC236}">
                <a16:creationId xmlns:a16="http://schemas.microsoft.com/office/drawing/2014/main" id="{71D8240C-5C18-712C-2755-1EDAA9D9B5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6982858"/>
            <a:ext cx="1800000" cy="360000"/>
          </a:xfrm>
          <a:prstGeom prst="rect">
            <a:avLst/>
          </a:prstGeom>
        </p:spPr>
      </p:pic>
      <p:sp>
        <p:nvSpPr>
          <p:cNvPr id="519" name="CuadroTexto 518">
            <a:extLst>
              <a:ext uri="{FF2B5EF4-FFF2-40B4-BE49-F238E27FC236}">
                <a16:creationId xmlns:a16="http://schemas.microsoft.com/office/drawing/2014/main" id="{1DC20572-6767-425D-5822-173CCFBCBAA8}"/>
              </a:ext>
            </a:extLst>
          </p:cNvPr>
          <p:cNvSpPr txBox="1"/>
          <p:nvPr/>
        </p:nvSpPr>
        <p:spPr>
          <a:xfrm>
            <a:off x="3121887" y="70216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20" name="CuadroTexto 519">
            <a:extLst>
              <a:ext uri="{FF2B5EF4-FFF2-40B4-BE49-F238E27FC236}">
                <a16:creationId xmlns:a16="http://schemas.microsoft.com/office/drawing/2014/main" id="{7ADEDE1B-9E15-840F-9A7D-D6532F2ECD04}"/>
              </a:ext>
            </a:extLst>
          </p:cNvPr>
          <p:cNvSpPr txBox="1"/>
          <p:nvPr/>
        </p:nvSpPr>
        <p:spPr>
          <a:xfrm>
            <a:off x="3212947" y="71337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21" name="Imagen 520">
            <a:extLst>
              <a:ext uri="{FF2B5EF4-FFF2-40B4-BE49-F238E27FC236}">
                <a16:creationId xmlns:a16="http://schemas.microsoft.com/office/drawing/2014/main" id="{E94E74AA-07FD-167D-8C5F-EE826EF59F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6989208"/>
            <a:ext cx="1800000" cy="360000"/>
          </a:xfrm>
          <a:prstGeom prst="rect">
            <a:avLst/>
          </a:prstGeom>
        </p:spPr>
      </p:pic>
      <p:sp>
        <p:nvSpPr>
          <p:cNvPr id="522" name="CuadroTexto 521">
            <a:extLst>
              <a:ext uri="{FF2B5EF4-FFF2-40B4-BE49-F238E27FC236}">
                <a16:creationId xmlns:a16="http://schemas.microsoft.com/office/drawing/2014/main" id="{1525F2DB-08F2-673C-6226-52F300477021}"/>
              </a:ext>
            </a:extLst>
          </p:cNvPr>
          <p:cNvSpPr txBox="1"/>
          <p:nvPr/>
        </p:nvSpPr>
        <p:spPr>
          <a:xfrm>
            <a:off x="4957300" y="702800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23" name="CuadroTexto 522">
            <a:extLst>
              <a:ext uri="{FF2B5EF4-FFF2-40B4-BE49-F238E27FC236}">
                <a16:creationId xmlns:a16="http://schemas.microsoft.com/office/drawing/2014/main" id="{C7C617BB-710F-6299-3E28-5B2712C6F730}"/>
              </a:ext>
            </a:extLst>
          </p:cNvPr>
          <p:cNvSpPr txBox="1"/>
          <p:nvPr/>
        </p:nvSpPr>
        <p:spPr>
          <a:xfrm>
            <a:off x="5048360" y="714011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24" name="Imagen 523">
            <a:extLst>
              <a:ext uri="{FF2B5EF4-FFF2-40B4-BE49-F238E27FC236}">
                <a16:creationId xmlns:a16="http://schemas.microsoft.com/office/drawing/2014/main" id="{BE9D9B22-71FD-58E8-F86C-38F1154001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7355558"/>
            <a:ext cx="1800000" cy="360000"/>
          </a:xfrm>
          <a:prstGeom prst="rect">
            <a:avLst/>
          </a:prstGeom>
        </p:spPr>
      </p:pic>
      <p:sp>
        <p:nvSpPr>
          <p:cNvPr id="525" name="CuadroTexto 524">
            <a:extLst>
              <a:ext uri="{FF2B5EF4-FFF2-40B4-BE49-F238E27FC236}">
                <a16:creationId xmlns:a16="http://schemas.microsoft.com/office/drawing/2014/main" id="{77F78778-91FC-E869-2C09-09823BF3E27B}"/>
              </a:ext>
            </a:extLst>
          </p:cNvPr>
          <p:cNvSpPr txBox="1"/>
          <p:nvPr/>
        </p:nvSpPr>
        <p:spPr>
          <a:xfrm>
            <a:off x="1296487" y="73943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26" name="CuadroTexto 525">
            <a:extLst>
              <a:ext uri="{FF2B5EF4-FFF2-40B4-BE49-F238E27FC236}">
                <a16:creationId xmlns:a16="http://schemas.microsoft.com/office/drawing/2014/main" id="{9723294F-E0B9-65D8-18FD-2092B2490908}"/>
              </a:ext>
            </a:extLst>
          </p:cNvPr>
          <p:cNvSpPr txBox="1"/>
          <p:nvPr/>
        </p:nvSpPr>
        <p:spPr>
          <a:xfrm>
            <a:off x="1387547" y="75064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27" name="Imagen 526">
            <a:extLst>
              <a:ext uri="{FF2B5EF4-FFF2-40B4-BE49-F238E27FC236}">
                <a16:creationId xmlns:a16="http://schemas.microsoft.com/office/drawing/2014/main" id="{959014AA-BFF0-F570-1BD1-068474608B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7355558"/>
            <a:ext cx="1800000" cy="360000"/>
          </a:xfrm>
          <a:prstGeom prst="rect">
            <a:avLst/>
          </a:prstGeom>
        </p:spPr>
      </p:pic>
      <p:sp>
        <p:nvSpPr>
          <p:cNvPr id="528" name="CuadroTexto 527">
            <a:extLst>
              <a:ext uri="{FF2B5EF4-FFF2-40B4-BE49-F238E27FC236}">
                <a16:creationId xmlns:a16="http://schemas.microsoft.com/office/drawing/2014/main" id="{30009D1A-D58E-9ABC-0E77-DAEFA5CC63D3}"/>
              </a:ext>
            </a:extLst>
          </p:cNvPr>
          <p:cNvSpPr txBox="1"/>
          <p:nvPr/>
        </p:nvSpPr>
        <p:spPr>
          <a:xfrm>
            <a:off x="3121887" y="739435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29" name="CuadroTexto 528">
            <a:extLst>
              <a:ext uri="{FF2B5EF4-FFF2-40B4-BE49-F238E27FC236}">
                <a16:creationId xmlns:a16="http://schemas.microsoft.com/office/drawing/2014/main" id="{669CE160-B1A0-8F7A-5E19-3366A2A37F53}"/>
              </a:ext>
            </a:extLst>
          </p:cNvPr>
          <p:cNvSpPr txBox="1"/>
          <p:nvPr/>
        </p:nvSpPr>
        <p:spPr>
          <a:xfrm>
            <a:off x="3212947" y="750646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30" name="Imagen 529">
            <a:extLst>
              <a:ext uri="{FF2B5EF4-FFF2-40B4-BE49-F238E27FC236}">
                <a16:creationId xmlns:a16="http://schemas.microsoft.com/office/drawing/2014/main" id="{0738ACFE-7881-DC99-7BD3-C2F1FB073C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7361908"/>
            <a:ext cx="1800000" cy="360000"/>
          </a:xfrm>
          <a:prstGeom prst="rect">
            <a:avLst/>
          </a:prstGeom>
        </p:spPr>
      </p:pic>
      <p:sp>
        <p:nvSpPr>
          <p:cNvPr id="531" name="CuadroTexto 530">
            <a:extLst>
              <a:ext uri="{FF2B5EF4-FFF2-40B4-BE49-F238E27FC236}">
                <a16:creationId xmlns:a16="http://schemas.microsoft.com/office/drawing/2014/main" id="{CA215A2B-A8AC-6868-69CF-7CA9D862EA98}"/>
              </a:ext>
            </a:extLst>
          </p:cNvPr>
          <p:cNvSpPr txBox="1"/>
          <p:nvPr/>
        </p:nvSpPr>
        <p:spPr>
          <a:xfrm>
            <a:off x="4957300" y="7400703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32" name="CuadroTexto 531">
            <a:extLst>
              <a:ext uri="{FF2B5EF4-FFF2-40B4-BE49-F238E27FC236}">
                <a16:creationId xmlns:a16="http://schemas.microsoft.com/office/drawing/2014/main" id="{6D08F04D-E0BC-F978-6CD7-0F68C1CBE2B8}"/>
              </a:ext>
            </a:extLst>
          </p:cNvPr>
          <p:cNvSpPr txBox="1"/>
          <p:nvPr/>
        </p:nvSpPr>
        <p:spPr>
          <a:xfrm>
            <a:off x="5048360" y="751281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33" name="Imagen 532">
            <a:extLst>
              <a:ext uri="{FF2B5EF4-FFF2-40B4-BE49-F238E27FC236}">
                <a16:creationId xmlns:a16="http://schemas.microsoft.com/office/drawing/2014/main" id="{BEFBA4B9-DCE6-1275-2E2F-E88C627B9C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65" y="7728953"/>
            <a:ext cx="1800000" cy="360000"/>
          </a:xfrm>
          <a:prstGeom prst="rect">
            <a:avLst/>
          </a:prstGeom>
        </p:spPr>
      </p:pic>
      <p:sp>
        <p:nvSpPr>
          <p:cNvPr id="534" name="CuadroTexto 533">
            <a:extLst>
              <a:ext uri="{FF2B5EF4-FFF2-40B4-BE49-F238E27FC236}">
                <a16:creationId xmlns:a16="http://schemas.microsoft.com/office/drawing/2014/main" id="{EA7B30EC-6E97-F4FF-4115-68C9212C5447}"/>
              </a:ext>
            </a:extLst>
          </p:cNvPr>
          <p:cNvSpPr txBox="1"/>
          <p:nvPr/>
        </p:nvSpPr>
        <p:spPr>
          <a:xfrm>
            <a:off x="1296487" y="77677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35" name="CuadroTexto 534">
            <a:extLst>
              <a:ext uri="{FF2B5EF4-FFF2-40B4-BE49-F238E27FC236}">
                <a16:creationId xmlns:a16="http://schemas.microsoft.com/office/drawing/2014/main" id="{6434D3F7-D044-D743-8D15-D217DEDC0CC7}"/>
              </a:ext>
            </a:extLst>
          </p:cNvPr>
          <p:cNvSpPr txBox="1"/>
          <p:nvPr/>
        </p:nvSpPr>
        <p:spPr>
          <a:xfrm>
            <a:off x="1387547" y="78798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36" name="Imagen 535">
            <a:extLst>
              <a:ext uri="{FF2B5EF4-FFF2-40B4-BE49-F238E27FC236}">
                <a16:creationId xmlns:a16="http://schemas.microsoft.com/office/drawing/2014/main" id="{1E9BB636-AD72-73DB-3D6D-4B27EE8E52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365" y="7728953"/>
            <a:ext cx="1800000" cy="360000"/>
          </a:xfrm>
          <a:prstGeom prst="rect">
            <a:avLst/>
          </a:prstGeom>
        </p:spPr>
      </p:pic>
      <p:sp>
        <p:nvSpPr>
          <p:cNvPr id="537" name="CuadroTexto 536">
            <a:extLst>
              <a:ext uri="{FF2B5EF4-FFF2-40B4-BE49-F238E27FC236}">
                <a16:creationId xmlns:a16="http://schemas.microsoft.com/office/drawing/2014/main" id="{47C5C872-C4F1-FCEF-1F43-C1D11FE5FC81}"/>
              </a:ext>
            </a:extLst>
          </p:cNvPr>
          <p:cNvSpPr txBox="1"/>
          <p:nvPr/>
        </p:nvSpPr>
        <p:spPr>
          <a:xfrm>
            <a:off x="3121887" y="776774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38" name="CuadroTexto 537">
            <a:extLst>
              <a:ext uri="{FF2B5EF4-FFF2-40B4-BE49-F238E27FC236}">
                <a16:creationId xmlns:a16="http://schemas.microsoft.com/office/drawing/2014/main" id="{546FF955-F3B6-02C3-5590-8B6A5823E59A}"/>
              </a:ext>
            </a:extLst>
          </p:cNvPr>
          <p:cNvSpPr txBox="1"/>
          <p:nvPr/>
        </p:nvSpPr>
        <p:spPr>
          <a:xfrm>
            <a:off x="3212947" y="787985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  <p:pic>
        <p:nvPicPr>
          <p:cNvPr id="539" name="Imagen 538">
            <a:extLst>
              <a:ext uri="{FF2B5EF4-FFF2-40B4-BE49-F238E27FC236}">
                <a16:creationId xmlns:a16="http://schemas.microsoft.com/office/drawing/2014/main" id="{2C18D915-CF8D-1FBF-44F0-B7A72F73E8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778" y="7735303"/>
            <a:ext cx="1800000" cy="360000"/>
          </a:xfrm>
          <a:prstGeom prst="rect">
            <a:avLst/>
          </a:prstGeom>
        </p:spPr>
      </p:pic>
      <p:sp>
        <p:nvSpPr>
          <p:cNvPr id="540" name="CuadroTexto 539">
            <a:extLst>
              <a:ext uri="{FF2B5EF4-FFF2-40B4-BE49-F238E27FC236}">
                <a16:creationId xmlns:a16="http://schemas.microsoft.com/office/drawing/2014/main" id="{14A99A0F-6107-2E07-1245-488B645A5BF5}"/>
              </a:ext>
            </a:extLst>
          </p:cNvPr>
          <p:cNvSpPr txBox="1"/>
          <p:nvPr/>
        </p:nvSpPr>
        <p:spPr>
          <a:xfrm>
            <a:off x="4957300" y="7774098"/>
            <a:ext cx="10342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05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FEB7D9"/>
                    </a:gs>
                    <a:gs pos="100000">
                      <a:srgbClr val="FF49C0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TAMARA</a:t>
            </a:r>
          </a:p>
        </p:txBody>
      </p:sp>
      <p:sp>
        <p:nvSpPr>
          <p:cNvPr id="541" name="CuadroTexto 540">
            <a:extLst>
              <a:ext uri="{FF2B5EF4-FFF2-40B4-BE49-F238E27FC236}">
                <a16:creationId xmlns:a16="http://schemas.microsoft.com/office/drawing/2014/main" id="{E4275E75-9ED4-7BD5-59D4-0AA1FFD40F30}"/>
              </a:ext>
            </a:extLst>
          </p:cNvPr>
          <p:cNvSpPr txBox="1"/>
          <p:nvPr/>
        </p:nvSpPr>
        <p:spPr>
          <a:xfrm>
            <a:off x="5048360" y="788620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 w="635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rgbClr val="7030A0"/>
                    </a:gs>
                    <a:gs pos="100000">
                      <a:srgbClr val="B56FB1"/>
                    </a:gs>
                  </a:gsLst>
                  <a:lin ang="5400000" scaled="1"/>
                </a:gradFill>
                <a:latin typeface="SPACE" panose="02000805020000020004" pitchFamily="2" charset="0"/>
              </a:rPr>
              <a:t>ALVAREZ</a:t>
            </a:r>
            <a:endParaRPr lang="es-VE" sz="700" dirty="0"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0">
                    <a:srgbClr val="7030A0"/>
                  </a:gs>
                  <a:gs pos="100000">
                    <a:srgbClr val="B56FB1"/>
                  </a:gs>
                </a:gsLst>
                <a:lin ang="5400000" scaled="1"/>
              </a:gradFill>
              <a:latin typeface="SPACE" panose="02000805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7385</TotalTime>
  <Words>286</Words>
  <Application>Microsoft Office PowerPoint</Application>
  <PresentationFormat>Carta (216 x 279 mm)</PresentationFormat>
  <Paragraphs>286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 Light</vt:lpstr>
      <vt:lpstr>Arial</vt:lpstr>
      <vt:lpstr>Calibri</vt:lpstr>
      <vt:lpstr>SPACE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12</cp:revision>
  <dcterms:created xsi:type="dcterms:W3CDTF">2024-07-23T03:15:22Z</dcterms:created>
  <dcterms:modified xsi:type="dcterms:W3CDTF">2024-08-21T00:12:47Z</dcterms:modified>
</cp:coreProperties>
</file>