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SPACE" panose="02000805020000020004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107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n 46">
            <a:extLst>
              <a:ext uri="{FF2B5EF4-FFF2-40B4-BE49-F238E27FC236}">
                <a16:creationId xmlns:a16="http://schemas.microsoft.com/office/drawing/2014/main" id="{A15F3F04-817D-E3BB-F60F-D50F634B4A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028" y="937886"/>
            <a:ext cx="3165600" cy="3175200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8F633780-B55B-EC88-AA49-E9031C6011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937886"/>
            <a:ext cx="3165600" cy="31752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1B229CF0-7752-48EC-4430-CAEDEFE487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028" y="4443086"/>
            <a:ext cx="3165600" cy="317520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15663D7-126E-E331-9331-3F0F68B575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443086"/>
            <a:ext cx="3165600" cy="31752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B11EB9-CB20-5683-565C-683C020DD844}"/>
              </a:ext>
            </a:extLst>
          </p:cNvPr>
          <p:cNvSpPr txBox="1"/>
          <p:nvPr/>
        </p:nvSpPr>
        <p:spPr>
          <a:xfrm>
            <a:off x="467092" y="2793501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37D8831-2447-FAB8-D17E-E80E5FE76CE5}"/>
              </a:ext>
            </a:extLst>
          </p:cNvPr>
          <p:cNvSpPr txBox="1"/>
          <p:nvPr/>
        </p:nvSpPr>
        <p:spPr>
          <a:xfrm>
            <a:off x="646628" y="313774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7BB19A9-BCDE-87D5-70CB-C3113D471CF4}"/>
              </a:ext>
            </a:extLst>
          </p:cNvPr>
          <p:cNvSpPr txBox="1"/>
          <p:nvPr/>
        </p:nvSpPr>
        <p:spPr>
          <a:xfrm>
            <a:off x="962757" y="3579937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6D4AAF8-F47B-5A57-B767-4D633A665846}"/>
              </a:ext>
            </a:extLst>
          </p:cNvPr>
          <p:cNvSpPr txBox="1"/>
          <p:nvPr/>
        </p:nvSpPr>
        <p:spPr>
          <a:xfrm>
            <a:off x="3718382" y="2793501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9CFCEDD-B41B-8467-BB5F-87BA26D1F6DE}"/>
              </a:ext>
            </a:extLst>
          </p:cNvPr>
          <p:cNvSpPr txBox="1"/>
          <p:nvPr/>
        </p:nvSpPr>
        <p:spPr>
          <a:xfrm>
            <a:off x="3897918" y="313774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200F0CC-C0F3-52BB-281C-CA1D98565F4B}"/>
              </a:ext>
            </a:extLst>
          </p:cNvPr>
          <p:cNvSpPr txBox="1"/>
          <p:nvPr/>
        </p:nvSpPr>
        <p:spPr>
          <a:xfrm>
            <a:off x="4214047" y="3579937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FA47419-FDEB-B2B0-72E0-B9CB8A2534C8}"/>
              </a:ext>
            </a:extLst>
          </p:cNvPr>
          <p:cNvSpPr txBox="1"/>
          <p:nvPr/>
        </p:nvSpPr>
        <p:spPr>
          <a:xfrm>
            <a:off x="467092" y="6313941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9A6CAE2-F4F9-D3A0-B050-22370C808826}"/>
              </a:ext>
            </a:extLst>
          </p:cNvPr>
          <p:cNvSpPr txBox="1"/>
          <p:nvPr/>
        </p:nvSpPr>
        <p:spPr>
          <a:xfrm>
            <a:off x="646628" y="665818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1419A69-51BD-30A0-75C1-9720D7DB1252}"/>
              </a:ext>
            </a:extLst>
          </p:cNvPr>
          <p:cNvSpPr txBox="1"/>
          <p:nvPr/>
        </p:nvSpPr>
        <p:spPr>
          <a:xfrm>
            <a:off x="962757" y="7100377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0A1A0EC-F997-4034-7C73-736B442218FB}"/>
              </a:ext>
            </a:extLst>
          </p:cNvPr>
          <p:cNvSpPr txBox="1"/>
          <p:nvPr/>
        </p:nvSpPr>
        <p:spPr>
          <a:xfrm>
            <a:off x="3718382" y="6313941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2EB2A20-F705-ABD7-F24C-6DC026228A72}"/>
              </a:ext>
            </a:extLst>
          </p:cNvPr>
          <p:cNvSpPr txBox="1"/>
          <p:nvPr/>
        </p:nvSpPr>
        <p:spPr>
          <a:xfrm>
            <a:off x="3897918" y="665818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0DE020E-8693-6111-65C8-B3A9798F4D9E}"/>
              </a:ext>
            </a:extLst>
          </p:cNvPr>
          <p:cNvSpPr txBox="1"/>
          <p:nvPr/>
        </p:nvSpPr>
        <p:spPr>
          <a:xfrm>
            <a:off x="4214047" y="7100377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3513051D-DF7F-DD0A-B2F9-5C035E8601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62" y="523070"/>
            <a:ext cx="2880000" cy="1800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0DEC74FE-C002-A00D-43C5-6CEC8CCC2C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523070"/>
            <a:ext cx="2880000" cy="18000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5021AAE2-E2B7-175B-292B-731224F48F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62" y="2430129"/>
            <a:ext cx="2880000" cy="1800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075CD668-18BF-0DC8-9D8E-266D71C10C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430129"/>
            <a:ext cx="2880000" cy="1800000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337CBBE8-80F3-0F97-DFC5-4825A5594F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62" y="4337188"/>
            <a:ext cx="2880000" cy="1800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6916FA5B-58D2-2189-926E-A7728218E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37188"/>
            <a:ext cx="2880000" cy="180000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5E146E24-8CE3-9612-EF36-4B8E1A2C26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62" y="6244247"/>
            <a:ext cx="2880000" cy="18000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B428E39C-FE7F-2DE6-B23D-1F58DB1A3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244247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4AF4611-BFD1-4013-CF2A-5305919306C3}"/>
              </a:ext>
            </a:extLst>
          </p:cNvPr>
          <p:cNvSpPr txBox="1"/>
          <p:nvPr/>
        </p:nvSpPr>
        <p:spPr>
          <a:xfrm>
            <a:off x="1557599" y="7058066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CDE7CE-9542-CD16-7941-DF081953CCD1}"/>
              </a:ext>
            </a:extLst>
          </p:cNvPr>
          <p:cNvSpPr txBox="1"/>
          <p:nvPr/>
        </p:nvSpPr>
        <p:spPr>
          <a:xfrm>
            <a:off x="1668555" y="7326112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FB70AAC-3331-9960-D827-2F6854D26292}"/>
              </a:ext>
            </a:extLst>
          </p:cNvPr>
          <p:cNvSpPr txBox="1"/>
          <p:nvPr/>
        </p:nvSpPr>
        <p:spPr>
          <a:xfrm>
            <a:off x="2247212" y="7664004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6A72CAC-D3D3-90D1-0262-440214868AD3}"/>
              </a:ext>
            </a:extLst>
          </p:cNvPr>
          <p:cNvSpPr txBox="1"/>
          <p:nvPr/>
        </p:nvSpPr>
        <p:spPr>
          <a:xfrm>
            <a:off x="4529085" y="7058066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0FED80B-E6F3-DAC7-8E4A-BDA0EF66A656}"/>
              </a:ext>
            </a:extLst>
          </p:cNvPr>
          <p:cNvSpPr txBox="1"/>
          <p:nvPr/>
        </p:nvSpPr>
        <p:spPr>
          <a:xfrm>
            <a:off x="4640041" y="7326112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64BEEB2-6510-5082-518A-3D053C623D03}"/>
              </a:ext>
            </a:extLst>
          </p:cNvPr>
          <p:cNvSpPr txBox="1"/>
          <p:nvPr/>
        </p:nvSpPr>
        <p:spPr>
          <a:xfrm>
            <a:off x="5218698" y="7664004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68EFA3F-52F5-21E1-019A-2B0E56F2B5DF}"/>
              </a:ext>
            </a:extLst>
          </p:cNvPr>
          <p:cNvSpPr txBox="1"/>
          <p:nvPr/>
        </p:nvSpPr>
        <p:spPr>
          <a:xfrm>
            <a:off x="1565219" y="514638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7DD9A0-A724-1CCC-76E6-0DAB8A4AEC84}"/>
              </a:ext>
            </a:extLst>
          </p:cNvPr>
          <p:cNvSpPr txBox="1"/>
          <p:nvPr/>
        </p:nvSpPr>
        <p:spPr>
          <a:xfrm>
            <a:off x="1676175" y="5414426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3427D7A-4302-7A72-887D-7B4B86EB83D0}"/>
              </a:ext>
            </a:extLst>
          </p:cNvPr>
          <p:cNvSpPr txBox="1"/>
          <p:nvPr/>
        </p:nvSpPr>
        <p:spPr>
          <a:xfrm>
            <a:off x="2254832" y="5752318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409631D-2B8D-2E90-FB54-810B15AC7864}"/>
              </a:ext>
            </a:extLst>
          </p:cNvPr>
          <p:cNvSpPr txBox="1"/>
          <p:nvPr/>
        </p:nvSpPr>
        <p:spPr>
          <a:xfrm>
            <a:off x="4536705" y="5146380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D8AE9B-4257-D98C-1116-55AB7F4D5E0C}"/>
              </a:ext>
            </a:extLst>
          </p:cNvPr>
          <p:cNvSpPr txBox="1"/>
          <p:nvPr/>
        </p:nvSpPr>
        <p:spPr>
          <a:xfrm>
            <a:off x="4647661" y="5414426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1F70EE5-746B-5F6B-33E1-2B1368CF265D}"/>
              </a:ext>
            </a:extLst>
          </p:cNvPr>
          <p:cNvSpPr txBox="1"/>
          <p:nvPr/>
        </p:nvSpPr>
        <p:spPr>
          <a:xfrm>
            <a:off x="5226318" y="5752318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622CAF8-F477-09DF-324F-E8C7A16992E7}"/>
              </a:ext>
            </a:extLst>
          </p:cNvPr>
          <p:cNvSpPr txBox="1"/>
          <p:nvPr/>
        </p:nvSpPr>
        <p:spPr>
          <a:xfrm>
            <a:off x="1572839" y="3239321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CB4CF2C-D0B1-F459-15D0-D656490F15E1}"/>
              </a:ext>
            </a:extLst>
          </p:cNvPr>
          <p:cNvSpPr txBox="1"/>
          <p:nvPr/>
        </p:nvSpPr>
        <p:spPr>
          <a:xfrm>
            <a:off x="1683795" y="3507367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858EF95-54B6-8830-A9E6-71706CD3A81A}"/>
              </a:ext>
            </a:extLst>
          </p:cNvPr>
          <p:cNvSpPr txBox="1"/>
          <p:nvPr/>
        </p:nvSpPr>
        <p:spPr>
          <a:xfrm>
            <a:off x="2262452" y="3845259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35D0E6C-491C-8642-114E-AD9B39B133C8}"/>
              </a:ext>
            </a:extLst>
          </p:cNvPr>
          <p:cNvSpPr txBox="1"/>
          <p:nvPr/>
        </p:nvSpPr>
        <p:spPr>
          <a:xfrm>
            <a:off x="4544325" y="3239321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D908700-0592-B873-A033-A745D9AE7269}"/>
              </a:ext>
            </a:extLst>
          </p:cNvPr>
          <p:cNvSpPr txBox="1"/>
          <p:nvPr/>
        </p:nvSpPr>
        <p:spPr>
          <a:xfrm>
            <a:off x="4655281" y="3507367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F390AED-61BF-3BC6-F8AC-2600442A5C4F}"/>
              </a:ext>
            </a:extLst>
          </p:cNvPr>
          <p:cNvSpPr txBox="1"/>
          <p:nvPr/>
        </p:nvSpPr>
        <p:spPr>
          <a:xfrm>
            <a:off x="5233938" y="3845259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CD882AE-384F-BE54-89F9-66CD5B987657}"/>
              </a:ext>
            </a:extLst>
          </p:cNvPr>
          <p:cNvSpPr txBox="1"/>
          <p:nvPr/>
        </p:nvSpPr>
        <p:spPr>
          <a:xfrm>
            <a:off x="1581257" y="1340893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2E6B46-D17E-367E-5FA2-6345BD9380ED}"/>
              </a:ext>
            </a:extLst>
          </p:cNvPr>
          <p:cNvSpPr txBox="1"/>
          <p:nvPr/>
        </p:nvSpPr>
        <p:spPr>
          <a:xfrm>
            <a:off x="1692213" y="1608939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E9D14C8-64A0-115E-C627-0181106090FE}"/>
              </a:ext>
            </a:extLst>
          </p:cNvPr>
          <p:cNvSpPr txBox="1"/>
          <p:nvPr/>
        </p:nvSpPr>
        <p:spPr>
          <a:xfrm>
            <a:off x="2270870" y="1946831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0ED13A7-063A-718B-A16A-711C137D65ED}"/>
              </a:ext>
            </a:extLst>
          </p:cNvPr>
          <p:cNvSpPr txBox="1"/>
          <p:nvPr/>
        </p:nvSpPr>
        <p:spPr>
          <a:xfrm>
            <a:off x="4552743" y="1340893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AE5B7B2-009B-B869-D04D-3BA1FEF23628}"/>
              </a:ext>
            </a:extLst>
          </p:cNvPr>
          <p:cNvSpPr txBox="1"/>
          <p:nvPr/>
        </p:nvSpPr>
        <p:spPr>
          <a:xfrm>
            <a:off x="4663699" y="1608939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099ECCF-ED85-AC36-F933-4296365C6857}"/>
              </a:ext>
            </a:extLst>
          </p:cNvPr>
          <p:cNvSpPr txBox="1"/>
          <p:nvPr/>
        </p:nvSpPr>
        <p:spPr>
          <a:xfrm>
            <a:off x="5242356" y="1946831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MATERNAL I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B69C1DDB-5A4C-95E2-9191-4D05DFFB34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25" y="716075"/>
            <a:ext cx="1440000" cy="180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EACD6AD-AC22-2E3B-88D3-2986E92F9D37}"/>
              </a:ext>
            </a:extLst>
          </p:cNvPr>
          <p:cNvSpPr txBox="1"/>
          <p:nvPr/>
        </p:nvSpPr>
        <p:spPr>
          <a:xfrm>
            <a:off x="357399" y="82971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C17501E-4034-6E39-4546-3C80F5E8684F}"/>
              </a:ext>
            </a:extLst>
          </p:cNvPr>
          <p:cNvSpPr txBox="1"/>
          <p:nvPr/>
        </p:nvSpPr>
        <p:spPr>
          <a:xfrm>
            <a:off x="462005" y="104696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EE1815D-96CF-E697-2AFF-BF68298E97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00" y="716075"/>
            <a:ext cx="144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4AA09147-A615-07F9-08CD-B1DCAFB2B2C8}"/>
              </a:ext>
            </a:extLst>
          </p:cNvPr>
          <p:cNvSpPr txBox="1"/>
          <p:nvPr/>
        </p:nvSpPr>
        <p:spPr>
          <a:xfrm>
            <a:off x="1825974" y="82971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E176D78-5AF3-B587-D91C-E33A67899CE5}"/>
              </a:ext>
            </a:extLst>
          </p:cNvPr>
          <p:cNvSpPr txBox="1"/>
          <p:nvPr/>
        </p:nvSpPr>
        <p:spPr>
          <a:xfrm>
            <a:off x="1930580" y="104696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11C91B6-39FE-ABE7-4B71-E5093495D4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304" y="716075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54FD751-EAF4-1CF9-478C-4DEC98669221}"/>
              </a:ext>
            </a:extLst>
          </p:cNvPr>
          <p:cNvSpPr txBox="1"/>
          <p:nvPr/>
        </p:nvSpPr>
        <p:spPr>
          <a:xfrm>
            <a:off x="3302878" y="82971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035F130-323A-7933-9FD5-D5F680DC5F9C}"/>
              </a:ext>
            </a:extLst>
          </p:cNvPr>
          <p:cNvSpPr txBox="1"/>
          <p:nvPr/>
        </p:nvSpPr>
        <p:spPr>
          <a:xfrm>
            <a:off x="3407484" y="104696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79F8FB6C-A4DF-1B57-4FF9-9390605B09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879" y="716075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D0D4929A-4856-9702-40D3-B20A857ABC04}"/>
              </a:ext>
            </a:extLst>
          </p:cNvPr>
          <p:cNvSpPr txBox="1"/>
          <p:nvPr/>
        </p:nvSpPr>
        <p:spPr>
          <a:xfrm>
            <a:off x="4771453" y="82971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5064468-D79C-C444-BEEF-3475635B3A95}"/>
              </a:ext>
            </a:extLst>
          </p:cNvPr>
          <p:cNvSpPr txBox="1"/>
          <p:nvPr/>
        </p:nvSpPr>
        <p:spPr>
          <a:xfrm>
            <a:off x="4876059" y="104696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115EA6C7-7623-B5A1-5275-405FBB0E03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25" y="2535125"/>
            <a:ext cx="1440000" cy="180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C25C4E9-A912-C3E6-31EE-251BC0B2B1B0}"/>
              </a:ext>
            </a:extLst>
          </p:cNvPr>
          <p:cNvSpPr txBox="1"/>
          <p:nvPr/>
        </p:nvSpPr>
        <p:spPr>
          <a:xfrm>
            <a:off x="357399" y="264876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8D5CD99-4F65-95CA-ACE4-CC4FF58E7472}"/>
              </a:ext>
            </a:extLst>
          </p:cNvPr>
          <p:cNvSpPr txBox="1"/>
          <p:nvPr/>
        </p:nvSpPr>
        <p:spPr>
          <a:xfrm>
            <a:off x="462005" y="286601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D530CE8F-4AB4-E57D-A0D4-75A95F6873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00" y="2535125"/>
            <a:ext cx="144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08D611A0-B1EA-9ED9-8E20-27C8F88B8822}"/>
              </a:ext>
            </a:extLst>
          </p:cNvPr>
          <p:cNvSpPr txBox="1"/>
          <p:nvPr/>
        </p:nvSpPr>
        <p:spPr>
          <a:xfrm>
            <a:off x="1825974" y="264876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1BC4626-EA5F-77EB-4CC9-453BF2837A7E}"/>
              </a:ext>
            </a:extLst>
          </p:cNvPr>
          <p:cNvSpPr txBox="1"/>
          <p:nvPr/>
        </p:nvSpPr>
        <p:spPr>
          <a:xfrm>
            <a:off x="1930580" y="286601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2EE3DD5-EED1-5BFB-829A-A1A1271DDA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304" y="2535125"/>
            <a:ext cx="144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7CF8102-E3D2-2ECD-50DE-C3CF990CE8D7}"/>
              </a:ext>
            </a:extLst>
          </p:cNvPr>
          <p:cNvSpPr txBox="1"/>
          <p:nvPr/>
        </p:nvSpPr>
        <p:spPr>
          <a:xfrm>
            <a:off x="3302878" y="264876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085FB73-AB59-B300-304B-CA72AE90A558}"/>
              </a:ext>
            </a:extLst>
          </p:cNvPr>
          <p:cNvSpPr txBox="1"/>
          <p:nvPr/>
        </p:nvSpPr>
        <p:spPr>
          <a:xfrm>
            <a:off x="3407484" y="286601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F80588EA-0391-EABE-6BDB-A40C873D69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879" y="2535125"/>
            <a:ext cx="144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E1784D03-6878-0C72-1000-98EB090B272C}"/>
              </a:ext>
            </a:extLst>
          </p:cNvPr>
          <p:cNvSpPr txBox="1"/>
          <p:nvPr/>
        </p:nvSpPr>
        <p:spPr>
          <a:xfrm>
            <a:off x="4771453" y="2648768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015C87C-6645-1DEF-D2A2-E9395D9D0F21}"/>
              </a:ext>
            </a:extLst>
          </p:cNvPr>
          <p:cNvSpPr txBox="1"/>
          <p:nvPr/>
        </p:nvSpPr>
        <p:spPr>
          <a:xfrm>
            <a:off x="4876059" y="286601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8D913BEE-5496-0392-9611-20DB3327A0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25" y="4347527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C9D87DD-02A2-4C7A-C736-3503EF7A0736}"/>
              </a:ext>
            </a:extLst>
          </p:cNvPr>
          <p:cNvSpPr txBox="1"/>
          <p:nvPr/>
        </p:nvSpPr>
        <p:spPr>
          <a:xfrm>
            <a:off x="357399" y="446117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DED85B5-B0B0-E531-2C52-0BA0444993F3}"/>
              </a:ext>
            </a:extLst>
          </p:cNvPr>
          <p:cNvSpPr txBox="1"/>
          <p:nvPr/>
        </p:nvSpPr>
        <p:spPr>
          <a:xfrm>
            <a:off x="462005" y="467841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CBC271DB-39D5-6176-1EC6-86F405FD2A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00" y="4347527"/>
            <a:ext cx="144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1DE00FCA-BE2F-78CD-E89E-C84E2CD65D5D}"/>
              </a:ext>
            </a:extLst>
          </p:cNvPr>
          <p:cNvSpPr txBox="1"/>
          <p:nvPr/>
        </p:nvSpPr>
        <p:spPr>
          <a:xfrm>
            <a:off x="1825974" y="446117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C91E7BF-0941-C2F4-8935-6C1093F5AFF8}"/>
              </a:ext>
            </a:extLst>
          </p:cNvPr>
          <p:cNvSpPr txBox="1"/>
          <p:nvPr/>
        </p:nvSpPr>
        <p:spPr>
          <a:xfrm>
            <a:off x="1930580" y="467841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2175DC25-A1CE-FF05-2353-9DF87AEF07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304" y="4347527"/>
            <a:ext cx="144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593B93AC-9383-C7CB-32DE-5A4562161E43}"/>
              </a:ext>
            </a:extLst>
          </p:cNvPr>
          <p:cNvSpPr txBox="1"/>
          <p:nvPr/>
        </p:nvSpPr>
        <p:spPr>
          <a:xfrm>
            <a:off x="3302878" y="446117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6E1AB94-DC17-2F48-325F-121A76C18E1B}"/>
              </a:ext>
            </a:extLst>
          </p:cNvPr>
          <p:cNvSpPr txBox="1"/>
          <p:nvPr/>
        </p:nvSpPr>
        <p:spPr>
          <a:xfrm>
            <a:off x="3407484" y="467841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C046FCDC-4408-3695-C7B6-5BA424D151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879" y="4347527"/>
            <a:ext cx="144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5A43D38A-5D85-A8BD-799E-0C2C29BE380B}"/>
              </a:ext>
            </a:extLst>
          </p:cNvPr>
          <p:cNvSpPr txBox="1"/>
          <p:nvPr/>
        </p:nvSpPr>
        <p:spPr>
          <a:xfrm>
            <a:off x="4771453" y="446117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336C6F1-A11D-3F28-69C6-19D1F942169E}"/>
              </a:ext>
            </a:extLst>
          </p:cNvPr>
          <p:cNvSpPr txBox="1"/>
          <p:nvPr/>
        </p:nvSpPr>
        <p:spPr>
          <a:xfrm>
            <a:off x="4876059" y="467841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04F4CBF7-3E23-AA41-FFC6-1260F94BD0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25" y="6166577"/>
            <a:ext cx="144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0F3D3502-E40A-5557-C90E-839A8D6167ED}"/>
              </a:ext>
            </a:extLst>
          </p:cNvPr>
          <p:cNvSpPr txBox="1"/>
          <p:nvPr/>
        </p:nvSpPr>
        <p:spPr>
          <a:xfrm>
            <a:off x="357399" y="628022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33A2EE2-4A18-7DA2-C0F5-A5C58B1DEE85}"/>
              </a:ext>
            </a:extLst>
          </p:cNvPr>
          <p:cNvSpPr txBox="1"/>
          <p:nvPr/>
        </p:nvSpPr>
        <p:spPr>
          <a:xfrm>
            <a:off x="462005" y="649746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B33141FB-64E5-EADE-120A-69B536AD27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00" y="6166577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D81F4CA-6B33-EDEE-132C-9C3AAFFE6FD8}"/>
              </a:ext>
            </a:extLst>
          </p:cNvPr>
          <p:cNvSpPr txBox="1"/>
          <p:nvPr/>
        </p:nvSpPr>
        <p:spPr>
          <a:xfrm>
            <a:off x="1825974" y="628022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01C3FB0-B6C3-4260-9DF9-0FC587C36AEC}"/>
              </a:ext>
            </a:extLst>
          </p:cNvPr>
          <p:cNvSpPr txBox="1"/>
          <p:nvPr/>
        </p:nvSpPr>
        <p:spPr>
          <a:xfrm>
            <a:off x="1930580" y="649746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6E55D8E-3C98-C2A9-B453-CF06A9C0BB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304" y="6166577"/>
            <a:ext cx="1440000" cy="180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F3EE6B1-352B-CA94-36FF-C94DFE467175}"/>
              </a:ext>
            </a:extLst>
          </p:cNvPr>
          <p:cNvSpPr txBox="1"/>
          <p:nvPr/>
        </p:nvSpPr>
        <p:spPr>
          <a:xfrm>
            <a:off x="3302878" y="628022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6C560B9-2C70-8420-0B12-F88AC6D1358B}"/>
              </a:ext>
            </a:extLst>
          </p:cNvPr>
          <p:cNvSpPr txBox="1"/>
          <p:nvPr/>
        </p:nvSpPr>
        <p:spPr>
          <a:xfrm>
            <a:off x="3407484" y="649746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2212F45A-2C19-17B2-216C-8342B175FC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879" y="6166577"/>
            <a:ext cx="1440000" cy="180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32595946-FA3B-6308-2FE1-79DBA58B7C1E}"/>
              </a:ext>
            </a:extLst>
          </p:cNvPr>
          <p:cNvSpPr txBox="1"/>
          <p:nvPr/>
        </p:nvSpPr>
        <p:spPr>
          <a:xfrm>
            <a:off x="4771453" y="6280220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FB53529-00BD-D4E1-ED9C-777F69655C2B}"/>
              </a:ext>
            </a:extLst>
          </p:cNvPr>
          <p:cNvSpPr txBox="1"/>
          <p:nvPr/>
        </p:nvSpPr>
        <p:spPr>
          <a:xfrm>
            <a:off x="4876059" y="649746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418830F-545C-18C5-7A84-8F5BD95C4D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20" y="572860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C1894DD-3BF9-532A-A225-D951A4E6BEBF}"/>
              </a:ext>
            </a:extLst>
          </p:cNvPr>
          <p:cNvSpPr txBox="1"/>
          <p:nvPr/>
        </p:nvSpPr>
        <p:spPr>
          <a:xfrm>
            <a:off x="502853" y="1414780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1E9DF7-B5A3-C9F2-BF42-A53F434E5E82}"/>
              </a:ext>
            </a:extLst>
          </p:cNvPr>
          <p:cNvSpPr txBox="1"/>
          <p:nvPr/>
        </p:nvSpPr>
        <p:spPr>
          <a:xfrm>
            <a:off x="584599" y="1578686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2C5E9F3-C060-D188-1335-F5FA50D587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53" y="572860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5D556DB-40A0-EB21-396E-98776A59F1EA}"/>
              </a:ext>
            </a:extLst>
          </p:cNvPr>
          <p:cNvSpPr txBox="1"/>
          <p:nvPr/>
        </p:nvSpPr>
        <p:spPr>
          <a:xfrm>
            <a:off x="2015086" y="1414780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D4111DB-6F2A-7440-27CB-7A126048C1E5}"/>
              </a:ext>
            </a:extLst>
          </p:cNvPr>
          <p:cNvSpPr txBox="1"/>
          <p:nvPr/>
        </p:nvSpPr>
        <p:spPr>
          <a:xfrm>
            <a:off x="2096832" y="1578686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8C53FBD-F5D1-083B-E6FC-0F0F3120EC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086" y="572860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77F92F4-87C7-5E7B-BAE3-A8E3F5F72B16}"/>
              </a:ext>
            </a:extLst>
          </p:cNvPr>
          <p:cNvSpPr txBox="1"/>
          <p:nvPr/>
        </p:nvSpPr>
        <p:spPr>
          <a:xfrm>
            <a:off x="3527319" y="1414780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D2C66BA-9A03-36A2-FB3D-75EA9DFB1BA9}"/>
              </a:ext>
            </a:extLst>
          </p:cNvPr>
          <p:cNvSpPr txBox="1"/>
          <p:nvPr/>
        </p:nvSpPr>
        <p:spPr>
          <a:xfrm>
            <a:off x="3609065" y="1578686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F437C1B-37AE-9AA1-4A2A-48984A4EA6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319" y="572860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D6F65CCE-152B-A9C4-EC9D-DFBA7C90BC4E}"/>
              </a:ext>
            </a:extLst>
          </p:cNvPr>
          <p:cNvSpPr txBox="1"/>
          <p:nvPr/>
        </p:nvSpPr>
        <p:spPr>
          <a:xfrm>
            <a:off x="5039552" y="1414780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B0147B4-6284-DF90-92F3-2658CD135449}"/>
              </a:ext>
            </a:extLst>
          </p:cNvPr>
          <p:cNvSpPr txBox="1"/>
          <p:nvPr/>
        </p:nvSpPr>
        <p:spPr>
          <a:xfrm>
            <a:off x="5121298" y="1578686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A66E705-C92D-FE90-A7E8-561EE47D83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20" y="2081146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97F9D26-B750-517D-862C-FFA4E9E08C44}"/>
              </a:ext>
            </a:extLst>
          </p:cNvPr>
          <p:cNvSpPr txBox="1"/>
          <p:nvPr/>
        </p:nvSpPr>
        <p:spPr>
          <a:xfrm>
            <a:off x="502853" y="292306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64ED1F6-5FA8-C2CA-F98F-CB675E447DA5}"/>
              </a:ext>
            </a:extLst>
          </p:cNvPr>
          <p:cNvSpPr txBox="1"/>
          <p:nvPr/>
        </p:nvSpPr>
        <p:spPr>
          <a:xfrm>
            <a:off x="584599" y="3086972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1EE37892-3585-6F74-3FC0-E35C417C1A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53" y="2081146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A7593D2-E1DF-6029-239D-B236052497E3}"/>
              </a:ext>
            </a:extLst>
          </p:cNvPr>
          <p:cNvSpPr txBox="1"/>
          <p:nvPr/>
        </p:nvSpPr>
        <p:spPr>
          <a:xfrm>
            <a:off x="2015086" y="292306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2F3830C-8960-42D4-FEF6-1CA1DC58E2AD}"/>
              </a:ext>
            </a:extLst>
          </p:cNvPr>
          <p:cNvSpPr txBox="1"/>
          <p:nvPr/>
        </p:nvSpPr>
        <p:spPr>
          <a:xfrm>
            <a:off x="2096832" y="3086972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4168F56-9B15-27DF-8C13-ABC26CD27C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086" y="2081146"/>
            <a:ext cx="1440000" cy="144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0B8BF28B-3B5F-A011-103E-3FF026004CA9}"/>
              </a:ext>
            </a:extLst>
          </p:cNvPr>
          <p:cNvSpPr txBox="1"/>
          <p:nvPr/>
        </p:nvSpPr>
        <p:spPr>
          <a:xfrm>
            <a:off x="3527319" y="292306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2F6E9E9-6119-68E0-1B92-CE2F8BCE42AA}"/>
              </a:ext>
            </a:extLst>
          </p:cNvPr>
          <p:cNvSpPr txBox="1"/>
          <p:nvPr/>
        </p:nvSpPr>
        <p:spPr>
          <a:xfrm>
            <a:off x="3609065" y="3086972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FAB51D1-6E42-278F-9478-0AF0AB4A43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319" y="2081146"/>
            <a:ext cx="1440000" cy="144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71A687A-3774-82D3-FDEF-C343889AA3D1}"/>
              </a:ext>
            </a:extLst>
          </p:cNvPr>
          <p:cNvSpPr txBox="1"/>
          <p:nvPr/>
        </p:nvSpPr>
        <p:spPr>
          <a:xfrm>
            <a:off x="5039552" y="292306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4352A0-AD54-901F-F932-B4E6F419BD7C}"/>
              </a:ext>
            </a:extLst>
          </p:cNvPr>
          <p:cNvSpPr txBox="1"/>
          <p:nvPr/>
        </p:nvSpPr>
        <p:spPr>
          <a:xfrm>
            <a:off x="5121298" y="3086972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4464B58D-8834-08C0-7112-60843680AD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20" y="3589432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0F3C6A09-204D-5E40-B4E0-49C501736FB9}"/>
              </a:ext>
            </a:extLst>
          </p:cNvPr>
          <p:cNvSpPr txBox="1"/>
          <p:nvPr/>
        </p:nvSpPr>
        <p:spPr>
          <a:xfrm>
            <a:off x="502853" y="4431352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2173482-AA49-A8EB-F39C-CE4CFA98496E}"/>
              </a:ext>
            </a:extLst>
          </p:cNvPr>
          <p:cNvSpPr txBox="1"/>
          <p:nvPr/>
        </p:nvSpPr>
        <p:spPr>
          <a:xfrm>
            <a:off x="584599" y="4595258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09970ECB-670A-B4BB-50A9-31E00FAC83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53" y="3589432"/>
            <a:ext cx="1440000" cy="144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CFD3EDEF-66E2-3DE4-B2EB-BC44F316F0DC}"/>
              </a:ext>
            </a:extLst>
          </p:cNvPr>
          <p:cNvSpPr txBox="1"/>
          <p:nvPr/>
        </p:nvSpPr>
        <p:spPr>
          <a:xfrm>
            <a:off x="2015086" y="4431352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29EE3D7-F361-19E0-AB27-44C56F9FD499}"/>
              </a:ext>
            </a:extLst>
          </p:cNvPr>
          <p:cNvSpPr txBox="1"/>
          <p:nvPr/>
        </p:nvSpPr>
        <p:spPr>
          <a:xfrm>
            <a:off x="2096832" y="4595258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0C8BAAA-ADC7-5103-F5B0-A3EDFF6646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086" y="3589432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D1BF3334-26D2-E386-C2ED-F59AB4A9884B}"/>
              </a:ext>
            </a:extLst>
          </p:cNvPr>
          <p:cNvSpPr txBox="1"/>
          <p:nvPr/>
        </p:nvSpPr>
        <p:spPr>
          <a:xfrm>
            <a:off x="3527319" y="4431352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A5B3463-2DB0-0A53-AB90-20C2FB7CF5FB}"/>
              </a:ext>
            </a:extLst>
          </p:cNvPr>
          <p:cNvSpPr txBox="1"/>
          <p:nvPr/>
        </p:nvSpPr>
        <p:spPr>
          <a:xfrm>
            <a:off x="3609065" y="4595258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1856B3A7-DFB1-E4DB-427D-D88B141709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319" y="3589432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AB6EBD92-2629-7ECB-47DD-4687AB3785C7}"/>
              </a:ext>
            </a:extLst>
          </p:cNvPr>
          <p:cNvSpPr txBox="1"/>
          <p:nvPr/>
        </p:nvSpPr>
        <p:spPr>
          <a:xfrm>
            <a:off x="5039552" y="4431352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2D67983-9583-53D1-A463-F67FA99BE621}"/>
              </a:ext>
            </a:extLst>
          </p:cNvPr>
          <p:cNvSpPr txBox="1"/>
          <p:nvPr/>
        </p:nvSpPr>
        <p:spPr>
          <a:xfrm>
            <a:off x="5121298" y="4595258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94D6C860-A735-C9F1-9448-788256AE5A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20" y="5097718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42806B14-B559-0746-D7CF-B7ADCBCE056C}"/>
              </a:ext>
            </a:extLst>
          </p:cNvPr>
          <p:cNvSpPr txBox="1"/>
          <p:nvPr/>
        </p:nvSpPr>
        <p:spPr>
          <a:xfrm>
            <a:off x="502853" y="593963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3B9FB92-FE77-444B-DB14-A7127BC93890}"/>
              </a:ext>
            </a:extLst>
          </p:cNvPr>
          <p:cNvSpPr txBox="1"/>
          <p:nvPr/>
        </p:nvSpPr>
        <p:spPr>
          <a:xfrm>
            <a:off x="584599" y="6103544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C8220C64-12E8-3999-C94D-2EAF91C24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53" y="5097718"/>
            <a:ext cx="1440000" cy="144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1B6364F8-3C05-C520-CF02-EB66DD025F20}"/>
              </a:ext>
            </a:extLst>
          </p:cNvPr>
          <p:cNvSpPr txBox="1"/>
          <p:nvPr/>
        </p:nvSpPr>
        <p:spPr>
          <a:xfrm>
            <a:off x="2015086" y="593963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8781CF7-E3EC-790A-6743-5EE500A7EF1C}"/>
              </a:ext>
            </a:extLst>
          </p:cNvPr>
          <p:cNvSpPr txBox="1"/>
          <p:nvPr/>
        </p:nvSpPr>
        <p:spPr>
          <a:xfrm>
            <a:off x="2096832" y="6103544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C875C440-60AC-A0CA-CF67-24E91BF436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086" y="5097718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526DA170-0217-8B5A-0A8F-37B747BC0509}"/>
              </a:ext>
            </a:extLst>
          </p:cNvPr>
          <p:cNvSpPr txBox="1"/>
          <p:nvPr/>
        </p:nvSpPr>
        <p:spPr>
          <a:xfrm>
            <a:off x="3527319" y="593963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690B3545-61B3-CFC9-F586-6F5FC29D1CD6}"/>
              </a:ext>
            </a:extLst>
          </p:cNvPr>
          <p:cNvSpPr txBox="1"/>
          <p:nvPr/>
        </p:nvSpPr>
        <p:spPr>
          <a:xfrm>
            <a:off x="3609065" y="6103544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2B51344A-3402-CA11-A1D7-6E1FE70434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319" y="5097718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D9DC7E8-B517-98E6-3944-DF94DCFE7A1F}"/>
              </a:ext>
            </a:extLst>
          </p:cNvPr>
          <p:cNvSpPr txBox="1"/>
          <p:nvPr/>
        </p:nvSpPr>
        <p:spPr>
          <a:xfrm>
            <a:off x="5039552" y="5939638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ABC1928-ECE9-2F85-3BB8-1CF4EDC855FD}"/>
              </a:ext>
            </a:extLst>
          </p:cNvPr>
          <p:cNvSpPr txBox="1"/>
          <p:nvPr/>
        </p:nvSpPr>
        <p:spPr>
          <a:xfrm>
            <a:off x="5121298" y="6103544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0473EB5D-869C-C179-4D39-20FCDDF5F1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20" y="6606004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172FC834-A6B3-335A-4421-FF33E89A8F14}"/>
              </a:ext>
            </a:extLst>
          </p:cNvPr>
          <p:cNvSpPr txBox="1"/>
          <p:nvPr/>
        </p:nvSpPr>
        <p:spPr>
          <a:xfrm>
            <a:off x="502853" y="744792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72863165-F950-163F-EBDB-6241C03E0A11}"/>
              </a:ext>
            </a:extLst>
          </p:cNvPr>
          <p:cNvSpPr txBox="1"/>
          <p:nvPr/>
        </p:nvSpPr>
        <p:spPr>
          <a:xfrm>
            <a:off x="584599" y="7611830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31E29B12-3FA0-461E-FD99-CABD81E9BA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53" y="6606004"/>
            <a:ext cx="1440000" cy="144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BA7744C7-1CF2-2BA7-70B2-CBF942C47B41}"/>
              </a:ext>
            </a:extLst>
          </p:cNvPr>
          <p:cNvSpPr txBox="1"/>
          <p:nvPr/>
        </p:nvSpPr>
        <p:spPr>
          <a:xfrm>
            <a:off x="2015086" y="744792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8B9EE7BE-FB82-C187-1ACF-9260A25E4282}"/>
              </a:ext>
            </a:extLst>
          </p:cNvPr>
          <p:cNvSpPr txBox="1"/>
          <p:nvPr/>
        </p:nvSpPr>
        <p:spPr>
          <a:xfrm>
            <a:off x="2096832" y="7611830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85BC5572-B69B-F345-C426-82F05C9D7E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086" y="6606004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780563E6-45CC-1010-9E72-5F2A147645E6}"/>
              </a:ext>
            </a:extLst>
          </p:cNvPr>
          <p:cNvSpPr txBox="1"/>
          <p:nvPr/>
        </p:nvSpPr>
        <p:spPr>
          <a:xfrm>
            <a:off x="3527319" y="744792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29FD177-DBB9-7C88-AD3D-7C25FFC2B18E}"/>
              </a:ext>
            </a:extLst>
          </p:cNvPr>
          <p:cNvSpPr txBox="1"/>
          <p:nvPr/>
        </p:nvSpPr>
        <p:spPr>
          <a:xfrm>
            <a:off x="3609065" y="7611830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F6D41CF5-69D4-CC22-041D-199D782DEE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319" y="6606004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EBE64896-CEE0-1D3E-AB3B-96B97D6CC0AD}"/>
              </a:ext>
            </a:extLst>
          </p:cNvPr>
          <p:cNvSpPr txBox="1"/>
          <p:nvPr/>
        </p:nvSpPr>
        <p:spPr>
          <a:xfrm>
            <a:off x="5039552" y="744792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8C0A04A-BE09-8E6E-390C-390101790374}"/>
              </a:ext>
            </a:extLst>
          </p:cNvPr>
          <p:cNvSpPr txBox="1"/>
          <p:nvPr/>
        </p:nvSpPr>
        <p:spPr>
          <a:xfrm>
            <a:off x="5121298" y="7611830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51BD8DD-317E-FF0B-C71B-3D3695E59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44669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110156E-CB68-E3AF-1A49-731ABA8E6C19}"/>
              </a:ext>
            </a:extLst>
          </p:cNvPr>
          <p:cNvSpPr txBox="1"/>
          <p:nvPr/>
        </p:nvSpPr>
        <p:spPr>
          <a:xfrm>
            <a:off x="899093" y="54507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E185D8-2319-22E5-AB68-269988ADCF58}"/>
              </a:ext>
            </a:extLst>
          </p:cNvPr>
          <p:cNvSpPr txBox="1"/>
          <p:nvPr/>
        </p:nvSpPr>
        <p:spPr>
          <a:xfrm>
            <a:off x="980839" y="73183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FF4A705-A599-72AD-78D9-5DDB786530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466" y="44669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CA81D05-DE21-B871-4F1B-DA0574A61ADD}"/>
              </a:ext>
            </a:extLst>
          </p:cNvPr>
          <p:cNvSpPr txBox="1"/>
          <p:nvPr/>
        </p:nvSpPr>
        <p:spPr>
          <a:xfrm>
            <a:off x="3087499" y="54507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574FFA-9E15-AD77-2494-20D0E8780A5B}"/>
              </a:ext>
            </a:extLst>
          </p:cNvPr>
          <p:cNvSpPr txBox="1"/>
          <p:nvPr/>
        </p:nvSpPr>
        <p:spPr>
          <a:xfrm>
            <a:off x="3169245" y="73183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7D431FA-1AAD-053E-086E-3053A8A175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845" y="448633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EB05106-9577-ED94-7B09-5821FF06DDCE}"/>
              </a:ext>
            </a:extLst>
          </p:cNvPr>
          <p:cNvSpPr txBox="1"/>
          <p:nvPr/>
        </p:nvSpPr>
        <p:spPr>
          <a:xfrm>
            <a:off x="5271878" y="54701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961FFC7-F850-AC8A-4D55-0D019C57606D}"/>
              </a:ext>
            </a:extLst>
          </p:cNvPr>
          <p:cNvSpPr txBox="1"/>
          <p:nvPr/>
        </p:nvSpPr>
        <p:spPr>
          <a:xfrm>
            <a:off x="5353624" y="73377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EE0E5C4-CC0A-AF09-24E9-9E4FE93024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1174310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888F2B4-AC21-CF5A-4A77-210746B7A180}"/>
              </a:ext>
            </a:extLst>
          </p:cNvPr>
          <p:cNvSpPr txBox="1"/>
          <p:nvPr/>
        </p:nvSpPr>
        <p:spPr>
          <a:xfrm>
            <a:off x="899093" y="127269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32A756E-AEF1-6CDF-9217-EA44421107E2}"/>
              </a:ext>
            </a:extLst>
          </p:cNvPr>
          <p:cNvSpPr txBox="1"/>
          <p:nvPr/>
        </p:nvSpPr>
        <p:spPr>
          <a:xfrm>
            <a:off x="980839" y="145945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AA73845-8EED-6986-FD45-4B6EBCCF0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466" y="1174310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DE45CEA-3568-7E86-0B7A-DDC9175FEC84}"/>
              </a:ext>
            </a:extLst>
          </p:cNvPr>
          <p:cNvSpPr txBox="1"/>
          <p:nvPr/>
        </p:nvSpPr>
        <p:spPr>
          <a:xfrm>
            <a:off x="3087499" y="127269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675C931-FC68-4866-CF72-463D339FC877}"/>
              </a:ext>
            </a:extLst>
          </p:cNvPr>
          <p:cNvSpPr txBox="1"/>
          <p:nvPr/>
        </p:nvSpPr>
        <p:spPr>
          <a:xfrm>
            <a:off x="3169245" y="145945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C7DBB61-40D2-7DCC-7CC4-BADD4E8EE2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845" y="1176253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C559A08-6370-7978-C2D9-4E67B7A96881}"/>
              </a:ext>
            </a:extLst>
          </p:cNvPr>
          <p:cNvSpPr txBox="1"/>
          <p:nvPr/>
        </p:nvSpPr>
        <p:spPr>
          <a:xfrm>
            <a:off x="5271878" y="127463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36E121B-A967-F5BD-DA2A-15DD4A58D1D2}"/>
              </a:ext>
            </a:extLst>
          </p:cNvPr>
          <p:cNvSpPr txBox="1"/>
          <p:nvPr/>
        </p:nvSpPr>
        <p:spPr>
          <a:xfrm>
            <a:off x="5353624" y="146139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14D0685-6684-4993-7CAF-15CC0ABDFB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1900218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A81A04A-3151-9DD9-79C1-1566833738AC}"/>
              </a:ext>
            </a:extLst>
          </p:cNvPr>
          <p:cNvSpPr txBox="1"/>
          <p:nvPr/>
        </p:nvSpPr>
        <p:spPr>
          <a:xfrm>
            <a:off x="899093" y="1998598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0DDAC79-0D14-CFAE-03CB-F902184CE3F2}"/>
              </a:ext>
            </a:extLst>
          </p:cNvPr>
          <p:cNvSpPr txBox="1"/>
          <p:nvPr/>
        </p:nvSpPr>
        <p:spPr>
          <a:xfrm>
            <a:off x="980839" y="218536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711B0D6-57E9-2954-F83E-62376E6A8C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466" y="1900218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9FDDBD4-0E04-99DC-66EF-5EFA85331627}"/>
              </a:ext>
            </a:extLst>
          </p:cNvPr>
          <p:cNvSpPr txBox="1"/>
          <p:nvPr/>
        </p:nvSpPr>
        <p:spPr>
          <a:xfrm>
            <a:off x="3087499" y="1998598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C5320F-5FB2-B8FA-B21C-3CF435A7F298}"/>
              </a:ext>
            </a:extLst>
          </p:cNvPr>
          <p:cNvSpPr txBox="1"/>
          <p:nvPr/>
        </p:nvSpPr>
        <p:spPr>
          <a:xfrm>
            <a:off x="3169245" y="218536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8746CED-2A6E-7AD3-2B89-F56248BA0A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845" y="1902161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9DC5FFC2-3D6F-7EBA-5E3F-5EB08F46949F}"/>
              </a:ext>
            </a:extLst>
          </p:cNvPr>
          <p:cNvSpPr txBox="1"/>
          <p:nvPr/>
        </p:nvSpPr>
        <p:spPr>
          <a:xfrm>
            <a:off x="5271878" y="2000541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96AB828-438B-DB47-DEAD-818B58DD713A}"/>
              </a:ext>
            </a:extLst>
          </p:cNvPr>
          <p:cNvSpPr txBox="1"/>
          <p:nvPr/>
        </p:nvSpPr>
        <p:spPr>
          <a:xfrm>
            <a:off x="5353624" y="218730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D1202133-65DC-F657-0FD4-7371AD6EEF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2627838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7D3972FA-8587-93B5-4602-0334F8D19561}"/>
              </a:ext>
            </a:extLst>
          </p:cNvPr>
          <p:cNvSpPr txBox="1"/>
          <p:nvPr/>
        </p:nvSpPr>
        <p:spPr>
          <a:xfrm>
            <a:off x="899093" y="2726218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4DEDD71-BE9E-8ED1-D028-BEA5EE1D788D}"/>
              </a:ext>
            </a:extLst>
          </p:cNvPr>
          <p:cNvSpPr txBox="1"/>
          <p:nvPr/>
        </p:nvSpPr>
        <p:spPr>
          <a:xfrm>
            <a:off x="980839" y="291298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5EF139A-B223-6BBF-7AB4-C51D90F47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466" y="2627838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512A4E9E-7B04-F949-79C5-EB6A817837E0}"/>
              </a:ext>
            </a:extLst>
          </p:cNvPr>
          <p:cNvSpPr txBox="1"/>
          <p:nvPr/>
        </p:nvSpPr>
        <p:spPr>
          <a:xfrm>
            <a:off x="3087499" y="2726218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23009F7-17F3-D766-9D8B-C317C52913A9}"/>
              </a:ext>
            </a:extLst>
          </p:cNvPr>
          <p:cNvSpPr txBox="1"/>
          <p:nvPr/>
        </p:nvSpPr>
        <p:spPr>
          <a:xfrm>
            <a:off x="3169245" y="291298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9E3234EC-9164-588C-469B-E5B23501DD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845" y="2629781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EE38D61-CDDD-1B27-39CC-C2CB164238BB}"/>
              </a:ext>
            </a:extLst>
          </p:cNvPr>
          <p:cNvSpPr txBox="1"/>
          <p:nvPr/>
        </p:nvSpPr>
        <p:spPr>
          <a:xfrm>
            <a:off x="5271878" y="2728161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D1F9815-7190-3B2B-22A1-DCE92752FAF9}"/>
              </a:ext>
            </a:extLst>
          </p:cNvPr>
          <p:cNvSpPr txBox="1"/>
          <p:nvPr/>
        </p:nvSpPr>
        <p:spPr>
          <a:xfrm>
            <a:off x="5353624" y="291492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2C96B77-D491-3ED8-E2C5-4429F66908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33" y="3353746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733B3B4E-A72C-7573-596A-5EB91A2ECD88}"/>
              </a:ext>
            </a:extLst>
          </p:cNvPr>
          <p:cNvSpPr txBox="1"/>
          <p:nvPr/>
        </p:nvSpPr>
        <p:spPr>
          <a:xfrm>
            <a:off x="895066" y="3452126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69CE671-11DF-106E-DDBA-18039FD65477}"/>
              </a:ext>
            </a:extLst>
          </p:cNvPr>
          <p:cNvSpPr txBox="1"/>
          <p:nvPr/>
        </p:nvSpPr>
        <p:spPr>
          <a:xfrm>
            <a:off x="976812" y="363889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2DC26AEA-FB6E-B5C4-AB49-5D67441ADD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439" y="3353746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CB796EF7-5B76-9083-F54C-F254A74421EE}"/>
              </a:ext>
            </a:extLst>
          </p:cNvPr>
          <p:cNvSpPr txBox="1"/>
          <p:nvPr/>
        </p:nvSpPr>
        <p:spPr>
          <a:xfrm>
            <a:off x="3083472" y="3452126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73A3012C-8721-9989-F6AA-C9A6F16E7361}"/>
              </a:ext>
            </a:extLst>
          </p:cNvPr>
          <p:cNvSpPr txBox="1"/>
          <p:nvPr/>
        </p:nvSpPr>
        <p:spPr>
          <a:xfrm>
            <a:off x="3165218" y="363889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44C52E2-060B-64BD-EE9F-336AF7AD5E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18" y="3355689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914D9FE9-C3DE-878D-EEF4-A847A9A45A49}"/>
              </a:ext>
            </a:extLst>
          </p:cNvPr>
          <p:cNvSpPr txBox="1"/>
          <p:nvPr/>
        </p:nvSpPr>
        <p:spPr>
          <a:xfrm>
            <a:off x="5267851" y="3454069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F5891D03-CA00-2439-7607-A5D8421FF0F5}"/>
              </a:ext>
            </a:extLst>
          </p:cNvPr>
          <p:cNvSpPr txBox="1"/>
          <p:nvPr/>
        </p:nvSpPr>
        <p:spPr>
          <a:xfrm>
            <a:off x="5349597" y="364083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02B27C59-6D2F-9F6B-4A4E-4A139E0228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33" y="4081366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47646AB-1160-0854-CFEB-90A9453D6428}"/>
              </a:ext>
            </a:extLst>
          </p:cNvPr>
          <p:cNvSpPr txBox="1"/>
          <p:nvPr/>
        </p:nvSpPr>
        <p:spPr>
          <a:xfrm>
            <a:off x="895066" y="4179746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E00926FA-DD5C-A238-8342-261624210BA3}"/>
              </a:ext>
            </a:extLst>
          </p:cNvPr>
          <p:cNvSpPr txBox="1"/>
          <p:nvPr/>
        </p:nvSpPr>
        <p:spPr>
          <a:xfrm>
            <a:off x="976812" y="436651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721D946B-C0EB-FC7E-9C42-95FE61CBDE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439" y="4081366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CCA2FDC1-7300-03EF-24B8-576DF5925389}"/>
              </a:ext>
            </a:extLst>
          </p:cNvPr>
          <p:cNvSpPr txBox="1"/>
          <p:nvPr/>
        </p:nvSpPr>
        <p:spPr>
          <a:xfrm>
            <a:off x="3083472" y="4179746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11BD2F9-D536-13FC-5CDB-8FB6EB06DA53}"/>
              </a:ext>
            </a:extLst>
          </p:cNvPr>
          <p:cNvSpPr txBox="1"/>
          <p:nvPr/>
        </p:nvSpPr>
        <p:spPr>
          <a:xfrm>
            <a:off x="3165218" y="436651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EFF5E686-135A-0B40-45E3-EC455BD7A1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18" y="4083309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BCB82E7E-5217-AEAE-9B6C-2BCEB0F2A14B}"/>
              </a:ext>
            </a:extLst>
          </p:cNvPr>
          <p:cNvSpPr txBox="1"/>
          <p:nvPr/>
        </p:nvSpPr>
        <p:spPr>
          <a:xfrm>
            <a:off x="5267851" y="4181689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8D8A2C1-DAA3-34CF-6BD7-C165361645C6}"/>
              </a:ext>
            </a:extLst>
          </p:cNvPr>
          <p:cNvSpPr txBox="1"/>
          <p:nvPr/>
        </p:nvSpPr>
        <p:spPr>
          <a:xfrm>
            <a:off x="5349597" y="436845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1E6C8B1B-345A-3B91-BF68-4A0C695248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33" y="4807274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34C12836-EF24-9424-D538-0647C841843A}"/>
              </a:ext>
            </a:extLst>
          </p:cNvPr>
          <p:cNvSpPr txBox="1"/>
          <p:nvPr/>
        </p:nvSpPr>
        <p:spPr>
          <a:xfrm>
            <a:off x="895066" y="490565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48EE1837-2582-A675-1D4A-4D1D8805C153}"/>
              </a:ext>
            </a:extLst>
          </p:cNvPr>
          <p:cNvSpPr txBox="1"/>
          <p:nvPr/>
        </p:nvSpPr>
        <p:spPr>
          <a:xfrm>
            <a:off x="976812" y="509242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BED3AABE-87BE-D9E2-F7EF-BE430F52A8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439" y="4807274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46E2F93B-96FD-8721-9C1B-91C71C4CC9B7}"/>
              </a:ext>
            </a:extLst>
          </p:cNvPr>
          <p:cNvSpPr txBox="1"/>
          <p:nvPr/>
        </p:nvSpPr>
        <p:spPr>
          <a:xfrm>
            <a:off x="3083472" y="490565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2F2DAD8-A4F2-BD97-7E99-303886A3FC61}"/>
              </a:ext>
            </a:extLst>
          </p:cNvPr>
          <p:cNvSpPr txBox="1"/>
          <p:nvPr/>
        </p:nvSpPr>
        <p:spPr>
          <a:xfrm>
            <a:off x="3165218" y="509242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B03C0DBD-77BB-8AD3-DE28-9ACBEE255D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18" y="4809217"/>
            <a:ext cx="2160000" cy="72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17182FF8-01A3-7945-DC03-A3D3AA8EF18F}"/>
              </a:ext>
            </a:extLst>
          </p:cNvPr>
          <p:cNvSpPr txBox="1"/>
          <p:nvPr/>
        </p:nvSpPr>
        <p:spPr>
          <a:xfrm>
            <a:off x="5267851" y="4907597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C8F37E6D-05CE-8792-620B-F978A6E81245}"/>
              </a:ext>
            </a:extLst>
          </p:cNvPr>
          <p:cNvSpPr txBox="1"/>
          <p:nvPr/>
        </p:nvSpPr>
        <p:spPr>
          <a:xfrm>
            <a:off x="5349597" y="509436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8A502811-C198-8DAC-ADE0-4877244962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33" y="5527274"/>
            <a:ext cx="2160000" cy="72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C96FBB18-C745-5BA4-CF0A-1EE7A3A03CAD}"/>
              </a:ext>
            </a:extLst>
          </p:cNvPr>
          <p:cNvSpPr txBox="1"/>
          <p:nvPr/>
        </p:nvSpPr>
        <p:spPr>
          <a:xfrm>
            <a:off x="895066" y="563327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31020FF6-9E41-43D6-12DB-A8D64E0087C1}"/>
              </a:ext>
            </a:extLst>
          </p:cNvPr>
          <p:cNvSpPr txBox="1"/>
          <p:nvPr/>
        </p:nvSpPr>
        <p:spPr>
          <a:xfrm>
            <a:off x="976812" y="582004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CC0999EE-54B1-98D6-F925-961EED3A02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439" y="5527274"/>
            <a:ext cx="2160000" cy="72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4A97FC93-01FD-AB97-5147-A2EDFB5BA4C9}"/>
              </a:ext>
            </a:extLst>
          </p:cNvPr>
          <p:cNvSpPr txBox="1"/>
          <p:nvPr/>
        </p:nvSpPr>
        <p:spPr>
          <a:xfrm>
            <a:off x="3083472" y="563327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37B60492-FCED-90D0-7A7A-5F914276E264}"/>
              </a:ext>
            </a:extLst>
          </p:cNvPr>
          <p:cNvSpPr txBox="1"/>
          <p:nvPr/>
        </p:nvSpPr>
        <p:spPr>
          <a:xfrm>
            <a:off x="3165218" y="582004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FB6CF21F-1710-D395-B254-DB5B24741B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18" y="5529217"/>
            <a:ext cx="2160000" cy="72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17254421-0F00-ED52-E42F-C6FA248E3150}"/>
              </a:ext>
            </a:extLst>
          </p:cNvPr>
          <p:cNvSpPr txBox="1"/>
          <p:nvPr/>
        </p:nvSpPr>
        <p:spPr>
          <a:xfrm>
            <a:off x="5267851" y="5635217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06471FB7-BDB6-EE68-817C-C9E0DBDFFD9F}"/>
              </a:ext>
            </a:extLst>
          </p:cNvPr>
          <p:cNvSpPr txBox="1"/>
          <p:nvPr/>
        </p:nvSpPr>
        <p:spPr>
          <a:xfrm>
            <a:off x="5349597" y="582198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040E0992-092E-C069-62CF-AC8BD588AD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87" y="6260802"/>
            <a:ext cx="2160000" cy="720000"/>
          </a:xfrm>
          <a:prstGeom prst="rect">
            <a:avLst/>
          </a:prstGeom>
        </p:spPr>
      </p:pic>
      <p:sp>
        <p:nvSpPr>
          <p:cNvPr id="204" name="CuadroTexto 203">
            <a:extLst>
              <a:ext uri="{FF2B5EF4-FFF2-40B4-BE49-F238E27FC236}">
                <a16:creationId xmlns:a16="http://schemas.microsoft.com/office/drawing/2014/main" id="{6AB1432D-2FF6-8310-DBEF-3CB89D2768CC}"/>
              </a:ext>
            </a:extLst>
          </p:cNvPr>
          <p:cNvSpPr txBox="1"/>
          <p:nvPr/>
        </p:nvSpPr>
        <p:spPr>
          <a:xfrm>
            <a:off x="903120" y="635918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41639431-A1D1-59C1-60ED-9FA18E682070}"/>
              </a:ext>
            </a:extLst>
          </p:cNvPr>
          <p:cNvSpPr txBox="1"/>
          <p:nvPr/>
        </p:nvSpPr>
        <p:spPr>
          <a:xfrm>
            <a:off x="984866" y="654594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8CD28A80-6588-AF30-25F9-2E3D33BA53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493" y="6260802"/>
            <a:ext cx="2160000" cy="720000"/>
          </a:xfrm>
          <a:prstGeom prst="rect">
            <a:avLst/>
          </a:prstGeom>
        </p:spPr>
      </p:pic>
      <p:sp>
        <p:nvSpPr>
          <p:cNvPr id="207" name="CuadroTexto 206">
            <a:extLst>
              <a:ext uri="{FF2B5EF4-FFF2-40B4-BE49-F238E27FC236}">
                <a16:creationId xmlns:a16="http://schemas.microsoft.com/office/drawing/2014/main" id="{D81E5EAF-13AB-5E3A-ABB9-BAED3B308351}"/>
              </a:ext>
            </a:extLst>
          </p:cNvPr>
          <p:cNvSpPr txBox="1"/>
          <p:nvPr/>
        </p:nvSpPr>
        <p:spPr>
          <a:xfrm>
            <a:off x="3091526" y="635918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18F5272B-2CBF-7625-04CC-9C21030A7657}"/>
              </a:ext>
            </a:extLst>
          </p:cNvPr>
          <p:cNvSpPr txBox="1"/>
          <p:nvPr/>
        </p:nvSpPr>
        <p:spPr>
          <a:xfrm>
            <a:off x="3173272" y="654594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AFE1711C-3845-085E-E0A7-AC68E3264B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872" y="6262745"/>
            <a:ext cx="2160000" cy="72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46404063-F1CC-405F-A8C1-48780A5A6F13}"/>
              </a:ext>
            </a:extLst>
          </p:cNvPr>
          <p:cNvSpPr txBox="1"/>
          <p:nvPr/>
        </p:nvSpPr>
        <p:spPr>
          <a:xfrm>
            <a:off x="5275905" y="6361125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49A2C39E-A8D6-5AFA-CB84-ECCB8D8EC0E2}"/>
              </a:ext>
            </a:extLst>
          </p:cNvPr>
          <p:cNvSpPr txBox="1"/>
          <p:nvPr/>
        </p:nvSpPr>
        <p:spPr>
          <a:xfrm>
            <a:off x="5357651" y="654789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648B0D44-787F-9007-394D-3188E55972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87" y="6986710"/>
            <a:ext cx="2160000" cy="72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714E3B9B-09DC-1542-9EDA-23EC5AA742B1}"/>
              </a:ext>
            </a:extLst>
          </p:cNvPr>
          <p:cNvSpPr txBox="1"/>
          <p:nvPr/>
        </p:nvSpPr>
        <p:spPr>
          <a:xfrm>
            <a:off x="903120" y="708509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B8986119-6B5C-70A2-2074-D3547588E8E1}"/>
              </a:ext>
            </a:extLst>
          </p:cNvPr>
          <p:cNvSpPr txBox="1"/>
          <p:nvPr/>
        </p:nvSpPr>
        <p:spPr>
          <a:xfrm>
            <a:off x="984866" y="727185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5" name="Imagen 214">
            <a:extLst>
              <a:ext uri="{FF2B5EF4-FFF2-40B4-BE49-F238E27FC236}">
                <a16:creationId xmlns:a16="http://schemas.microsoft.com/office/drawing/2014/main" id="{D2DE21BA-E91F-EB8D-A3D2-80A988F39E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493" y="6986710"/>
            <a:ext cx="2160000" cy="720000"/>
          </a:xfrm>
          <a:prstGeom prst="rect">
            <a:avLst/>
          </a:prstGeom>
        </p:spPr>
      </p:pic>
      <p:sp>
        <p:nvSpPr>
          <p:cNvPr id="216" name="CuadroTexto 215">
            <a:extLst>
              <a:ext uri="{FF2B5EF4-FFF2-40B4-BE49-F238E27FC236}">
                <a16:creationId xmlns:a16="http://schemas.microsoft.com/office/drawing/2014/main" id="{5FC6247E-C6BD-50E8-0171-9316E4DD03F7}"/>
              </a:ext>
            </a:extLst>
          </p:cNvPr>
          <p:cNvSpPr txBox="1"/>
          <p:nvPr/>
        </p:nvSpPr>
        <p:spPr>
          <a:xfrm>
            <a:off x="3091526" y="708509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80DB08D0-79AD-3569-877A-D1996F86359A}"/>
              </a:ext>
            </a:extLst>
          </p:cNvPr>
          <p:cNvSpPr txBox="1"/>
          <p:nvPr/>
        </p:nvSpPr>
        <p:spPr>
          <a:xfrm>
            <a:off x="3173272" y="727185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87EE4C4F-2C47-9AD4-9281-BC8EBEFE58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872" y="6988653"/>
            <a:ext cx="2160000" cy="72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D1809886-E67F-1445-77FF-A520A577EB0A}"/>
              </a:ext>
            </a:extLst>
          </p:cNvPr>
          <p:cNvSpPr txBox="1"/>
          <p:nvPr/>
        </p:nvSpPr>
        <p:spPr>
          <a:xfrm>
            <a:off x="5275905" y="708703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78DAD23F-ACBC-F20C-A421-191686DDAD51}"/>
              </a:ext>
            </a:extLst>
          </p:cNvPr>
          <p:cNvSpPr txBox="1"/>
          <p:nvPr/>
        </p:nvSpPr>
        <p:spPr>
          <a:xfrm>
            <a:off x="5357651" y="727379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B92D4871-EEC2-8DA7-7119-B4D2329F49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87" y="7706710"/>
            <a:ext cx="2160000" cy="720000"/>
          </a:xfrm>
          <a:prstGeom prst="rect">
            <a:avLst/>
          </a:prstGeom>
        </p:spPr>
      </p:pic>
      <p:sp>
        <p:nvSpPr>
          <p:cNvPr id="222" name="CuadroTexto 221">
            <a:extLst>
              <a:ext uri="{FF2B5EF4-FFF2-40B4-BE49-F238E27FC236}">
                <a16:creationId xmlns:a16="http://schemas.microsoft.com/office/drawing/2014/main" id="{F164F4EB-1DF4-245C-321B-FFD9D697BE2C}"/>
              </a:ext>
            </a:extLst>
          </p:cNvPr>
          <p:cNvSpPr txBox="1"/>
          <p:nvPr/>
        </p:nvSpPr>
        <p:spPr>
          <a:xfrm>
            <a:off x="903120" y="781271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C795E319-7B2D-9786-3AA3-E7E1411E958E}"/>
              </a:ext>
            </a:extLst>
          </p:cNvPr>
          <p:cNvSpPr txBox="1"/>
          <p:nvPr/>
        </p:nvSpPr>
        <p:spPr>
          <a:xfrm>
            <a:off x="984866" y="79994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E3CF52DC-7467-42E1-02E2-0DBE40927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493" y="7706710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83618867-E0AD-D74D-F63D-4F7755322BA3}"/>
              </a:ext>
            </a:extLst>
          </p:cNvPr>
          <p:cNvSpPr txBox="1"/>
          <p:nvPr/>
        </p:nvSpPr>
        <p:spPr>
          <a:xfrm>
            <a:off x="3091526" y="781271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F2D6AA97-B722-BE59-1B0C-37B7674F4B62}"/>
              </a:ext>
            </a:extLst>
          </p:cNvPr>
          <p:cNvSpPr txBox="1"/>
          <p:nvPr/>
        </p:nvSpPr>
        <p:spPr>
          <a:xfrm>
            <a:off x="3173272" y="79994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27" name="Imagen 226">
            <a:extLst>
              <a:ext uri="{FF2B5EF4-FFF2-40B4-BE49-F238E27FC236}">
                <a16:creationId xmlns:a16="http://schemas.microsoft.com/office/drawing/2014/main" id="{1148E6E5-67C1-398F-4A32-E21177BB56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872" y="7708653"/>
            <a:ext cx="2160000" cy="720000"/>
          </a:xfrm>
          <a:prstGeom prst="rect">
            <a:avLst/>
          </a:prstGeom>
        </p:spPr>
      </p:pic>
      <p:sp>
        <p:nvSpPr>
          <p:cNvPr id="228" name="CuadroTexto 227">
            <a:extLst>
              <a:ext uri="{FF2B5EF4-FFF2-40B4-BE49-F238E27FC236}">
                <a16:creationId xmlns:a16="http://schemas.microsoft.com/office/drawing/2014/main" id="{01CE270D-F11D-94BD-9A4D-E171312921B0}"/>
              </a:ext>
            </a:extLst>
          </p:cNvPr>
          <p:cNvSpPr txBox="1"/>
          <p:nvPr/>
        </p:nvSpPr>
        <p:spPr>
          <a:xfrm>
            <a:off x="5275905" y="781465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227D9F0C-4F66-E993-EC65-D9CF31256AEF}"/>
              </a:ext>
            </a:extLst>
          </p:cNvPr>
          <p:cNvSpPr txBox="1"/>
          <p:nvPr/>
        </p:nvSpPr>
        <p:spPr>
          <a:xfrm>
            <a:off x="5357651" y="800141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12C5370-F764-F177-16EF-DCA90D1EB9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436829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23C53BA-C4EB-9020-C5A0-5C92ACB20062}"/>
              </a:ext>
            </a:extLst>
          </p:cNvPr>
          <p:cNvSpPr txBox="1"/>
          <p:nvPr/>
        </p:nvSpPr>
        <p:spPr>
          <a:xfrm>
            <a:off x="1135175" y="41561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03A250B-1B5F-BDC4-160D-7281242A8AF8}"/>
              </a:ext>
            </a:extLst>
          </p:cNvPr>
          <p:cNvSpPr txBox="1"/>
          <p:nvPr/>
        </p:nvSpPr>
        <p:spPr>
          <a:xfrm>
            <a:off x="1191521" y="54523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43117F5-52D3-5185-25E6-519F2BF662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439174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263E74D-9D77-4567-A1D9-082427D0C97E}"/>
              </a:ext>
            </a:extLst>
          </p:cNvPr>
          <p:cNvSpPr txBox="1"/>
          <p:nvPr/>
        </p:nvSpPr>
        <p:spPr>
          <a:xfrm>
            <a:off x="2960575" y="41795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5FB2B72-A62F-0882-F439-0F3A8C672313}"/>
              </a:ext>
            </a:extLst>
          </p:cNvPr>
          <p:cNvSpPr txBox="1"/>
          <p:nvPr/>
        </p:nvSpPr>
        <p:spPr>
          <a:xfrm>
            <a:off x="3016921" y="54757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AE15126-3897-B4FB-04D2-1369E6FCEA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436829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8E00E70-66C6-A3D9-EA23-9C84AA0A1086}"/>
              </a:ext>
            </a:extLst>
          </p:cNvPr>
          <p:cNvSpPr txBox="1"/>
          <p:nvPr/>
        </p:nvSpPr>
        <p:spPr>
          <a:xfrm>
            <a:off x="4785975" y="41561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88BCCEC-3B54-ED7D-8DBB-82FF6EB64F20}"/>
              </a:ext>
            </a:extLst>
          </p:cNvPr>
          <p:cNvSpPr txBox="1"/>
          <p:nvPr/>
        </p:nvSpPr>
        <p:spPr>
          <a:xfrm>
            <a:off x="4842321" y="54523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78400D4-D81E-8590-5733-DB2E43DE10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811874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5B8D121-5EAD-4D34-8FFA-BF1E707D66DA}"/>
              </a:ext>
            </a:extLst>
          </p:cNvPr>
          <p:cNvSpPr txBox="1"/>
          <p:nvPr/>
        </p:nvSpPr>
        <p:spPr>
          <a:xfrm>
            <a:off x="1135175" y="79065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0E1BD8F-E36F-3488-3927-010414175A4C}"/>
              </a:ext>
            </a:extLst>
          </p:cNvPr>
          <p:cNvSpPr txBox="1"/>
          <p:nvPr/>
        </p:nvSpPr>
        <p:spPr>
          <a:xfrm>
            <a:off x="1191521" y="92027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61D5F7B-D9EC-FE73-A7B2-136D9A6CF3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814219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F442910-5EB1-D763-12EA-0A5480DDECAD}"/>
              </a:ext>
            </a:extLst>
          </p:cNvPr>
          <p:cNvSpPr txBox="1"/>
          <p:nvPr/>
        </p:nvSpPr>
        <p:spPr>
          <a:xfrm>
            <a:off x="2960575" y="79300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9C1B883-F35E-2B2B-54E2-4E28DDCF27A0}"/>
              </a:ext>
            </a:extLst>
          </p:cNvPr>
          <p:cNvSpPr txBox="1"/>
          <p:nvPr/>
        </p:nvSpPr>
        <p:spPr>
          <a:xfrm>
            <a:off x="3016921" y="92262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4141F13-D71B-AB24-E258-BD79ADE51C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811874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64B12BE-6A3B-9B70-5DCB-03896BBA4B21}"/>
              </a:ext>
            </a:extLst>
          </p:cNvPr>
          <p:cNvSpPr txBox="1"/>
          <p:nvPr/>
        </p:nvSpPr>
        <p:spPr>
          <a:xfrm>
            <a:off x="4785975" y="79065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D1ADE05-1F67-3202-5A0B-CAC308A116B7}"/>
              </a:ext>
            </a:extLst>
          </p:cNvPr>
          <p:cNvSpPr txBox="1"/>
          <p:nvPr/>
        </p:nvSpPr>
        <p:spPr>
          <a:xfrm>
            <a:off x="4842321" y="92027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36D982A5-6D65-9B1C-9EE3-C92CB4524C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1180569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F03476BB-E154-F614-4F53-9B255D37DDBC}"/>
              </a:ext>
            </a:extLst>
          </p:cNvPr>
          <p:cNvSpPr txBox="1"/>
          <p:nvPr/>
        </p:nvSpPr>
        <p:spPr>
          <a:xfrm>
            <a:off x="1135175" y="115935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F4AA7DE-795E-0EAA-B0DC-7A34020E3D06}"/>
              </a:ext>
            </a:extLst>
          </p:cNvPr>
          <p:cNvSpPr txBox="1"/>
          <p:nvPr/>
        </p:nvSpPr>
        <p:spPr>
          <a:xfrm>
            <a:off x="1191521" y="128897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7098A5C-6B34-39AF-1829-8CF69D3154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1182914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16A1B51-2A78-9B76-8F92-86A6C3291663}"/>
              </a:ext>
            </a:extLst>
          </p:cNvPr>
          <p:cNvSpPr txBox="1"/>
          <p:nvPr/>
        </p:nvSpPr>
        <p:spPr>
          <a:xfrm>
            <a:off x="2960575" y="11616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5D02395-8018-BA73-32D3-A4FF6DE26406}"/>
              </a:ext>
            </a:extLst>
          </p:cNvPr>
          <p:cNvSpPr txBox="1"/>
          <p:nvPr/>
        </p:nvSpPr>
        <p:spPr>
          <a:xfrm>
            <a:off x="3016921" y="12913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AC3425A-65B3-0436-11E2-83EE4F6FAB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1180569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F7226888-2B21-E43E-BC6C-49DB299EEEB8}"/>
              </a:ext>
            </a:extLst>
          </p:cNvPr>
          <p:cNvSpPr txBox="1"/>
          <p:nvPr/>
        </p:nvSpPr>
        <p:spPr>
          <a:xfrm>
            <a:off x="4785975" y="115935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F045FF5-DFA3-F408-5E3C-B608E41E486D}"/>
              </a:ext>
            </a:extLst>
          </p:cNvPr>
          <p:cNvSpPr txBox="1"/>
          <p:nvPr/>
        </p:nvSpPr>
        <p:spPr>
          <a:xfrm>
            <a:off x="4842321" y="128897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629C5E7F-5E40-3E06-C75F-B767FA6D9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1555614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DF02F9A7-5D4C-5D65-C2FB-2A49902B3580}"/>
              </a:ext>
            </a:extLst>
          </p:cNvPr>
          <p:cNvSpPr txBox="1"/>
          <p:nvPr/>
        </p:nvSpPr>
        <p:spPr>
          <a:xfrm>
            <a:off x="1135175" y="15343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270D770-3838-6EEB-81F3-E3E85FCCD3A9}"/>
              </a:ext>
            </a:extLst>
          </p:cNvPr>
          <p:cNvSpPr txBox="1"/>
          <p:nvPr/>
        </p:nvSpPr>
        <p:spPr>
          <a:xfrm>
            <a:off x="1191521" y="16640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38A060E-EBBC-5703-7C9B-0A92FE8471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1557959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66DFDDD5-D2D7-5421-ECB0-F9672BD3D10B}"/>
              </a:ext>
            </a:extLst>
          </p:cNvPr>
          <p:cNvSpPr txBox="1"/>
          <p:nvPr/>
        </p:nvSpPr>
        <p:spPr>
          <a:xfrm>
            <a:off x="2960575" y="15367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E48C85B-390A-EBDF-01C2-37D3BE13A3F0}"/>
              </a:ext>
            </a:extLst>
          </p:cNvPr>
          <p:cNvSpPr txBox="1"/>
          <p:nvPr/>
        </p:nvSpPr>
        <p:spPr>
          <a:xfrm>
            <a:off x="3016921" y="16663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82DA0FA1-C7D5-01F4-E864-02D5586AF1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1555614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51D017BE-85A8-41F9-145D-DEA87BB632A2}"/>
              </a:ext>
            </a:extLst>
          </p:cNvPr>
          <p:cNvSpPr txBox="1"/>
          <p:nvPr/>
        </p:nvSpPr>
        <p:spPr>
          <a:xfrm>
            <a:off x="4785975" y="15343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0B72B03-1A96-20B0-5527-BD0F81BAB1AC}"/>
              </a:ext>
            </a:extLst>
          </p:cNvPr>
          <p:cNvSpPr txBox="1"/>
          <p:nvPr/>
        </p:nvSpPr>
        <p:spPr>
          <a:xfrm>
            <a:off x="4842321" y="16640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7B9C53B3-6079-35A2-B934-6031A4285B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1930659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9AE9B10A-FD2B-948E-9222-70935C8B795F}"/>
              </a:ext>
            </a:extLst>
          </p:cNvPr>
          <p:cNvSpPr txBox="1"/>
          <p:nvPr/>
        </p:nvSpPr>
        <p:spPr>
          <a:xfrm>
            <a:off x="1135175" y="19094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6F81B59-0321-7BD9-1933-7990236205A2}"/>
              </a:ext>
            </a:extLst>
          </p:cNvPr>
          <p:cNvSpPr txBox="1"/>
          <p:nvPr/>
        </p:nvSpPr>
        <p:spPr>
          <a:xfrm>
            <a:off x="1191521" y="20390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9A244DD-E66B-C07D-80D5-D5273D426F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1933004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C5B8B9A6-6671-CF53-3BBE-B080D1A9E885}"/>
              </a:ext>
            </a:extLst>
          </p:cNvPr>
          <p:cNvSpPr txBox="1"/>
          <p:nvPr/>
        </p:nvSpPr>
        <p:spPr>
          <a:xfrm>
            <a:off x="2960575" y="19117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E3EB8CFD-E7D6-7543-B3F5-C7ED7A60DBEC}"/>
              </a:ext>
            </a:extLst>
          </p:cNvPr>
          <p:cNvSpPr txBox="1"/>
          <p:nvPr/>
        </p:nvSpPr>
        <p:spPr>
          <a:xfrm>
            <a:off x="3016921" y="20414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576FEE34-F0D3-C429-01D8-77E18CCF5A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1930659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41B40A6-CB0A-6431-BC71-BE9BCF6FFBCE}"/>
              </a:ext>
            </a:extLst>
          </p:cNvPr>
          <p:cNvSpPr txBox="1"/>
          <p:nvPr/>
        </p:nvSpPr>
        <p:spPr>
          <a:xfrm>
            <a:off x="4785975" y="19094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19D15F72-028D-E155-2FCA-881A44664BB2}"/>
              </a:ext>
            </a:extLst>
          </p:cNvPr>
          <p:cNvSpPr txBox="1"/>
          <p:nvPr/>
        </p:nvSpPr>
        <p:spPr>
          <a:xfrm>
            <a:off x="4842321" y="20390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27440137-D95D-6D7E-818E-BEBFA50842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2305704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2BD84FA8-B05C-6D9A-89DF-B67DE29BB5C7}"/>
              </a:ext>
            </a:extLst>
          </p:cNvPr>
          <p:cNvSpPr txBox="1"/>
          <p:nvPr/>
        </p:nvSpPr>
        <p:spPr>
          <a:xfrm>
            <a:off x="1135175" y="22844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66191C5A-3DA9-43BC-43DA-98B7F7996614}"/>
              </a:ext>
            </a:extLst>
          </p:cNvPr>
          <p:cNvSpPr txBox="1"/>
          <p:nvPr/>
        </p:nvSpPr>
        <p:spPr>
          <a:xfrm>
            <a:off x="1191521" y="24141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DF2F925-1577-3F47-B504-D124CE0781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2308049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7CC0E3F3-B1A1-F04C-5BAC-FB4B43A1D210}"/>
              </a:ext>
            </a:extLst>
          </p:cNvPr>
          <p:cNvSpPr txBox="1"/>
          <p:nvPr/>
        </p:nvSpPr>
        <p:spPr>
          <a:xfrm>
            <a:off x="2960575" y="228683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A9A12DC-96AF-EE70-9D18-6E7728098AB1}"/>
              </a:ext>
            </a:extLst>
          </p:cNvPr>
          <p:cNvSpPr txBox="1"/>
          <p:nvPr/>
        </p:nvSpPr>
        <p:spPr>
          <a:xfrm>
            <a:off x="3016921" y="241645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A96FD9F9-04FD-E4DF-FB02-E779F74EE5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2305704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170F415C-3689-1F3D-CE40-FB998A140685}"/>
              </a:ext>
            </a:extLst>
          </p:cNvPr>
          <p:cNvSpPr txBox="1"/>
          <p:nvPr/>
        </p:nvSpPr>
        <p:spPr>
          <a:xfrm>
            <a:off x="4785975" y="22844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6586CDF-9AAE-5871-E952-45F6A9456066}"/>
              </a:ext>
            </a:extLst>
          </p:cNvPr>
          <p:cNvSpPr txBox="1"/>
          <p:nvPr/>
        </p:nvSpPr>
        <p:spPr>
          <a:xfrm>
            <a:off x="4842321" y="24141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19CD574B-84C9-A12D-7694-90B99F470D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2674399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49AB22FE-E880-7D68-BFEE-99A455623406}"/>
              </a:ext>
            </a:extLst>
          </p:cNvPr>
          <p:cNvSpPr txBox="1"/>
          <p:nvPr/>
        </p:nvSpPr>
        <p:spPr>
          <a:xfrm>
            <a:off x="1135175" y="265318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36100EF4-2ABF-B557-F4D4-E22EA57DB8E3}"/>
              </a:ext>
            </a:extLst>
          </p:cNvPr>
          <p:cNvSpPr txBox="1"/>
          <p:nvPr/>
        </p:nvSpPr>
        <p:spPr>
          <a:xfrm>
            <a:off x="1191521" y="278280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9EC0EA27-EDD5-E59C-C298-1FE71386CE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2676744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944FC58C-F36E-FA1D-B2DB-3BBA16D155D1}"/>
              </a:ext>
            </a:extLst>
          </p:cNvPr>
          <p:cNvSpPr txBox="1"/>
          <p:nvPr/>
        </p:nvSpPr>
        <p:spPr>
          <a:xfrm>
            <a:off x="2960575" y="265552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1E7C976-828B-DC5F-D748-5EC66ABC7DB0}"/>
              </a:ext>
            </a:extLst>
          </p:cNvPr>
          <p:cNvSpPr txBox="1"/>
          <p:nvPr/>
        </p:nvSpPr>
        <p:spPr>
          <a:xfrm>
            <a:off x="3016921" y="278514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9CB1C3BC-2500-876D-15CE-6B908ADA0C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2674399"/>
            <a:ext cx="1800000" cy="360000"/>
          </a:xfrm>
          <a:prstGeom prst="rect">
            <a:avLst/>
          </a:prstGeom>
        </p:spPr>
      </p:pic>
      <p:sp>
        <p:nvSpPr>
          <p:cNvPr id="128" name="CuadroTexto 127">
            <a:extLst>
              <a:ext uri="{FF2B5EF4-FFF2-40B4-BE49-F238E27FC236}">
                <a16:creationId xmlns:a16="http://schemas.microsoft.com/office/drawing/2014/main" id="{59C25AC0-977F-BC31-B65C-CC72055C7D68}"/>
              </a:ext>
            </a:extLst>
          </p:cNvPr>
          <p:cNvSpPr txBox="1"/>
          <p:nvPr/>
        </p:nvSpPr>
        <p:spPr>
          <a:xfrm>
            <a:off x="4785975" y="265318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3EA543B-87B7-A5E7-9B11-A651973F1355}"/>
              </a:ext>
            </a:extLst>
          </p:cNvPr>
          <p:cNvSpPr txBox="1"/>
          <p:nvPr/>
        </p:nvSpPr>
        <p:spPr>
          <a:xfrm>
            <a:off x="4842321" y="278280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C5A50133-72E3-CFD6-B978-5463755DDB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3049444"/>
            <a:ext cx="1800000" cy="360000"/>
          </a:xfrm>
          <a:prstGeom prst="rect">
            <a:avLst/>
          </a:prstGeom>
        </p:spPr>
      </p:pic>
      <p:sp>
        <p:nvSpPr>
          <p:cNvPr id="131" name="CuadroTexto 130">
            <a:extLst>
              <a:ext uri="{FF2B5EF4-FFF2-40B4-BE49-F238E27FC236}">
                <a16:creationId xmlns:a16="http://schemas.microsoft.com/office/drawing/2014/main" id="{DE483D72-439A-F8ED-DEAB-CC41F8144911}"/>
              </a:ext>
            </a:extLst>
          </p:cNvPr>
          <p:cNvSpPr txBox="1"/>
          <p:nvPr/>
        </p:nvSpPr>
        <p:spPr>
          <a:xfrm>
            <a:off x="1135175" y="302822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E858CF56-AC9F-E574-77DD-B7617CE49239}"/>
              </a:ext>
            </a:extLst>
          </p:cNvPr>
          <p:cNvSpPr txBox="1"/>
          <p:nvPr/>
        </p:nvSpPr>
        <p:spPr>
          <a:xfrm>
            <a:off x="1191521" y="315784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3347FB95-345E-7CC0-2C40-22780FFF52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3051789"/>
            <a:ext cx="1800000" cy="36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DBD88AB4-7EF5-CE38-C4FA-D201E9542310}"/>
              </a:ext>
            </a:extLst>
          </p:cNvPr>
          <p:cNvSpPr txBox="1"/>
          <p:nvPr/>
        </p:nvSpPr>
        <p:spPr>
          <a:xfrm>
            <a:off x="2960575" y="303057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073C7BF0-4664-D440-E240-AC755AD31AE0}"/>
              </a:ext>
            </a:extLst>
          </p:cNvPr>
          <p:cNvSpPr txBox="1"/>
          <p:nvPr/>
        </p:nvSpPr>
        <p:spPr>
          <a:xfrm>
            <a:off x="3016921" y="316019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36" name="Imagen 135">
            <a:extLst>
              <a:ext uri="{FF2B5EF4-FFF2-40B4-BE49-F238E27FC236}">
                <a16:creationId xmlns:a16="http://schemas.microsoft.com/office/drawing/2014/main" id="{9CD27E39-84B8-FE3C-2459-8E1492BF90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3049444"/>
            <a:ext cx="1800000" cy="360000"/>
          </a:xfrm>
          <a:prstGeom prst="rect">
            <a:avLst/>
          </a:prstGeom>
        </p:spPr>
      </p:pic>
      <p:sp>
        <p:nvSpPr>
          <p:cNvPr id="137" name="CuadroTexto 136">
            <a:extLst>
              <a:ext uri="{FF2B5EF4-FFF2-40B4-BE49-F238E27FC236}">
                <a16:creationId xmlns:a16="http://schemas.microsoft.com/office/drawing/2014/main" id="{DCE3F6FC-DD78-9828-E07C-7172BC9415B1}"/>
              </a:ext>
            </a:extLst>
          </p:cNvPr>
          <p:cNvSpPr txBox="1"/>
          <p:nvPr/>
        </p:nvSpPr>
        <p:spPr>
          <a:xfrm>
            <a:off x="4785975" y="302822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520113BE-CB62-FF25-3080-64149FF80519}"/>
              </a:ext>
            </a:extLst>
          </p:cNvPr>
          <p:cNvSpPr txBox="1"/>
          <p:nvPr/>
        </p:nvSpPr>
        <p:spPr>
          <a:xfrm>
            <a:off x="4842321" y="315784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244A9E7B-0D09-C807-0CA0-AAE53C9D1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3414964"/>
            <a:ext cx="1800000" cy="36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A565D8B7-A2E2-EA72-A185-2B2A8DA50848}"/>
              </a:ext>
            </a:extLst>
          </p:cNvPr>
          <p:cNvSpPr txBox="1"/>
          <p:nvPr/>
        </p:nvSpPr>
        <p:spPr>
          <a:xfrm>
            <a:off x="1135175" y="339374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5D61594E-D5D4-77FB-DA8D-B1FF40835A0B}"/>
              </a:ext>
            </a:extLst>
          </p:cNvPr>
          <p:cNvSpPr txBox="1"/>
          <p:nvPr/>
        </p:nvSpPr>
        <p:spPr>
          <a:xfrm>
            <a:off x="1191521" y="352336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42" name="Imagen 141">
            <a:extLst>
              <a:ext uri="{FF2B5EF4-FFF2-40B4-BE49-F238E27FC236}">
                <a16:creationId xmlns:a16="http://schemas.microsoft.com/office/drawing/2014/main" id="{AC6DB1FD-1F12-34A8-62AA-4ABA4C62FC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3417309"/>
            <a:ext cx="1800000" cy="360000"/>
          </a:xfrm>
          <a:prstGeom prst="rect">
            <a:avLst/>
          </a:prstGeom>
        </p:spPr>
      </p:pic>
      <p:sp>
        <p:nvSpPr>
          <p:cNvPr id="143" name="CuadroTexto 142">
            <a:extLst>
              <a:ext uri="{FF2B5EF4-FFF2-40B4-BE49-F238E27FC236}">
                <a16:creationId xmlns:a16="http://schemas.microsoft.com/office/drawing/2014/main" id="{1895E7D9-752C-E375-4DFA-F0F2E94416B9}"/>
              </a:ext>
            </a:extLst>
          </p:cNvPr>
          <p:cNvSpPr txBox="1"/>
          <p:nvPr/>
        </p:nvSpPr>
        <p:spPr>
          <a:xfrm>
            <a:off x="2960575" y="339609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7D877884-81D0-23A6-40BB-D78401CFE659}"/>
              </a:ext>
            </a:extLst>
          </p:cNvPr>
          <p:cNvSpPr txBox="1"/>
          <p:nvPr/>
        </p:nvSpPr>
        <p:spPr>
          <a:xfrm>
            <a:off x="3016921" y="352571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0213D8E2-D3FE-98F6-9732-CEA56B3CD4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3414964"/>
            <a:ext cx="1800000" cy="36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8A8FA76A-81DD-60E3-F6F5-7CBDB16FF786}"/>
              </a:ext>
            </a:extLst>
          </p:cNvPr>
          <p:cNvSpPr txBox="1"/>
          <p:nvPr/>
        </p:nvSpPr>
        <p:spPr>
          <a:xfrm>
            <a:off x="4785975" y="339374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7798297C-AC05-FDE2-D4F5-770524D0401B}"/>
              </a:ext>
            </a:extLst>
          </p:cNvPr>
          <p:cNvSpPr txBox="1"/>
          <p:nvPr/>
        </p:nvSpPr>
        <p:spPr>
          <a:xfrm>
            <a:off x="4842321" y="352336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4FAD4D95-251D-48D3-9436-86AD406D40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3790009"/>
            <a:ext cx="1800000" cy="36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140C16B5-C08E-1D84-9AE8-E9207DEB103E}"/>
              </a:ext>
            </a:extLst>
          </p:cNvPr>
          <p:cNvSpPr txBox="1"/>
          <p:nvPr/>
        </p:nvSpPr>
        <p:spPr>
          <a:xfrm>
            <a:off x="1135175" y="376879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931037E6-AF21-9495-358E-D7BD70C3219D}"/>
              </a:ext>
            </a:extLst>
          </p:cNvPr>
          <p:cNvSpPr txBox="1"/>
          <p:nvPr/>
        </p:nvSpPr>
        <p:spPr>
          <a:xfrm>
            <a:off x="1191521" y="389841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5EF1001C-A34C-A974-6EB6-0A4FA1BB4F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3792354"/>
            <a:ext cx="1800000" cy="3600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45D64A73-24B6-734B-C07C-852807368FBD}"/>
              </a:ext>
            </a:extLst>
          </p:cNvPr>
          <p:cNvSpPr txBox="1"/>
          <p:nvPr/>
        </p:nvSpPr>
        <p:spPr>
          <a:xfrm>
            <a:off x="2960575" y="377113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2DB57BED-E12B-CE53-2297-7954902C936F}"/>
              </a:ext>
            </a:extLst>
          </p:cNvPr>
          <p:cNvSpPr txBox="1"/>
          <p:nvPr/>
        </p:nvSpPr>
        <p:spPr>
          <a:xfrm>
            <a:off x="3016921" y="390075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9AC0BF36-ABB3-1E49-E147-8667FA4346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3790009"/>
            <a:ext cx="1800000" cy="360000"/>
          </a:xfrm>
          <a:prstGeom prst="rect">
            <a:avLst/>
          </a:prstGeom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F852260B-EFB2-9DD7-12A6-E8E716FCA1D6}"/>
              </a:ext>
            </a:extLst>
          </p:cNvPr>
          <p:cNvSpPr txBox="1"/>
          <p:nvPr/>
        </p:nvSpPr>
        <p:spPr>
          <a:xfrm>
            <a:off x="4785975" y="376879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3B0CF3D3-DF76-B840-0819-D46C9D346BD9}"/>
              </a:ext>
            </a:extLst>
          </p:cNvPr>
          <p:cNvSpPr txBox="1"/>
          <p:nvPr/>
        </p:nvSpPr>
        <p:spPr>
          <a:xfrm>
            <a:off x="4842321" y="389841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12089BB6-9EE9-D8CD-28D1-F1299AA82A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4158704"/>
            <a:ext cx="1800000" cy="36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3AEFE72A-2B9D-AACC-6D24-67C34F340B49}"/>
              </a:ext>
            </a:extLst>
          </p:cNvPr>
          <p:cNvSpPr txBox="1"/>
          <p:nvPr/>
        </p:nvSpPr>
        <p:spPr>
          <a:xfrm>
            <a:off x="1135175" y="41374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FFDD1566-92CD-72FE-46C4-372EE49E6A5A}"/>
              </a:ext>
            </a:extLst>
          </p:cNvPr>
          <p:cNvSpPr txBox="1"/>
          <p:nvPr/>
        </p:nvSpPr>
        <p:spPr>
          <a:xfrm>
            <a:off x="1191521" y="42671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60" name="Imagen 159">
            <a:extLst>
              <a:ext uri="{FF2B5EF4-FFF2-40B4-BE49-F238E27FC236}">
                <a16:creationId xmlns:a16="http://schemas.microsoft.com/office/drawing/2014/main" id="{39176E1C-4178-D0A6-871B-3E0CC8A3B3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4161049"/>
            <a:ext cx="1800000" cy="360000"/>
          </a:xfrm>
          <a:prstGeom prst="rect">
            <a:avLst/>
          </a:prstGeom>
        </p:spPr>
      </p:pic>
      <p:sp>
        <p:nvSpPr>
          <p:cNvPr id="161" name="CuadroTexto 160">
            <a:extLst>
              <a:ext uri="{FF2B5EF4-FFF2-40B4-BE49-F238E27FC236}">
                <a16:creationId xmlns:a16="http://schemas.microsoft.com/office/drawing/2014/main" id="{269AA5D8-070D-4093-C8D1-8F69AD1D4154}"/>
              </a:ext>
            </a:extLst>
          </p:cNvPr>
          <p:cNvSpPr txBox="1"/>
          <p:nvPr/>
        </p:nvSpPr>
        <p:spPr>
          <a:xfrm>
            <a:off x="2960575" y="413983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5ACFE249-60D4-918D-B395-B57F2BBFBD0B}"/>
              </a:ext>
            </a:extLst>
          </p:cNvPr>
          <p:cNvSpPr txBox="1"/>
          <p:nvPr/>
        </p:nvSpPr>
        <p:spPr>
          <a:xfrm>
            <a:off x="3016921" y="426945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B281F4B3-1E2B-4494-643E-A3813F3BA9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4158704"/>
            <a:ext cx="1800000" cy="3600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478D52E0-74FA-77EB-036C-31765061854E}"/>
              </a:ext>
            </a:extLst>
          </p:cNvPr>
          <p:cNvSpPr txBox="1"/>
          <p:nvPr/>
        </p:nvSpPr>
        <p:spPr>
          <a:xfrm>
            <a:off x="4785975" y="41374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E1457940-5DD9-3425-E4B6-B1F4FEAD59DB}"/>
              </a:ext>
            </a:extLst>
          </p:cNvPr>
          <p:cNvSpPr txBox="1"/>
          <p:nvPr/>
        </p:nvSpPr>
        <p:spPr>
          <a:xfrm>
            <a:off x="4842321" y="42671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D2ACDE89-389A-799D-2CB7-5842A0CE7F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4533749"/>
            <a:ext cx="1800000" cy="360000"/>
          </a:xfrm>
          <a:prstGeom prst="rect">
            <a:avLst/>
          </a:prstGeom>
        </p:spPr>
      </p:pic>
      <p:sp>
        <p:nvSpPr>
          <p:cNvPr id="167" name="CuadroTexto 166">
            <a:extLst>
              <a:ext uri="{FF2B5EF4-FFF2-40B4-BE49-F238E27FC236}">
                <a16:creationId xmlns:a16="http://schemas.microsoft.com/office/drawing/2014/main" id="{1497096A-52E5-92FF-D023-A95DFA76B9AD}"/>
              </a:ext>
            </a:extLst>
          </p:cNvPr>
          <p:cNvSpPr txBox="1"/>
          <p:nvPr/>
        </p:nvSpPr>
        <p:spPr>
          <a:xfrm>
            <a:off x="1135175" y="451253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7D415589-BEB2-AED1-0FF9-690A55E47461}"/>
              </a:ext>
            </a:extLst>
          </p:cNvPr>
          <p:cNvSpPr txBox="1"/>
          <p:nvPr/>
        </p:nvSpPr>
        <p:spPr>
          <a:xfrm>
            <a:off x="1191521" y="464215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BCAEA49F-00CD-2CC7-A1A1-E53E0FC0A9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4536094"/>
            <a:ext cx="1800000" cy="36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394C6085-F047-CA2F-0B0C-714A4575C73D}"/>
              </a:ext>
            </a:extLst>
          </p:cNvPr>
          <p:cNvSpPr txBox="1"/>
          <p:nvPr/>
        </p:nvSpPr>
        <p:spPr>
          <a:xfrm>
            <a:off x="2960575" y="451487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491E9558-D8A1-B37B-9720-6DF85F0DF466}"/>
              </a:ext>
            </a:extLst>
          </p:cNvPr>
          <p:cNvSpPr txBox="1"/>
          <p:nvPr/>
        </p:nvSpPr>
        <p:spPr>
          <a:xfrm>
            <a:off x="3016921" y="464449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82F3B579-1E3E-0F00-F606-5F36047895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4533749"/>
            <a:ext cx="1800000" cy="36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AB3A44F5-EE5E-384D-BFC8-F8AC16A0F888}"/>
              </a:ext>
            </a:extLst>
          </p:cNvPr>
          <p:cNvSpPr txBox="1"/>
          <p:nvPr/>
        </p:nvSpPr>
        <p:spPr>
          <a:xfrm>
            <a:off x="4785975" y="451253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508D34B4-EFB2-8083-CBE3-030D9792700E}"/>
              </a:ext>
            </a:extLst>
          </p:cNvPr>
          <p:cNvSpPr txBox="1"/>
          <p:nvPr/>
        </p:nvSpPr>
        <p:spPr>
          <a:xfrm>
            <a:off x="4842321" y="464215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1" name="Imagen 240">
            <a:extLst>
              <a:ext uri="{FF2B5EF4-FFF2-40B4-BE49-F238E27FC236}">
                <a16:creationId xmlns:a16="http://schemas.microsoft.com/office/drawing/2014/main" id="{2E2AF968-0D4C-0FA1-557B-4E968040D9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4908794"/>
            <a:ext cx="1800000" cy="360000"/>
          </a:xfrm>
          <a:prstGeom prst="rect">
            <a:avLst/>
          </a:prstGeom>
        </p:spPr>
      </p:pic>
      <p:sp>
        <p:nvSpPr>
          <p:cNvPr id="242" name="CuadroTexto 241">
            <a:extLst>
              <a:ext uri="{FF2B5EF4-FFF2-40B4-BE49-F238E27FC236}">
                <a16:creationId xmlns:a16="http://schemas.microsoft.com/office/drawing/2014/main" id="{07CFFA83-5107-1526-69D4-354B0C8E5066}"/>
              </a:ext>
            </a:extLst>
          </p:cNvPr>
          <p:cNvSpPr txBox="1"/>
          <p:nvPr/>
        </p:nvSpPr>
        <p:spPr>
          <a:xfrm>
            <a:off x="1135175" y="488757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2F6FDADB-B030-C4B7-A190-2D7394C5F2F0}"/>
              </a:ext>
            </a:extLst>
          </p:cNvPr>
          <p:cNvSpPr txBox="1"/>
          <p:nvPr/>
        </p:nvSpPr>
        <p:spPr>
          <a:xfrm>
            <a:off x="1191521" y="501719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1CD54D53-B509-98D8-432F-D3134C9681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4911139"/>
            <a:ext cx="1800000" cy="36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E9CFA1D6-69B7-8A39-3260-9DD6CDD7B921}"/>
              </a:ext>
            </a:extLst>
          </p:cNvPr>
          <p:cNvSpPr txBox="1"/>
          <p:nvPr/>
        </p:nvSpPr>
        <p:spPr>
          <a:xfrm>
            <a:off x="2960575" y="488992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3F9DE635-6A4E-D48C-7877-5426E26B758D}"/>
              </a:ext>
            </a:extLst>
          </p:cNvPr>
          <p:cNvSpPr txBox="1"/>
          <p:nvPr/>
        </p:nvSpPr>
        <p:spPr>
          <a:xfrm>
            <a:off x="3016921" y="501954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47" name="Imagen 246">
            <a:extLst>
              <a:ext uri="{FF2B5EF4-FFF2-40B4-BE49-F238E27FC236}">
                <a16:creationId xmlns:a16="http://schemas.microsoft.com/office/drawing/2014/main" id="{FAAF06D1-FBED-886D-9668-D83AFA1EBA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4908794"/>
            <a:ext cx="1800000" cy="360000"/>
          </a:xfrm>
          <a:prstGeom prst="rect">
            <a:avLst/>
          </a:prstGeom>
        </p:spPr>
      </p:pic>
      <p:sp>
        <p:nvSpPr>
          <p:cNvPr id="248" name="CuadroTexto 247">
            <a:extLst>
              <a:ext uri="{FF2B5EF4-FFF2-40B4-BE49-F238E27FC236}">
                <a16:creationId xmlns:a16="http://schemas.microsoft.com/office/drawing/2014/main" id="{F67D453A-7BF3-993B-AA29-AFDBF6093DA3}"/>
              </a:ext>
            </a:extLst>
          </p:cNvPr>
          <p:cNvSpPr txBox="1"/>
          <p:nvPr/>
        </p:nvSpPr>
        <p:spPr>
          <a:xfrm>
            <a:off x="4785975" y="488757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49" name="CuadroTexto 248">
            <a:extLst>
              <a:ext uri="{FF2B5EF4-FFF2-40B4-BE49-F238E27FC236}">
                <a16:creationId xmlns:a16="http://schemas.microsoft.com/office/drawing/2014/main" id="{A779C169-8ACE-4D9E-1F20-A6D53EFB3D1D}"/>
              </a:ext>
            </a:extLst>
          </p:cNvPr>
          <p:cNvSpPr txBox="1"/>
          <p:nvPr/>
        </p:nvSpPr>
        <p:spPr>
          <a:xfrm>
            <a:off x="4842321" y="501719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50" name="Imagen 249">
            <a:extLst>
              <a:ext uri="{FF2B5EF4-FFF2-40B4-BE49-F238E27FC236}">
                <a16:creationId xmlns:a16="http://schemas.microsoft.com/office/drawing/2014/main" id="{EFF3E79C-6F6B-756A-C782-DB403A26E6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5283839"/>
            <a:ext cx="1800000" cy="360000"/>
          </a:xfrm>
          <a:prstGeom prst="rect">
            <a:avLst/>
          </a:prstGeom>
        </p:spPr>
      </p:pic>
      <p:sp>
        <p:nvSpPr>
          <p:cNvPr id="251" name="CuadroTexto 250">
            <a:extLst>
              <a:ext uri="{FF2B5EF4-FFF2-40B4-BE49-F238E27FC236}">
                <a16:creationId xmlns:a16="http://schemas.microsoft.com/office/drawing/2014/main" id="{1D5432B3-8701-5221-07C6-6216CEEBED7F}"/>
              </a:ext>
            </a:extLst>
          </p:cNvPr>
          <p:cNvSpPr txBox="1"/>
          <p:nvPr/>
        </p:nvSpPr>
        <p:spPr>
          <a:xfrm>
            <a:off x="1135175" y="526262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00A82942-D1F4-B9BD-5FD4-F7F892798A5B}"/>
              </a:ext>
            </a:extLst>
          </p:cNvPr>
          <p:cNvSpPr txBox="1"/>
          <p:nvPr/>
        </p:nvSpPr>
        <p:spPr>
          <a:xfrm>
            <a:off x="1191521" y="539224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53" name="Imagen 252">
            <a:extLst>
              <a:ext uri="{FF2B5EF4-FFF2-40B4-BE49-F238E27FC236}">
                <a16:creationId xmlns:a16="http://schemas.microsoft.com/office/drawing/2014/main" id="{3D5A5B02-5ADC-9434-DC36-98025B185A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5286184"/>
            <a:ext cx="1800000" cy="360000"/>
          </a:xfrm>
          <a:prstGeom prst="rect">
            <a:avLst/>
          </a:prstGeom>
        </p:spPr>
      </p:pic>
      <p:sp>
        <p:nvSpPr>
          <p:cNvPr id="254" name="CuadroTexto 253">
            <a:extLst>
              <a:ext uri="{FF2B5EF4-FFF2-40B4-BE49-F238E27FC236}">
                <a16:creationId xmlns:a16="http://schemas.microsoft.com/office/drawing/2014/main" id="{FB471C03-CE90-A553-7029-6227776DF7E5}"/>
              </a:ext>
            </a:extLst>
          </p:cNvPr>
          <p:cNvSpPr txBox="1"/>
          <p:nvPr/>
        </p:nvSpPr>
        <p:spPr>
          <a:xfrm>
            <a:off x="2960575" y="526496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F7D70A0C-7EE9-5D24-0096-7FA6790CAF40}"/>
              </a:ext>
            </a:extLst>
          </p:cNvPr>
          <p:cNvSpPr txBox="1"/>
          <p:nvPr/>
        </p:nvSpPr>
        <p:spPr>
          <a:xfrm>
            <a:off x="3016921" y="539458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FF906AD1-6B41-F691-5C1A-2E74A74B38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5283839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865BD980-7C07-F588-F36E-E214BCD18F16}"/>
              </a:ext>
            </a:extLst>
          </p:cNvPr>
          <p:cNvSpPr txBox="1"/>
          <p:nvPr/>
        </p:nvSpPr>
        <p:spPr>
          <a:xfrm>
            <a:off x="4785975" y="526262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A734030D-0CD8-31F1-12D5-E3AFFDA6576F}"/>
              </a:ext>
            </a:extLst>
          </p:cNvPr>
          <p:cNvSpPr txBox="1"/>
          <p:nvPr/>
        </p:nvSpPr>
        <p:spPr>
          <a:xfrm>
            <a:off x="4842321" y="539224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3EEE6402-9F4E-5C5F-708B-7A4D50605F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5652534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D779362C-425D-8F1B-F788-7CA2A8522918}"/>
              </a:ext>
            </a:extLst>
          </p:cNvPr>
          <p:cNvSpPr txBox="1"/>
          <p:nvPr/>
        </p:nvSpPr>
        <p:spPr>
          <a:xfrm>
            <a:off x="1135175" y="563131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ED100F76-AB7C-D6EE-CFF7-057BD0A6BB51}"/>
              </a:ext>
            </a:extLst>
          </p:cNvPr>
          <p:cNvSpPr txBox="1"/>
          <p:nvPr/>
        </p:nvSpPr>
        <p:spPr>
          <a:xfrm>
            <a:off x="1191521" y="576093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AD96205E-8A81-2644-7192-D821F1D36A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5654879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87A20701-FD60-2567-DDD2-E99D69D5E84A}"/>
              </a:ext>
            </a:extLst>
          </p:cNvPr>
          <p:cNvSpPr txBox="1"/>
          <p:nvPr/>
        </p:nvSpPr>
        <p:spPr>
          <a:xfrm>
            <a:off x="2960575" y="563366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DFBA368E-4CDD-6B91-34BA-38686A9D2FF5}"/>
              </a:ext>
            </a:extLst>
          </p:cNvPr>
          <p:cNvSpPr txBox="1"/>
          <p:nvPr/>
        </p:nvSpPr>
        <p:spPr>
          <a:xfrm>
            <a:off x="3016921" y="576328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8E3582AB-4269-366A-CAAB-CB5813369C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5652534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3234CF60-6CA4-88FA-A47D-2AB24FDDD499}"/>
              </a:ext>
            </a:extLst>
          </p:cNvPr>
          <p:cNvSpPr txBox="1"/>
          <p:nvPr/>
        </p:nvSpPr>
        <p:spPr>
          <a:xfrm>
            <a:off x="4785975" y="563131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889D08D6-94C1-F365-C6C9-78D26565130D}"/>
              </a:ext>
            </a:extLst>
          </p:cNvPr>
          <p:cNvSpPr txBox="1"/>
          <p:nvPr/>
        </p:nvSpPr>
        <p:spPr>
          <a:xfrm>
            <a:off x="4842321" y="576093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95D108E4-6EE4-2E46-5031-4E9B7ED5FE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6027579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595E1D4B-00CF-ACF6-B9D3-97DADEA803A6}"/>
              </a:ext>
            </a:extLst>
          </p:cNvPr>
          <p:cNvSpPr txBox="1"/>
          <p:nvPr/>
        </p:nvSpPr>
        <p:spPr>
          <a:xfrm>
            <a:off x="1135175" y="600636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8D3956DA-7BF4-863A-8579-9E66BAE995A5}"/>
              </a:ext>
            </a:extLst>
          </p:cNvPr>
          <p:cNvSpPr txBox="1"/>
          <p:nvPr/>
        </p:nvSpPr>
        <p:spPr>
          <a:xfrm>
            <a:off x="1191521" y="613598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B099F209-F63F-522D-85DB-BD44947C7B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6029924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097FC53E-C0ED-CED7-B629-AF7EEDAF85D5}"/>
              </a:ext>
            </a:extLst>
          </p:cNvPr>
          <p:cNvSpPr txBox="1"/>
          <p:nvPr/>
        </p:nvSpPr>
        <p:spPr>
          <a:xfrm>
            <a:off x="2960575" y="600870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B8802B20-1110-9ED1-C9B4-8BE673A15CE3}"/>
              </a:ext>
            </a:extLst>
          </p:cNvPr>
          <p:cNvSpPr txBox="1"/>
          <p:nvPr/>
        </p:nvSpPr>
        <p:spPr>
          <a:xfrm>
            <a:off x="3016921" y="613832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7750D0B6-0289-DEF6-1228-CD7DABD334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6027579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DF94FCC1-2F31-5C01-54C2-8A87C3352C6D}"/>
              </a:ext>
            </a:extLst>
          </p:cNvPr>
          <p:cNvSpPr txBox="1"/>
          <p:nvPr/>
        </p:nvSpPr>
        <p:spPr>
          <a:xfrm>
            <a:off x="4785975" y="600636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8FED20AD-76B5-B02D-E574-042616EA5EEE}"/>
              </a:ext>
            </a:extLst>
          </p:cNvPr>
          <p:cNvSpPr txBox="1"/>
          <p:nvPr/>
        </p:nvSpPr>
        <p:spPr>
          <a:xfrm>
            <a:off x="4842321" y="613598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79EECF03-37D6-D898-3AD4-21D33A1454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6402624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DC0724B0-DD0B-3DF2-3C93-9162A3B78DA6}"/>
              </a:ext>
            </a:extLst>
          </p:cNvPr>
          <p:cNvSpPr txBox="1"/>
          <p:nvPr/>
        </p:nvSpPr>
        <p:spPr>
          <a:xfrm>
            <a:off x="1191521" y="651102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79" name="Imagen 278">
            <a:extLst>
              <a:ext uri="{FF2B5EF4-FFF2-40B4-BE49-F238E27FC236}">
                <a16:creationId xmlns:a16="http://schemas.microsoft.com/office/drawing/2014/main" id="{1F7A390F-8166-B1B1-8D2F-5B9930A71D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6404969"/>
            <a:ext cx="1800000" cy="360000"/>
          </a:xfrm>
          <a:prstGeom prst="rect">
            <a:avLst/>
          </a:prstGeom>
        </p:spPr>
      </p:pic>
      <p:sp>
        <p:nvSpPr>
          <p:cNvPr id="280" name="CuadroTexto 279">
            <a:extLst>
              <a:ext uri="{FF2B5EF4-FFF2-40B4-BE49-F238E27FC236}">
                <a16:creationId xmlns:a16="http://schemas.microsoft.com/office/drawing/2014/main" id="{0A97FB01-1EA7-8AC0-F7F3-F834DFF738ED}"/>
              </a:ext>
            </a:extLst>
          </p:cNvPr>
          <p:cNvSpPr txBox="1"/>
          <p:nvPr/>
        </p:nvSpPr>
        <p:spPr>
          <a:xfrm>
            <a:off x="2960575" y="638375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81" name="CuadroTexto 280">
            <a:extLst>
              <a:ext uri="{FF2B5EF4-FFF2-40B4-BE49-F238E27FC236}">
                <a16:creationId xmlns:a16="http://schemas.microsoft.com/office/drawing/2014/main" id="{E60D8640-AA7C-3B97-3B51-6A05A7EFB026}"/>
              </a:ext>
            </a:extLst>
          </p:cNvPr>
          <p:cNvSpPr txBox="1"/>
          <p:nvPr/>
        </p:nvSpPr>
        <p:spPr>
          <a:xfrm>
            <a:off x="3016921" y="651337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82" name="Imagen 281">
            <a:extLst>
              <a:ext uri="{FF2B5EF4-FFF2-40B4-BE49-F238E27FC236}">
                <a16:creationId xmlns:a16="http://schemas.microsoft.com/office/drawing/2014/main" id="{B6D397D5-7CAA-2344-334A-D8B92F82AB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6402624"/>
            <a:ext cx="1800000" cy="360000"/>
          </a:xfrm>
          <a:prstGeom prst="rect">
            <a:avLst/>
          </a:prstGeom>
        </p:spPr>
      </p:pic>
      <p:sp>
        <p:nvSpPr>
          <p:cNvPr id="283" name="CuadroTexto 282">
            <a:extLst>
              <a:ext uri="{FF2B5EF4-FFF2-40B4-BE49-F238E27FC236}">
                <a16:creationId xmlns:a16="http://schemas.microsoft.com/office/drawing/2014/main" id="{4C404105-09C2-C9D0-3546-695ED3CDC703}"/>
              </a:ext>
            </a:extLst>
          </p:cNvPr>
          <p:cNvSpPr txBox="1"/>
          <p:nvPr/>
        </p:nvSpPr>
        <p:spPr>
          <a:xfrm>
            <a:off x="4842321" y="651102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19D588AC-5A46-F286-4502-B85A8D8C96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6777669"/>
            <a:ext cx="1800000" cy="36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E466B48E-90B3-91C2-0600-BF719F4285F4}"/>
              </a:ext>
            </a:extLst>
          </p:cNvPr>
          <p:cNvSpPr txBox="1"/>
          <p:nvPr/>
        </p:nvSpPr>
        <p:spPr>
          <a:xfrm>
            <a:off x="1135175" y="675645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B3F6FE66-088B-3FA9-908C-67CF377CCC85}"/>
              </a:ext>
            </a:extLst>
          </p:cNvPr>
          <p:cNvSpPr txBox="1"/>
          <p:nvPr/>
        </p:nvSpPr>
        <p:spPr>
          <a:xfrm>
            <a:off x="1191521" y="688607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87" name="Imagen 286">
            <a:extLst>
              <a:ext uri="{FF2B5EF4-FFF2-40B4-BE49-F238E27FC236}">
                <a16:creationId xmlns:a16="http://schemas.microsoft.com/office/drawing/2014/main" id="{46CC7BC3-722C-210A-5FE6-8857953C11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6780014"/>
            <a:ext cx="1800000" cy="360000"/>
          </a:xfrm>
          <a:prstGeom prst="rect">
            <a:avLst/>
          </a:prstGeom>
        </p:spPr>
      </p:pic>
      <p:sp>
        <p:nvSpPr>
          <p:cNvPr id="288" name="CuadroTexto 287">
            <a:extLst>
              <a:ext uri="{FF2B5EF4-FFF2-40B4-BE49-F238E27FC236}">
                <a16:creationId xmlns:a16="http://schemas.microsoft.com/office/drawing/2014/main" id="{CF214D8C-B90A-493D-4386-039CB2054845}"/>
              </a:ext>
            </a:extLst>
          </p:cNvPr>
          <p:cNvSpPr txBox="1"/>
          <p:nvPr/>
        </p:nvSpPr>
        <p:spPr>
          <a:xfrm>
            <a:off x="2960575" y="67587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89" name="CuadroTexto 288">
            <a:extLst>
              <a:ext uri="{FF2B5EF4-FFF2-40B4-BE49-F238E27FC236}">
                <a16:creationId xmlns:a16="http://schemas.microsoft.com/office/drawing/2014/main" id="{498EE4C9-A97B-3A5F-FB99-79AF8AA5246D}"/>
              </a:ext>
            </a:extLst>
          </p:cNvPr>
          <p:cNvSpPr txBox="1"/>
          <p:nvPr/>
        </p:nvSpPr>
        <p:spPr>
          <a:xfrm>
            <a:off x="3016921" y="68884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E469D74D-CBB7-C40F-532F-6D2582B7D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6777669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A3D210CF-07FD-B93A-0EC0-054042A8FAFC}"/>
              </a:ext>
            </a:extLst>
          </p:cNvPr>
          <p:cNvSpPr txBox="1"/>
          <p:nvPr/>
        </p:nvSpPr>
        <p:spPr>
          <a:xfrm>
            <a:off x="4785975" y="675645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7EE1E5D7-AF0D-B213-C1E2-F98940747DE0}"/>
              </a:ext>
            </a:extLst>
          </p:cNvPr>
          <p:cNvSpPr txBox="1"/>
          <p:nvPr/>
        </p:nvSpPr>
        <p:spPr>
          <a:xfrm>
            <a:off x="4842321" y="688607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38238148-2A70-8EB4-3044-1121324DE1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7152714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597DF48C-8928-523B-C09B-E8B1C52BA537}"/>
              </a:ext>
            </a:extLst>
          </p:cNvPr>
          <p:cNvSpPr txBox="1"/>
          <p:nvPr/>
        </p:nvSpPr>
        <p:spPr>
          <a:xfrm>
            <a:off x="1135175" y="71314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C65C1E1F-15A2-BE08-2F50-DAC6C387E9FA}"/>
              </a:ext>
            </a:extLst>
          </p:cNvPr>
          <p:cNvSpPr txBox="1"/>
          <p:nvPr/>
        </p:nvSpPr>
        <p:spPr>
          <a:xfrm>
            <a:off x="1191521" y="72611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3E1F7976-9129-8FBC-B189-3CE4411D68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7155059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506D4886-8E18-5989-B9D2-F335245032E9}"/>
              </a:ext>
            </a:extLst>
          </p:cNvPr>
          <p:cNvSpPr txBox="1"/>
          <p:nvPr/>
        </p:nvSpPr>
        <p:spPr>
          <a:xfrm>
            <a:off x="2960575" y="71338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AE0FC576-FE3C-1C68-0120-6A85C73D0C7A}"/>
              </a:ext>
            </a:extLst>
          </p:cNvPr>
          <p:cNvSpPr txBox="1"/>
          <p:nvPr/>
        </p:nvSpPr>
        <p:spPr>
          <a:xfrm>
            <a:off x="3016921" y="72634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41A82E05-70E6-8454-B41B-183360F9A7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7152714"/>
            <a:ext cx="1800000" cy="36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BF9786C1-C1A6-E2F1-6DA1-80BCCD8B5401}"/>
              </a:ext>
            </a:extLst>
          </p:cNvPr>
          <p:cNvSpPr txBox="1"/>
          <p:nvPr/>
        </p:nvSpPr>
        <p:spPr>
          <a:xfrm>
            <a:off x="4785975" y="713149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83DD279C-0EF4-6434-F477-DE395EEFB63A}"/>
              </a:ext>
            </a:extLst>
          </p:cNvPr>
          <p:cNvSpPr txBox="1"/>
          <p:nvPr/>
        </p:nvSpPr>
        <p:spPr>
          <a:xfrm>
            <a:off x="4842321" y="726111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2" name="Imagen 301">
            <a:extLst>
              <a:ext uri="{FF2B5EF4-FFF2-40B4-BE49-F238E27FC236}">
                <a16:creationId xmlns:a16="http://schemas.microsoft.com/office/drawing/2014/main" id="{689BBD8B-6FDB-BDDB-41D8-8ABC439B53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7527759"/>
            <a:ext cx="1800000" cy="360000"/>
          </a:xfrm>
          <a:prstGeom prst="rect">
            <a:avLst/>
          </a:prstGeom>
        </p:spPr>
      </p:pic>
      <p:sp>
        <p:nvSpPr>
          <p:cNvPr id="303" name="CuadroTexto 302">
            <a:extLst>
              <a:ext uri="{FF2B5EF4-FFF2-40B4-BE49-F238E27FC236}">
                <a16:creationId xmlns:a16="http://schemas.microsoft.com/office/drawing/2014/main" id="{D28BC214-9551-135A-4E57-C0E2BD8F0966}"/>
              </a:ext>
            </a:extLst>
          </p:cNvPr>
          <p:cNvSpPr txBox="1"/>
          <p:nvPr/>
        </p:nvSpPr>
        <p:spPr>
          <a:xfrm>
            <a:off x="1135175" y="75065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04" name="CuadroTexto 303">
            <a:extLst>
              <a:ext uri="{FF2B5EF4-FFF2-40B4-BE49-F238E27FC236}">
                <a16:creationId xmlns:a16="http://schemas.microsoft.com/office/drawing/2014/main" id="{B07F5146-D96F-8EEB-3738-57F86F4AF53B}"/>
              </a:ext>
            </a:extLst>
          </p:cNvPr>
          <p:cNvSpPr txBox="1"/>
          <p:nvPr/>
        </p:nvSpPr>
        <p:spPr>
          <a:xfrm>
            <a:off x="1191521" y="76361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5" name="Imagen 304">
            <a:extLst>
              <a:ext uri="{FF2B5EF4-FFF2-40B4-BE49-F238E27FC236}">
                <a16:creationId xmlns:a16="http://schemas.microsoft.com/office/drawing/2014/main" id="{F6C8327B-D432-CD38-1D60-6DCBE511D1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7530104"/>
            <a:ext cx="1800000" cy="360000"/>
          </a:xfrm>
          <a:prstGeom prst="rect">
            <a:avLst/>
          </a:prstGeom>
        </p:spPr>
      </p:pic>
      <p:sp>
        <p:nvSpPr>
          <p:cNvPr id="306" name="CuadroTexto 305">
            <a:extLst>
              <a:ext uri="{FF2B5EF4-FFF2-40B4-BE49-F238E27FC236}">
                <a16:creationId xmlns:a16="http://schemas.microsoft.com/office/drawing/2014/main" id="{1924413E-380B-BC76-270E-D7A1AE0D16E4}"/>
              </a:ext>
            </a:extLst>
          </p:cNvPr>
          <p:cNvSpPr txBox="1"/>
          <p:nvPr/>
        </p:nvSpPr>
        <p:spPr>
          <a:xfrm>
            <a:off x="2960575" y="750888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363645A9-7C20-642C-5FBC-DA678B9A23F7}"/>
              </a:ext>
            </a:extLst>
          </p:cNvPr>
          <p:cNvSpPr txBox="1"/>
          <p:nvPr/>
        </p:nvSpPr>
        <p:spPr>
          <a:xfrm>
            <a:off x="3016921" y="763850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27AFD1AE-3116-0A40-6153-63198AF860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7527759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1E99B164-FE2D-4732-E7F0-9D7F64D8DA0F}"/>
              </a:ext>
            </a:extLst>
          </p:cNvPr>
          <p:cNvSpPr txBox="1"/>
          <p:nvPr/>
        </p:nvSpPr>
        <p:spPr>
          <a:xfrm>
            <a:off x="4785975" y="750654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6A36717D-272D-8DD9-FF85-134AC62BB509}"/>
              </a:ext>
            </a:extLst>
          </p:cNvPr>
          <p:cNvSpPr txBox="1"/>
          <p:nvPr/>
        </p:nvSpPr>
        <p:spPr>
          <a:xfrm>
            <a:off x="4842321" y="763616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7F89D3E0-7BF9-6E9A-DE78-2ACC3F15A7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00" y="7896454"/>
            <a:ext cx="1800000" cy="360000"/>
          </a:xfrm>
          <a:prstGeom prst="rect">
            <a:avLst/>
          </a:prstGeom>
        </p:spPr>
      </p:pic>
      <p:sp>
        <p:nvSpPr>
          <p:cNvPr id="312" name="CuadroTexto 311">
            <a:extLst>
              <a:ext uri="{FF2B5EF4-FFF2-40B4-BE49-F238E27FC236}">
                <a16:creationId xmlns:a16="http://schemas.microsoft.com/office/drawing/2014/main" id="{14DE6585-5013-F523-AF6D-0C96E9A4B4B6}"/>
              </a:ext>
            </a:extLst>
          </p:cNvPr>
          <p:cNvSpPr txBox="1"/>
          <p:nvPr/>
        </p:nvSpPr>
        <p:spPr>
          <a:xfrm>
            <a:off x="1135175" y="787523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3EB7CC38-37BC-11BA-9609-37E94AEF3371}"/>
              </a:ext>
            </a:extLst>
          </p:cNvPr>
          <p:cNvSpPr txBox="1"/>
          <p:nvPr/>
        </p:nvSpPr>
        <p:spPr>
          <a:xfrm>
            <a:off x="1191521" y="800485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B90B880F-6395-7F74-AA03-61C443B535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500" y="7898799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3DC046D1-B189-B42E-9601-AFBCB983374B}"/>
              </a:ext>
            </a:extLst>
          </p:cNvPr>
          <p:cNvSpPr txBox="1"/>
          <p:nvPr/>
        </p:nvSpPr>
        <p:spPr>
          <a:xfrm>
            <a:off x="2960575" y="7877584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EA51C6CE-71EE-AC63-70D1-F01AF3F5F5D1}"/>
              </a:ext>
            </a:extLst>
          </p:cNvPr>
          <p:cNvSpPr txBox="1"/>
          <p:nvPr/>
        </p:nvSpPr>
        <p:spPr>
          <a:xfrm>
            <a:off x="3016921" y="8007200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pic>
        <p:nvPicPr>
          <p:cNvPr id="317" name="Imagen 316">
            <a:extLst>
              <a:ext uri="{FF2B5EF4-FFF2-40B4-BE49-F238E27FC236}">
                <a16:creationId xmlns:a16="http://schemas.microsoft.com/office/drawing/2014/main" id="{A7ECC558-8A55-0D5C-25A4-D5EC68516F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900" y="7896454"/>
            <a:ext cx="1800000" cy="360000"/>
          </a:xfrm>
          <a:prstGeom prst="rect">
            <a:avLst/>
          </a:prstGeom>
        </p:spPr>
      </p:pic>
      <p:sp>
        <p:nvSpPr>
          <p:cNvPr id="318" name="CuadroTexto 317">
            <a:extLst>
              <a:ext uri="{FF2B5EF4-FFF2-40B4-BE49-F238E27FC236}">
                <a16:creationId xmlns:a16="http://schemas.microsoft.com/office/drawing/2014/main" id="{ABB35692-DD75-69CC-6F66-69D843990FD6}"/>
              </a:ext>
            </a:extLst>
          </p:cNvPr>
          <p:cNvSpPr txBox="1"/>
          <p:nvPr/>
        </p:nvSpPr>
        <p:spPr>
          <a:xfrm>
            <a:off x="4785975" y="7875239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5B8E802A-876C-B2F3-0866-BF54FC3EC616}"/>
              </a:ext>
            </a:extLst>
          </p:cNvPr>
          <p:cNvSpPr txBox="1"/>
          <p:nvPr/>
        </p:nvSpPr>
        <p:spPr>
          <a:xfrm>
            <a:off x="4842321" y="8004855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SPACE" panose="02000805020000020004" pitchFamily="2" charset="0"/>
              </a:rPr>
              <a:t>BRITO</a:t>
            </a:r>
          </a:p>
        </p:txBody>
      </p:sp>
      <p:sp>
        <p:nvSpPr>
          <p:cNvPr id="329" name="CuadroTexto 328">
            <a:extLst>
              <a:ext uri="{FF2B5EF4-FFF2-40B4-BE49-F238E27FC236}">
                <a16:creationId xmlns:a16="http://schemas.microsoft.com/office/drawing/2014/main" id="{9FDBEF87-06DC-80AC-566F-5651EEB47AC0}"/>
              </a:ext>
            </a:extLst>
          </p:cNvPr>
          <p:cNvSpPr txBox="1"/>
          <p:nvPr/>
        </p:nvSpPr>
        <p:spPr>
          <a:xfrm>
            <a:off x="1139840" y="6377507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1269A7DC-5CB0-3DCA-7C82-AB409F54636A}"/>
              </a:ext>
            </a:extLst>
          </p:cNvPr>
          <p:cNvSpPr txBox="1"/>
          <p:nvPr/>
        </p:nvSpPr>
        <p:spPr>
          <a:xfrm>
            <a:off x="4790640" y="6377507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MIGUEL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7274</TotalTime>
  <Words>312</Words>
  <Application>Microsoft Office PowerPoint</Application>
  <PresentationFormat>Carta (216 x 279 mm)</PresentationFormat>
  <Paragraphs>300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Bebas Neue Bold</vt:lpstr>
      <vt:lpstr>SPACE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8</cp:revision>
  <dcterms:created xsi:type="dcterms:W3CDTF">2024-07-23T03:15:22Z</dcterms:created>
  <dcterms:modified xsi:type="dcterms:W3CDTF">2024-08-21T01:04:21Z</dcterms:modified>
</cp:coreProperties>
</file>