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letter"/>
  <p:notesSz cx="6858000" cy="9144000"/>
  <p:embeddedFontLst>
    <p:embeddedFont>
      <p:font typeface="Bebas Neue Bold" panose="020B0606020202050201" pitchFamily="34" charset="0"/>
      <p:bold r:id="rId8"/>
    </p:embeddedFont>
    <p:embeddedFont>
      <p:font typeface="Zootopia JPosters.com.ar" panose="02000500000000000000" pitchFamily="2" charset="0"/>
      <p:regular r:id="rId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008C"/>
    <a:srgbClr val="FF7FE2"/>
    <a:srgbClr val="FFFFFF"/>
    <a:srgbClr val="9F3BA3"/>
    <a:srgbClr val="024762"/>
    <a:srgbClr val="0852AB"/>
    <a:srgbClr val="23B4C6"/>
    <a:srgbClr val="3CA780"/>
    <a:srgbClr val="B2CC63"/>
    <a:srgbClr val="FF00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307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46A584F-0DE9-ABDB-EB7F-4F8FEF36B25A}"/>
              </a:ext>
            </a:extLst>
          </p:cNvPr>
          <p:cNvSpPr/>
          <p:nvPr userDrawn="1"/>
        </p:nvSpPr>
        <p:spPr>
          <a:xfrm>
            <a:off x="0" y="8692587"/>
            <a:ext cx="6858000" cy="451413"/>
          </a:xfrm>
          <a:prstGeom prst="rect">
            <a:avLst/>
          </a:prstGeom>
          <a:solidFill>
            <a:srgbClr val="FF00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69798B-1CCB-9920-6705-AC93186047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73" y="8566510"/>
            <a:ext cx="5370653" cy="5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30/8/2024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084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30/8/2024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610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30/8/2024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9459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30/8/2024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821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30/8/2024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405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30/8/2024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2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30/8/2024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18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30/8/2024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172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30/8/2024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30/8/2024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737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80A8-12B1-41C8-A77D-18D0D12A72B7}" type="datetimeFigureOut">
              <a:rPr lang="es-VE" smtClean="0"/>
              <a:t>30/8/2024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458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>
            <a:extLst>
              <a:ext uri="{FF2B5EF4-FFF2-40B4-BE49-F238E27FC236}">
                <a16:creationId xmlns:a16="http://schemas.microsoft.com/office/drawing/2014/main" id="{BD309D64-ABB5-5439-CCED-A22293F899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9922" y="4735014"/>
            <a:ext cx="3130200" cy="317700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ABBB57DA-201E-E55D-70D3-D018FE1B82B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478" y="4735014"/>
            <a:ext cx="3130200" cy="31770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1CFC6D10-C940-F577-93BF-85F91DF746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9922" y="1395000"/>
            <a:ext cx="3130200" cy="31770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3E707B12-F8E7-2EF9-4285-CE8EA1677FF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478" y="1395000"/>
            <a:ext cx="3130200" cy="3177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9A1C4929-3152-75F9-7BED-31647787651B}"/>
              </a:ext>
            </a:extLst>
          </p:cNvPr>
          <p:cNvSpPr txBox="1"/>
          <p:nvPr/>
        </p:nvSpPr>
        <p:spPr>
          <a:xfrm>
            <a:off x="553066" y="6630577"/>
            <a:ext cx="2563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8F5BA2C-5A42-1E9A-059B-58E142CF5DC8}"/>
              </a:ext>
            </a:extLst>
          </p:cNvPr>
          <p:cNvSpPr txBox="1"/>
          <p:nvPr/>
        </p:nvSpPr>
        <p:spPr>
          <a:xfrm>
            <a:off x="526822" y="7005277"/>
            <a:ext cx="25635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6000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C775FFF-F99E-C537-87AF-BDC875F61F46}"/>
              </a:ext>
            </a:extLst>
          </p:cNvPr>
          <p:cNvSpPr txBox="1"/>
          <p:nvPr/>
        </p:nvSpPr>
        <p:spPr>
          <a:xfrm>
            <a:off x="3793911" y="6630577"/>
            <a:ext cx="2563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DD79BEF-172E-F792-A202-38760A960BF7}"/>
              </a:ext>
            </a:extLst>
          </p:cNvPr>
          <p:cNvSpPr txBox="1"/>
          <p:nvPr/>
        </p:nvSpPr>
        <p:spPr>
          <a:xfrm>
            <a:off x="3767667" y="7005277"/>
            <a:ext cx="25635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6000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FDB38E6-FF1B-BB36-7511-110D93A4F557}"/>
              </a:ext>
            </a:extLst>
          </p:cNvPr>
          <p:cNvSpPr txBox="1"/>
          <p:nvPr/>
        </p:nvSpPr>
        <p:spPr>
          <a:xfrm>
            <a:off x="579310" y="3291306"/>
            <a:ext cx="2563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44FA1C7-88B0-2FB9-079A-54ACFF951C70}"/>
              </a:ext>
            </a:extLst>
          </p:cNvPr>
          <p:cNvSpPr txBox="1"/>
          <p:nvPr/>
        </p:nvSpPr>
        <p:spPr>
          <a:xfrm>
            <a:off x="553066" y="3666006"/>
            <a:ext cx="25635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6000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48BABA7-21EB-10F1-C4BB-9B971CB2D20E}"/>
              </a:ext>
            </a:extLst>
          </p:cNvPr>
          <p:cNvSpPr txBox="1"/>
          <p:nvPr/>
        </p:nvSpPr>
        <p:spPr>
          <a:xfrm>
            <a:off x="3820155" y="3291306"/>
            <a:ext cx="2563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4D205D2-6EF5-56F4-E41B-331AA0E3820A}"/>
              </a:ext>
            </a:extLst>
          </p:cNvPr>
          <p:cNvSpPr txBox="1"/>
          <p:nvPr/>
        </p:nvSpPr>
        <p:spPr>
          <a:xfrm>
            <a:off x="3793911" y="3666006"/>
            <a:ext cx="25635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6000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</p:spTree>
    <p:extLst>
      <p:ext uri="{BB962C8B-B14F-4D97-AF65-F5344CB8AC3E}">
        <p14:creationId xmlns:p14="http://schemas.microsoft.com/office/powerpoint/2010/main" val="27160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FD070E41-BE6D-28EE-0834-8C5F645930A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764" y="723210"/>
            <a:ext cx="2880000" cy="1800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1F34709D-F6BF-8082-8E68-3AD75F0396B3}"/>
              </a:ext>
            </a:extLst>
          </p:cNvPr>
          <p:cNvSpPr txBox="1"/>
          <p:nvPr/>
        </p:nvSpPr>
        <p:spPr>
          <a:xfrm>
            <a:off x="574108" y="1481580"/>
            <a:ext cx="2563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9616EA21-59AF-F06B-A176-5FD1E4FBA778}"/>
              </a:ext>
            </a:extLst>
          </p:cNvPr>
          <p:cNvSpPr txBox="1"/>
          <p:nvPr/>
        </p:nvSpPr>
        <p:spPr>
          <a:xfrm>
            <a:off x="509764" y="1764840"/>
            <a:ext cx="25635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8E8FE813-11A1-FDD2-A568-4BA4D74D16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4108" y="723210"/>
            <a:ext cx="2880000" cy="180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738BAD90-F1A4-61ED-7712-36B4F581DCB9}"/>
              </a:ext>
            </a:extLst>
          </p:cNvPr>
          <p:cNvSpPr txBox="1"/>
          <p:nvPr/>
        </p:nvSpPr>
        <p:spPr>
          <a:xfrm>
            <a:off x="3518452" y="1481580"/>
            <a:ext cx="2563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1790B559-FD0E-5DBF-5A0E-8C7F66BB6202}"/>
              </a:ext>
            </a:extLst>
          </p:cNvPr>
          <p:cNvSpPr txBox="1"/>
          <p:nvPr/>
        </p:nvSpPr>
        <p:spPr>
          <a:xfrm>
            <a:off x="3454108" y="1764840"/>
            <a:ext cx="25635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28B4A6D9-1C19-DFD2-B8C8-9687679B39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764" y="2554960"/>
            <a:ext cx="2880000" cy="180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81878B94-A0FE-C1CF-EA2C-362753494B62}"/>
              </a:ext>
            </a:extLst>
          </p:cNvPr>
          <p:cNvSpPr txBox="1"/>
          <p:nvPr/>
        </p:nvSpPr>
        <p:spPr>
          <a:xfrm>
            <a:off x="574108" y="3313330"/>
            <a:ext cx="2563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24F95EAB-AE22-142D-354F-61800259EAFB}"/>
              </a:ext>
            </a:extLst>
          </p:cNvPr>
          <p:cNvSpPr txBox="1"/>
          <p:nvPr/>
        </p:nvSpPr>
        <p:spPr>
          <a:xfrm>
            <a:off x="509764" y="3596590"/>
            <a:ext cx="25635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2A78ED7A-5A0D-E5ED-2EC5-6CE8BE3C073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4108" y="2554960"/>
            <a:ext cx="2880000" cy="180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8FC25C0E-6447-0483-42AD-C736D5BE85E5}"/>
              </a:ext>
            </a:extLst>
          </p:cNvPr>
          <p:cNvSpPr txBox="1"/>
          <p:nvPr/>
        </p:nvSpPr>
        <p:spPr>
          <a:xfrm>
            <a:off x="3518452" y="3313330"/>
            <a:ext cx="2563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4FBE2BCB-4E2F-0C36-6C27-B4E7CFD0033D}"/>
              </a:ext>
            </a:extLst>
          </p:cNvPr>
          <p:cNvSpPr txBox="1"/>
          <p:nvPr/>
        </p:nvSpPr>
        <p:spPr>
          <a:xfrm>
            <a:off x="3454108" y="3596590"/>
            <a:ext cx="25635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9742E752-BC28-8145-D1F2-1503CB9868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764" y="4386710"/>
            <a:ext cx="2880000" cy="180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B79E9974-8CFC-BADB-7891-F8E2F9D56470}"/>
              </a:ext>
            </a:extLst>
          </p:cNvPr>
          <p:cNvSpPr txBox="1"/>
          <p:nvPr/>
        </p:nvSpPr>
        <p:spPr>
          <a:xfrm>
            <a:off x="574108" y="5145080"/>
            <a:ext cx="2563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3BF98BE9-2731-F91B-CB6B-2C65C662EB04}"/>
              </a:ext>
            </a:extLst>
          </p:cNvPr>
          <p:cNvSpPr txBox="1"/>
          <p:nvPr/>
        </p:nvSpPr>
        <p:spPr>
          <a:xfrm>
            <a:off x="509764" y="5428340"/>
            <a:ext cx="25635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F022EA3D-2125-4E22-CA55-79643413E3A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4108" y="4386710"/>
            <a:ext cx="2880000" cy="180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A4854A37-D645-CB86-F253-94A629443201}"/>
              </a:ext>
            </a:extLst>
          </p:cNvPr>
          <p:cNvSpPr txBox="1"/>
          <p:nvPr/>
        </p:nvSpPr>
        <p:spPr>
          <a:xfrm>
            <a:off x="3518452" y="5145080"/>
            <a:ext cx="2563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1E83ABB4-B70D-8E4F-F9E1-7407CE71F2B3}"/>
              </a:ext>
            </a:extLst>
          </p:cNvPr>
          <p:cNvSpPr txBox="1"/>
          <p:nvPr/>
        </p:nvSpPr>
        <p:spPr>
          <a:xfrm>
            <a:off x="3454108" y="5428340"/>
            <a:ext cx="25635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B6088BEA-2095-F55A-3C79-3E08DD732C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764" y="6218460"/>
            <a:ext cx="2880000" cy="1800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A378C996-8BB5-06EF-73A8-4348584E849C}"/>
              </a:ext>
            </a:extLst>
          </p:cNvPr>
          <p:cNvSpPr txBox="1"/>
          <p:nvPr/>
        </p:nvSpPr>
        <p:spPr>
          <a:xfrm>
            <a:off x="574108" y="6976830"/>
            <a:ext cx="2563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D606959E-1FF1-6FE9-0C85-1A9A13FCC5BF}"/>
              </a:ext>
            </a:extLst>
          </p:cNvPr>
          <p:cNvSpPr txBox="1"/>
          <p:nvPr/>
        </p:nvSpPr>
        <p:spPr>
          <a:xfrm>
            <a:off x="509764" y="7260090"/>
            <a:ext cx="25635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C4B117B7-522B-8D6A-1C34-78C6A139405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4108" y="6218460"/>
            <a:ext cx="2880000" cy="180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27AA822E-B810-3BA7-0593-0A983826BB6B}"/>
              </a:ext>
            </a:extLst>
          </p:cNvPr>
          <p:cNvSpPr txBox="1"/>
          <p:nvPr/>
        </p:nvSpPr>
        <p:spPr>
          <a:xfrm>
            <a:off x="3518452" y="6976830"/>
            <a:ext cx="2563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8EABD969-4132-B278-96A3-31C635BCF189}"/>
              </a:ext>
            </a:extLst>
          </p:cNvPr>
          <p:cNvSpPr txBox="1"/>
          <p:nvPr/>
        </p:nvSpPr>
        <p:spPr>
          <a:xfrm>
            <a:off x="3454108" y="7260090"/>
            <a:ext cx="25635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</p:spTree>
    <p:extLst>
      <p:ext uri="{BB962C8B-B14F-4D97-AF65-F5344CB8AC3E}">
        <p14:creationId xmlns:p14="http://schemas.microsoft.com/office/powerpoint/2010/main" val="958575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n 19">
            <a:extLst>
              <a:ext uri="{FF2B5EF4-FFF2-40B4-BE49-F238E27FC236}">
                <a16:creationId xmlns:a16="http://schemas.microsoft.com/office/drawing/2014/main" id="{6030ECE0-672B-EEFA-3CF0-419D3417037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947" y="639240"/>
            <a:ext cx="1440000" cy="180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6F394146-702D-EA5E-D53E-6355AA2B7FAA}"/>
              </a:ext>
            </a:extLst>
          </p:cNvPr>
          <p:cNvSpPr txBox="1"/>
          <p:nvPr/>
        </p:nvSpPr>
        <p:spPr>
          <a:xfrm>
            <a:off x="493326" y="1677440"/>
            <a:ext cx="1440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243BF15A-6D8B-196F-CA96-F3513099F039}"/>
              </a:ext>
            </a:extLst>
          </p:cNvPr>
          <p:cNvSpPr txBox="1"/>
          <p:nvPr/>
        </p:nvSpPr>
        <p:spPr>
          <a:xfrm>
            <a:off x="449378" y="1881637"/>
            <a:ext cx="1600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6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34C91F91-F437-3980-8109-5B6740AEC9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4896" y="639240"/>
            <a:ext cx="1440000" cy="1800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426048B1-5C66-80E6-9C9B-36AED7170B29}"/>
              </a:ext>
            </a:extLst>
          </p:cNvPr>
          <p:cNvSpPr txBox="1"/>
          <p:nvPr/>
        </p:nvSpPr>
        <p:spPr>
          <a:xfrm>
            <a:off x="1977275" y="1677440"/>
            <a:ext cx="1440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49405CD0-F9A5-7956-B81F-28B007C7FE50}"/>
              </a:ext>
            </a:extLst>
          </p:cNvPr>
          <p:cNvSpPr txBox="1"/>
          <p:nvPr/>
        </p:nvSpPr>
        <p:spPr>
          <a:xfrm>
            <a:off x="1933327" y="1881637"/>
            <a:ext cx="1600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6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0FE44095-7E21-DF13-A1EB-C00CBDD1C9D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3604" y="639240"/>
            <a:ext cx="1440000" cy="1800000"/>
          </a:xfrm>
          <a:prstGeom prst="rect">
            <a:avLst/>
          </a:prstGeom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C2BBCD55-1705-8024-D6DE-EF67028971D9}"/>
              </a:ext>
            </a:extLst>
          </p:cNvPr>
          <p:cNvSpPr txBox="1"/>
          <p:nvPr/>
        </p:nvSpPr>
        <p:spPr>
          <a:xfrm>
            <a:off x="3445983" y="1677440"/>
            <a:ext cx="1440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46E5756D-18F5-DE36-775C-6C934DD7D0E9}"/>
              </a:ext>
            </a:extLst>
          </p:cNvPr>
          <p:cNvSpPr txBox="1"/>
          <p:nvPr/>
        </p:nvSpPr>
        <p:spPr>
          <a:xfrm>
            <a:off x="3402035" y="1881637"/>
            <a:ext cx="1600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6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651B55EF-720E-03F9-2097-02A887CA2FC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7553" y="639240"/>
            <a:ext cx="1440000" cy="180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0C02F44F-9025-7F95-9AF6-4F2E22966C06}"/>
              </a:ext>
            </a:extLst>
          </p:cNvPr>
          <p:cNvSpPr txBox="1"/>
          <p:nvPr/>
        </p:nvSpPr>
        <p:spPr>
          <a:xfrm>
            <a:off x="4929932" y="1677440"/>
            <a:ext cx="1440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BF6F9AAD-EE61-4A20-50F1-3F468C51C9F2}"/>
              </a:ext>
            </a:extLst>
          </p:cNvPr>
          <p:cNvSpPr txBox="1"/>
          <p:nvPr/>
        </p:nvSpPr>
        <p:spPr>
          <a:xfrm>
            <a:off x="4885984" y="1881637"/>
            <a:ext cx="1600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6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8B6F46E8-FE54-4E8A-CD1E-5897322F26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947" y="2469720"/>
            <a:ext cx="1440000" cy="18000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C12B492D-3233-8A9A-CCB5-EAFC78E51A88}"/>
              </a:ext>
            </a:extLst>
          </p:cNvPr>
          <p:cNvSpPr txBox="1"/>
          <p:nvPr/>
        </p:nvSpPr>
        <p:spPr>
          <a:xfrm>
            <a:off x="493326" y="3507920"/>
            <a:ext cx="1440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BA016FE9-B387-D5B8-F789-82AE5F598C5F}"/>
              </a:ext>
            </a:extLst>
          </p:cNvPr>
          <p:cNvSpPr txBox="1"/>
          <p:nvPr/>
        </p:nvSpPr>
        <p:spPr>
          <a:xfrm>
            <a:off x="449378" y="3712117"/>
            <a:ext cx="1600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6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E06F99F8-4ED4-49B7-C670-9D030A38D8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4896" y="2469720"/>
            <a:ext cx="1440000" cy="1800000"/>
          </a:xfrm>
          <a:prstGeom prst="rect">
            <a:avLst/>
          </a:prstGeom>
        </p:spPr>
      </p:pic>
      <p:sp>
        <p:nvSpPr>
          <p:cNvPr id="64" name="CuadroTexto 63">
            <a:extLst>
              <a:ext uri="{FF2B5EF4-FFF2-40B4-BE49-F238E27FC236}">
                <a16:creationId xmlns:a16="http://schemas.microsoft.com/office/drawing/2014/main" id="{131B1BFB-62C7-9C55-6445-E99A5EC26AF3}"/>
              </a:ext>
            </a:extLst>
          </p:cNvPr>
          <p:cNvSpPr txBox="1"/>
          <p:nvPr/>
        </p:nvSpPr>
        <p:spPr>
          <a:xfrm>
            <a:off x="1977275" y="3507920"/>
            <a:ext cx="1440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B898BAF1-7E3D-D6B3-F868-097E3CE0B9C6}"/>
              </a:ext>
            </a:extLst>
          </p:cNvPr>
          <p:cNvSpPr txBox="1"/>
          <p:nvPr/>
        </p:nvSpPr>
        <p:spPr>
          <a:xfrm>
            <a:off x="1933327" y="3712117"/>
            <a:ext cx="1600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6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66" name="Imagen 65">
            <a:extLst>
              <a:ext uri="{FF2B5EF4-FFF2-40B4-BE49-F238E27FC236}">
                <a16:creationId xmlns:a16="http://schemas.microsoft.com/office/drawing/2014/main" id="{7A64C582-B0C8-B3FB-F5EC-BA8DE620D4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3604" y="2469720"/>
            <a:ext cx="1440000" cy="1800000"/>
          </a:xfrm>
          <a:prstGeom prst="rect">
            <a:avLst/>
          </a:prstGeom>
        </p:spPr>
      </p:pic>
      <p:sp>
        <p:nvSpPr>
          <p:cNvPr id="67" name="CuadroTexto 66">
            <a:extLst>
              <a:ext uri="{FF2B5EF4-FFF2-40B4-BE49-F238E27FC236}">
                <a16:creationId xmlns:a16="http://schemas.microsoft.com/office/drawing/2014/main" id="{EB7B70E0-1025-7979-9F7B-FA0492ABDF2E}"/>
              </a:ext>
            </a:extLst>
          </p:cNvPr>
          <p:cNvSpPr txBox="1"/>
          <p:nvPr/>
        </p:nvSpPr>
        <p:spPr>
          <a:xfrm>
            <a:off x="3445983" y="3507920"/>
            <a:ext cx="1440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053E40FC-5797-4273-74EE-2F0E798B9B67}"/>
              </a:ext>
            </a:extLst>
          </p:cNvPr>
          <p:cNvSpPr txBox="1"/>
          <p:nvPr/>
        </p:nvSpPr>
        <p:spPr>
          <a:xfrm>
            <a:off x="3402035" y="3712117"/>
            <a:ext cx="1600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6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69" name="Imagen 68">
            <a:extLst>
              <a:ext uri="{FF2B5EF4-FFF2-40B4-BE49-F238E27FC236}">
                <a16:creationId xmlns:a16="http://schemas.microsoft.com/office/drawing/2014/main" id="{5624B081-D552-9455-BC11-39D62A4C960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7553" y="2469720"/>
            <a:ext cx="1440000" cy="1800000"/>
          </a:xfrm>
          <a:prstGeom prst="rect">
            <a:avLst/>
          </a:prstGeom>
        </p:spPr>
      </p:pic>
      <p:sp>
        <p:nvSpPr>
          <p:cNvPr id="70" name="CuadroTexto 69">
            <a:extLst>
              <a:ext uri="{FF2B5EF4-FFF2-40B4-BE49-F238E27FC236}">
                <a16:creationId xmlns:a16="http://schemas.microsoft.com/office/drawing/2014/main" id="{E7487BBD-DBED-875A-A0E1-149D15D0C226}"/>
              </a:ext>
            </a:extLst>
          </p:cNvPr>
          <p:cNvSpPr txBox="1"/>
          <p:nvPr/>
        </p:nvSpPr>
        <p:spPr>
          <a:xfrm>
            <a:off x="4929932" y="3507920"/>
            <a:ext cx="1440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DB170006-79BA-D1A8-AB79-A2F2060AD21D}"/>
              </a:ext>
            </a:extLst>
          </p:cNvPr>
          <p:cNvSpPr txBox="1"/>
          <p:nvPr/>
        </p:nvSpPr>
        <p:spPr>
          <a:xfrm>
            <a:off x="4885984" y="3712117"/>
            <a:ext cx="1600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6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72" name="Imagen 71">
            <a:extLst>
              <a:ext uri="{FF2B5EF4-FFF2-40B4-BE49-F238E27FC236}">
                <a16:creationId xmlns:a16="http://schemas.microsoft.com/office/drawing/2014/main" id="{491EEEE4-4A6B-058E-9CD5-BCFD66DF86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947" y="4300200"/>
            <a:ext cx="1440000" cy="1800000"/>
          </a:xfrm>
          <a:prstGeom prst="rect">
            <a:avLst/>
          </a:prstGeom>
        </p:spPr>
      </p:pic>
      <p:sp>
        <p:nvSpPr>
          <p:cNvPr id="73" name="CuadroTexto 72">
            <a:extLst>
              <a:ext uri="{FF2B5EF4-FFF2-40B4-BE49-F238E27FC236}">
                <a16:creationId xmlns:a16="http://schemas.microsoft.com/office/drawing/2014/main" id="{D968CAF0-CC5D-471F-E30F-6CABB9D85DD8}"/>
              </a:ext>
            </a:extLst>
          </p:cNvPr>
          <p:cNvSpPr txBox="1"/>
          <p:nvPr/>
        </p:nvSpPr>
        <p:spPr>
          <a:xfrm>
            <a:off x="493326" y="5338400"/>
            <a:ext cx="1440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5A34A3F1-0A09-AF2D-1E17-9D2C9A4FCAD6}"/>
              </a:ext>
            </a:extLst>
          </p:cNvPr>
          <p:cNvSpPr txBox="1"/>
          <p:nvPr/>
        </p:nvSpPr>
        <p:spPr>
          <a:xfrm>
            <a:off x="449378" y="5542597"/>
            <a:ext cx="1600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6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76" name="Imagen 75">
            <a:extLst>
              <a:ext uri="{FF2B5EF4-FFF2-40B4-BE49-F238E27FC236}">
                <a16:creationId xmlns:a16="http://schemas.microsoft.com/office/drawing/2014/main" id="{B9FE8DF4-B773-A737-3618-C5F442E57F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4896" y="4300200"/>
            <a:ext cx="1440000" cy="1800000"/>
          </a:xfrm>
          <a:prstGeom prst="rect">
            <a:avLst/>
          </a:prstGeom>
        </p:spPr>
      </p:pic>
      <p:sp>
        <p:nvSpPr>
          <p:cNvPr id="77" name="CuadroTexto 76">
            <a:extLst>
              <a:ext uri="{FF2B5EF4-FFF2-40B4-BE49-F238E27FC236}">
                <a16:creationId xmlns:a16="http://schemas.microsoft.com/office/drawing/2014/main" id="{83CB3194-3FDD-993A-19E3-E06F8B82403E}"/>
              </a:ext>
            </a:extLst>
          </p:cNvPr>
          <p:cNvSpPr txBox="1"/>
          <p:nvPr/>
        </p:nvSpPr>
        <p:spPr>
          <a:xfrm>
            <a:off x="1977275" y="5338400"/>
            <a:ext cx="1440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F71B60F9-AAE3-7ABA-A54A-BB03F84E778C}"/>
              </a:ext>
            </a:extLst>
          </p:cNvPr>
          <p:cNvSpPr txBox="1"/>
          <p:nvPr/>
        </p:nvSpPr>
        <p:spPr>
          <a:xfrm>
            <a:off x="1933327" y="5542597"/>
            <a:ext cx="1600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6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79" name="Imagen 78">
            <a:extLst>
              <a:ext uri="{FF2B5EF4-FFF2-40B4-BE49-F238E27FC236}">
                <a16:creationId xmlns:a16="http://schemas.microsoft.com/office/drawing/2014/main" id="{0A536304-351E-9F16-66B8-DC549E6212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3604" y="4300200"/>
            <a:ext cx="1440000" cy="1800000"/>
          </a:xfrm>
          <a:prstGeom prst="rect">
            <a:avLst/>
          </a:prstGeom>
        </p:spPr>
      </p:pic>
      <p:sp>
        <p:nvSpPr>
          <p:cNvPr id="80" name="CuadroTexto 79">
            <a:extLst>
              <a:ext uri="{FF2B5EF4-FFF2-40B4-BE49-F238E27FC236}">
                <a16:creationId xmlns:a16="http://schemas.microsoft.com/office/drawing/2014/main" id="{3738B0B4-EDDF-6913-A467-4AF789DFF641}"/>
              </a:ext>
            </a:extLst>
          </p:cNvPr>
          <p:cNvSpPr txBox="1"/>
          <p:nvPr/>
        </p:nvSpPr>
        <p:spPr>
          <a:xfrm>
            <a:off x="3445983" y="5338400"/>
            <a:ext cx="1440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81" name="CuadroTexto 80">
            <a:extLst>
              <a:ext uri="{FF2B5EF4-FFF2-40B4-BE49-F238E27FC236}">
                <a16:creationId xmlns:a16="http://schemas.microsoft.com/office/drawing/2014/main" id="{79AD5F46-FDB3-D3A2-B92D-A457C064173E}"/>
              </a:ext>
            </a:extLst>
          </p:cNvPr>
          <p:cNvSpPr txBox="1"/>
          <p:nvPr/>
        </p:nvSpPr>
        <p:spPr>
          <a:xfrm>
            <a:off x="3402035" y="5542597"/>
            <a:ext cx="1600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6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82" name="Imagen 81">
            <a:extLst>
              <a:ext uri="{FF2B5EF4-FFF2-40B4-BE49-F238E27FC236}">
                <a16:creationId xmlns:a16="http://schemas.microsoft.com/office/drawing/2014/main" id="{9B8C5F00-DCFE-0F9C-A5B5-3C4E478ED9D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7553" y="4300200"/>
            <a:ext cx="1440000" cy="1800000"/>
          </a:xfrm>
          <a:prstGeom prst="rect">
            <a:avLst/>
          </a:prstGeom>
        </p:spPr>
      </p:pic>
      <p:sp>
        <p:nvSpPr>
          <p:cNvPr id="83" name="CuadroTexto 82">
            <a:extLst>
              <a:ext uri="{FF2B5EF4-FFF2-40B4-BE49-F238E27FC236}">
                <a16:creationId xmlns:a16="http://schemas.microsoft.com/office/drawing/2014/main" id="{2C727F4C-302E-D4A1-858D-D964E90BA061}"/>
              </a:ext>
            </a:extLst>
          </p:cNvPr>
          <p:cNvSpPr txBox="1"/>
          <p:nvPr/>
        </p:nvSpPr>
        <p:spPr>
          <a:xfrm>
            <a:off x="4929932" y="5338400"/>
            <a:ext cx="1440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84" name="CuadroTexto 83">
            <a:extLst>
              <a:ext uri="{FF2B5EF4-FFF2-40B4-BE49-F238E27FC236}">
                <a16:creationId xmlns:a16="http://schemas.microsoft.com/office/drawing/2014/main" id="{AD4579C3-92D9-3C60-68CC-94133C6A755A}"/>
              </a:ext>
            </a:extLst>
          </p:cNvPr>
          <p:cNvSpPr txBox="1"/>
          <p:nvPr/>
        </p:nvSpPr>
        <p:spPr>
          <a:xfrm>
            <a:off x="4885984" y="5542597"/>
            <a:ext cx="1600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6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85" name="Imagen 84">
            <a:extLst>
              <a:ext uri="{FF2B5EF4-FFF2-40B4-BE49-F238E27FC236}">
                <a16:creationId xmlns:a16="http://schemas.microsoft.com/office/drawing/2014/main" id="{A3FD72AA-CC87-AADE-92E5-6183562FD78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947" y="6130680"/>
            <a:ext cx="1440000" cy="1800000"/>
          </a:xfrm>
          <a:prstGeom prst="rect">
            <a:avLst/>
          </a:prstGeom>
        </p:spPr>
      </p:pic>
      <p:sp>
        <p:nvSpPr>
          <p:cNvPr id="86" name="CuadroTexto 85">
            <a:extLst>
              <a:ext uri="{FF2B5EF4-FFF2-40B4-BE49-F238E27FC236}">
                <a16:creationId xmlns:a16="http://schemas.microsoft.com/office/drawing/2014/main" id="{37A0B396-B218-C056-DBA3-ADDC686B4E0D}"/>
              </a:ext>
            </a:extLst>
          </p:cNvPr>
          <p:cNvSpPr txBox="1"/>
          <p:nvPr/>
        </p:nvSpPr>
        <p:spPr>
          <a:xfrm>
            <a:off x="493326" y="7168880"/>
            <a:ext cx="1440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BDF9D136-AB1D-1463-5D8D-B750F200769C}"/>
              </a:ext>
            </a:extLst>
          </p:cNvPr>
          <p:cNvSpPr txBox="1"/>
          <p:nvPr/>
        </p:nvSpPr>
        <p:spPr>
          <a:xfrm>
            <a:off x="449378" y="7373077"/>
            <a:ext cx="1600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6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88" name="Imagen 87">
            <a:extLst>
              <a:ext uri="{FF2B5EF4-FFF2-40B4-BE49-F238E27FC236}">
                <a16:creationId xmlns:a16="http://schemas.microsoft.com/office/drawing/2014/main" id="{2B5DDD26-B1AB-79DA-97A5-4568E804287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4896" y="6130680"/>
            <a:ext cx="1440000" cy="1800000"/>
          </a:xfrm>
          <a:prstGeom prst="rect">
            <a:avLst/>
          </a:prstGeom>
        </p:spPr>
      </p:pic>
      <p:sp>
        <p:nvSpPr>
          <p:cNvPr id="89" name="CuadroTexto 88">
            <a:extLst>
              <a:ext uri="{FF2B5EF4-FFF2-40B4-BE49-F238E27FC236}">
                <a16:creationId xmlns:a16="http://schemas.microsoft.com/office/drawing/2014/main" id="{027C572F-2B18-27DC-830F-96F747AA4009}"/>
              </a:ext>
            </a:extLst>
          </p:cNvPr>
          <p:cNvSpPr txBox="1"/>
          <p:nvPr/>
        </p:nvSpPr>
        <p:spPr>
          <a:xfrm>
            <a:off x="1977275" y="7168880"/>
            <a:ext cx="1440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90" name="CuadroTexto 89">
            <a:extLst>
              <a:ext uri="{FF2B5EF4-FFF2-40B4-BE49-F238E27FC236}">
                <a16:creationId xmlns:a16="http://schemas.microsoft.com/office/drawing/2014/main" id="{A3831693-3253-FBE8-2BB8-9941A329267A}"/>
              </a:ext>
            </a:extLst>
          </p:cNvPr>
          <p:cNvSpPr txBox="1"/>
          <p:nvPr/>
        </p:nvSpPr>
        <p:spPr>
          <a:xfrm>
            <a:off x="1933327" y="7373077"/>
            <a:ext cx="1600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6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91" name="Imagen 90">
            <a:extLst>
              <a:ext uri="{FF2B5EF4-FFF2-40B4-BE49-F238E27FC236}">
                <a16:creationId xmlns:a16="http://schemas.microsoft.com/office/drawing/2014/main" id="{4042C253-4061-0743-62A8-56D93860E8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3604" y="6130680"/>
            <a:ext cx="1440000" cy="1800000"/>
          </a:xfrm>
          <a:prstGeom prst="rect">
            <a:avLst/>
          </a:prstGeom>
        </p:spPr>
      </p:pic>
      <p:sp>
        <p:nvSpPr>
          <p:cNvPr id="92" name="CuadroTexto 91">
            <a:extLst>
              <a:ext uri="{FF2B5EF4-FFF2-40B4-BE49-F238E27FC236}">
                <a16:creationId xmlns:a16="http://schemas.microsoft.com/office/drawing/2014/main" id="{622E40B9-6CD8-8209-7DFC-F63F0A7A0C21}"/>
              </a:ext>
            </a:extLst>
          </p:cNvPr>
          <p:cNvSpPr txBox="1"/>
          <p:nvPr/>
        </p:nvSpPr>
        <p:spPr>
          <a:xfrm>
            <a:off x="3445983" y="7168880"/>
            <a:ext cx="1440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93" name="CuadroTexto 92">
            <a:extLst>
              <a:ext uri="{FF2B5EF4-FFF2-40B4-BE49-F238E27FC236}">
                <a16:creationId xmlns:a16="http://schemas.microsoft.com/office/drawing/2014/main" id="{E835BD50-A79A-45B1-E205-09CD8AED3997}"/>
              </a:ext>
            </a:extLst>
          </p:cNvPr>
          <p:cNvSpPr txBox="1"/>
          <p:nvPr/>
        </p:nvSpPr>
        <p:spPr>
          <a:xfrm>
            <a:off x="3402035" y="7373077"/>
            <a:ext cx="1600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6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94" name="Imagen 93">
            <a:extLst>
              <a:ext uri="{FF2B5EF4-FFF2-40B4-BE49-F238E27FC236}">
                <a16:creationId xmlns:a16="http://schemas.microsoft.com/office/drawing/2014/main" id="{F7AE059A-673F-6DE9-FB3E-534F5E2F48A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7553" y="6130680"/>
            <a:ext cx="1440000" cy="1800000"/>
          </a:xfrm>
          <a:prstGeom prst="rect">
            <a:avLst/>
          </a:prstGeom>
        </p:spPr>
      </p:pic>
      <p:sp>
        <p:nvSpPr>
          <p:cNvPr id="95" name="CuadroTexto 94">
            <a:extLst>
              <a:ext uri="{FF2B5EF4-FFF2-40B4-BE49-F238E27FC236}">
                <a16:creationId xmlns:a16="http://schemas.microsoft.com/office/drawing/2014/main" id="{FAAF18DC-D952-8FB0-A54B-4695E6A7BAF9}"/>
              </a:ext>
            </a:extLst>
          </p:cNvPr>
          <p:cNvSpPr txBox="1"/>
          <p:nvPr/>
        </p:nvSpPr>
        <p:spPr>
          <a:xfrm>
            <a:off x="4929932" y="7168880"/>
            <a:ext cx="1440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96" name="CuadroTexto 95">
            <a:extLst>
              <a:ext uri="{FF2B5EF4-FFF2-40B4-BE49-F238E27FC236}">
                <a16:creationId xmlns:a16="http://schemas.microsoft.com/office/drawing/2014/main" id="{F31AEAD7-94D2-9F2B-5B37-8C2BFD1AEE3F}"/>
              </a:ext>
            </a:extLst>
          </p:cNvPr>
          <p:cNvSpPr txBox="1"/>
          <p:nvPr/>
        </p:nvSpPr>
        <p:spPr>
          <a:xfrm>
            <a:off x="4885984" y="7373077"/>
            <a:ext cx="1600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6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</p:spTree>
    <p:extLst>
      <p:ext uri="{BB962C8B-B14F-4D97-AF65-F5344CB8AC3E}">
        <p14:creationId xmlns:p14="http://schemas.microsoft.com/office/powerpoint/2010/main" val="247878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n 23">
            <a:extLst>
              <a:ext uri="{FF2B5EF4-FFF2-40B4-BE49-F238E27FC236}">
                <a16:creationId xmlns:a16="http://schemas.microsoft.com/office/drawing/2014/main" id="{798BBA85-5851-F739-CC86-C590B721A07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741" y="794719"/>
            <a:ext cx="1440000" cy="1440000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314C4B3E-C45B-4AFA-F95E-AC622966A2A9}"/>
              </a:ext>
            </a:extLst>
          </p:cNvPr>
          <p:cNvSpPr txBox="1"/>
          <p:nvPr/>
        </p:nvSpPr>
        <p:spPr>
          <a:xfrm>
            <a:off x="571043" y="1491859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0B11DB9B-7832-7B7A-A0E5-26F8CE79059C}"/>
              </a:ext>
            </a:extLst>
          </p:cNvPr>
          <p:cNvSpPr txBox="1"/>
          <p:nvPr/>
        </p:nvSpPr>
        <p:spPr>
          <a:xfrm>
            <a:off x="527095" y="1650336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EC32C3F3-EEBE-FBDA-5725-66B211726E7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689" y="794719"/>
            <a:ext cx="1440000" cy="14400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99760258-379D-A45B-BF51-58C071969288}"/>
              </a:ext>
            </a:extLst>
          </p:cNvPr>
          <p:cNvSpPr txBox="1"/>
          <p:nvPr/>
        </p:nvSpPr>
        <p:spPr>
          <a:xfrm>
            <a:off x="2054991" y="1491859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2D36BBBA-1189-90C2-F156-1C0729EF2BFC}"/>
              </a:ext>
            </a:extLst>
          </p:cNvPr>
          <p:cNvSpPr txBox="1"/>
          <p:nvPr/>
        </p:nvSpPr>
        <p:spPr>
          <a:xfrm>
            <a:off x="2011043" y="1650336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15814DAC-0730-DD37-29C3-AB4282311C8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4637" y="794719"/>
            <a:ext cx="1440000" cy="144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A13CD795-B509-0C9A-7F44-C419FF6DB449}"/>
              </a:ext>
            </a:extLst>
          </p:cNvPr>
          <p:cNvSpPr txBox="1"/>
          <p:nvPr/>
        </p:nvSpPr>
        <p:spPr>
          <a:xfrm>
            <a:off x="3538939" y="1491859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9F269AFB-18D8-7E21-2D74-FAEFF7844E23}"/>
              </a:ext>
            </a:extLst>
          </p:cNvPr>
          <p:cNvSpPr txBox="1"/>
          <p:nvPr/>
        </p:nvSpPr>
        <p:spPr>
          <a:xfrm>
            <a:off x="3494991" y="1650336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BB11F7DF-5590-711B-4DE1-D3077F5590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8585" y="794719"/>
            <a:ext cx="1440000" cy="1440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443ED482-3617-BDB7-A4A8-2E4835A930C8}"/>
              </a:ext>
            </a:extLst>
          </p:cNvPr>
          <p:cNvSpPr txBox="1"/>
          <p:nvPr/>
        </p:nvSpPr>
        <p:spPr>
          <a:xfrm>
            <a:off x="5022887" y="1491859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5CF7FD52-A9B1-42FC-2411-B80E0235150C}"/>
              </a:ext>
            </a:extLst>
          </p:cNvPr>
          <p:cNvSpPr txBox="1"/>
          <p:nvPr/>
        </p:nvSpPr>
        <p:spPr>
          <a:xfrm>
            <a:off x="4978939" y="1650336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CE841AB7-7924-8E11-6925-9F94081E0AE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741" y="2309173"/>
            <a:ext cx="1440000" cy="14400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591B4FBC-A0AD-0559-DF7C-E29DDC168BB4}"/>
              </a:ext>
            </a:extLst>
          </p:cNvPr>
          <p:cNvSpPr txBox="1"/>
          <p:nvPr/>
        </p:nvSpPr>
        <p:spPr>
          <a:xfrm>
            <a:off x="571043" y="3006313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17D581AA-4308-85B7-D4AE-A8EB2B0D8413}"/>
              </a:ext>
            </a:extLst>
          </p:cNvPr>
          <p:cNvSpPr txBox="1"/>
          <p:nvPr/>
        </p:nvSpPr>
        <p:spPr>
          <a:xfrm>
            <a:off x="527095" y="3164790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75" name="Imagen 74">
            <a:extLst>
              <a:ext uri="{FF2B5EF4-FFF2-40B4-BE49-F238E27FC236}">
                <a16:creationId xmlns:a16="http://schemas.microsoft.com/office/drawing/2014/main" id="{53BE5D3D-E668-2791-ED84-7109388968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689" y="2309173"/>
            <a:ext cx="1440000" cy="1440000"/>
          </a:xfrm>
          <a:prstGeom prst="rect">
            <a:avLst/>
          </a:prstGeom>
        </p:spPr>
      </p:pic>
      <p:sp>
        <p:nvSpPr>
          <p:cNvPr id="76" name="CuadroTexto 75">
            <a:extLst>
              <a:ext uri="{FF2B5EF4-FFF2-40B4-BE49-F238E27FC236}">
                <a16:creationId xmlns:a16="http://schemas.microsoft.com/office/drawing/2014/main" id="{03D4E52A-2888-4881-2174-9EEA0BC7DCAF}"/>
              </a:ext>
            </a:extLst>
          </p:cNvPr>
          <p:cNvSpPr txBox="1"/>
          <p:nvPr/>
        </p:nvSpPr>
        <p:spPr>
          <a:xfrm>
            <a:off x="2054991" y="3006313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65874EBC-C620-AC18-72F4-537AC3F87B95}"/>
              </a:ext>
            </a:extLst>
          </p:cNvPr>
          <p:cNvSpPr txBox="1"/>
          <p:nvPr/>
        </p:nvSpPr>
        <p:spPr>
          <a:xfrm>
            <a:off x="2011043" y="3164790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78" name="Imagen 77">
            <a:extLst>
              <a:ext uri="{FF2B5EF4-FFF2-40B4-BE49-F238E27FC236}">
                <a16:creationId xmlns:a16="http://schemas.microsoft.com/office/drawing/2014/main" id="{5558DEA5-2A79-B9AD-334E-0DBC39E52ED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4637" y="2309173"/>
            <a:ext cx="1440000" cy="1440000"/>
          </a:xfrm>
          <a:prstGeom prst="rect">
            <a:avLst/>
          </a:prstGeom>
        </p:spPr>
      </p:pic>
      <p:sp>
        <p:nvSpPr>
          <p:cNvPr id="79" name="CuadroTexto 78">
            <a:extLst>
              <a:ext uri="{FF2B5EF4-FFF2-40B4-BE49-F238E27FC236}">
                <a16:creationId xmlns:a16="http://schemas.microsoft.com/office/drawing/2014/main" id="{93DE4DF8-B4F9-2885-8537-C421DAC66939}"/>
              </a:ext>
            </a:extLst>
          </p:cNvPr>
          <p:cNvSpPr txBox="1"/>
          <p:nvPr/>
        </p:nvSpPr>
        <p:spPr>
          <a:xfrm>
            <a:off x="3538939" y="3006313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6758A2E9-08E0-E498-3BDC-D1F27FBFDE8D}"/>
              </a:ext>
            </a:extLst>
          </p:cNvPr>
          <p:cNvSpPr txBox="1"/>
          <p:nvPr/>
        </p:nvSpPr>
        <p:spPr>
          <a:xfrm>
            <a:off x="3494991" y="3164790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81" name="Imagen 80">
            <a:extLst>
              <a:ext uri="{FF2B5EF4-FFF2-40B4-BE49-F238E27FC236}">
                <a16:creationId xmlns:a16="http://schemas.microsoft.com/office/drawing/2014/main" id="{EEADA7DA-18A4-F9DD-2AC4-050E1B58FC8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8585" y="2309173"/>
            <a:ext cx="1440000" cy="1440000"/>
          </a:xfrm>
          <a:prstGeom prst="rect">
            <a:avLst/>
          </a:prstGeom>
        </p:spPr>
      </p:pic>
      <p:sp>
        <p:nvSpPr>
          <p:cNvPr id="82" name="CuadroTexto 81">
            <a:extLst>
              <a:ext uri="{FF2B5EF4-FFF2-40B4-BE49-F238E27FC236}">
                <a16:creationId xmlns:a16="http://schemas.microsoft.com/office/drawing/2014/main" id="{6A09B361-0EE2-5AB6-484E-AA68BF55DA37}"/>
              </a:ext>
            </a:extLst>
          </p:cNvPr>
          <p:cNvSpPr txBox="1"/>
          <p:nvPr/>
        </p:nvSpPr>
        <p:spPr>
          <a:xfrm>
            <a:off x="5022887" y="3006313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6BD19D60-93AB-8C81-2B58-4D88A6850498}"/>
              </a:ext>
            </a:extLst>
          </p:cNvPr>
          <p:cNvSpPr txBox="1"/>
          <p:nvPr/>
        </p:nvSpPr>
        <p:spPr>
          <a:xfrm>
            <a:off x="4978939" y="3164790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84" name="Imagen 83">
            <a:extLst>
              <a:ext uri="{FF2B5EF4-FFF2-40B4-BE49-F238E27FC236}">
                <a16:creationId xmlns:a16="http://schemas.microsoft.com/office/drawing/2014/main" id="{EE1CFDF6-F54A-114A-5321-9FCAC49D06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741" y="3823627"/>
            <a:ext cx="1440000" cy="1440000"/>
          </a:xfrm>
          <a:prstGeom prst="rect">
            <a:avLst/>
          </a:prstGeom>
        </p:spPr>
      </p:pic>
      <p:sp>
        <p:nvSpPr>
          <p:cNvPr id="85" name="CuadroTexto 84">
            <a:extLst>
              <a:ext uri="{FF2B5EF4-FFF2-40B4-BE49-F238E27FC236}">
                <a16:creationId xmlns:a16="http://schemas.microsoft.com/office/drawing/2014/main" id="{E698A248-9A01-F562-CA49-028AFCA1C55D}"/>
              </a:ext>
            </a:extLst>
          </p:cNvPr>
          <p:cNvSpPr txBox="1"/>
          <p:nvPr/>
        </p:nvSpPr>
        <p:spPr>
          <a:xfrm>
            <a:off x="571043" y="4520767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B94FD5D7-D0A2-2893-6651-F1A380174045}"/>
              </a:ext>
            </a:extLst>
          </p:cNvPr>
          <p:cNvSpPr txBox="1"/>
          <p:nvPr/>
        </p:nvSpPr>
        <p:spPr>
          <a:xfrm>
            <a:off x="527095" y="4679244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87" name="Imagen 86">
            <a:extLst>
              <a:ext uri="{FF2B5EF4-FFF2-40B4-BE49-F238E27FC236}">
                <a16:creationId xmlns:a16="http://schemas.microsoft.com/office/drawing/2014/main" id="{EA52B13C-FDE9-6538-4C98-984388236D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689" y="3823627"/>
            <a:ext cx="1440000" cy="1440000"/>
          </a:xfrm>
          <a:prstGeom prst="rect">
            <a:avLst/>
          </a:prstGeom>
        </p:spPr>
      </p:pic>
      <p:sp>
        <p:nvSpPr>
          <p:cNvPr id="88" name="CuadroTexto 87">
            <a:extLst>
              <a:ext uri="{FF2B5EF4-FFF2-40B4-BE49-F238E27FC236}">
                <a16:creationId xmlns:a16="http://schemas.microsoft.com/office/drawing/2014/main" id="{862D10FD-97E1-FE70-6902-7065785BE76F}"/>
              </a:ext>
            </a:extLst>
          </p:cNvPr>
          <p:cNvSpPr txBox="1"/>
          <p:nvPr/>
        </p:nvSpPr>
        <p:spPr>
          <a:xfrm>
            <a:off x="2054991" y="4520767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89" name="CuadroTexto 88">
            <a:extLst>
              <a:ext uri="{FF2B5EF4-FFF2-40B4-BE49-F238E27FC236}">
                <a16:creationId xmlns:a16="http://schemas.microsoft.com/office/drawing/2014/main" id="{5FB84A04-B9E7-605E-5185-5B07D9B873C4}"/>
              </a:ext>
            </a:extLst>
          </p:cNvPr>
          <p:cNvSpPr txBox="1"/>
          <p:nvPr/>
        </p:nvSpPr>
        <p:spPr>
          <a:xfrm>
            <a:off x="2011043" y="4679244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90" name="Imagen 89">
            <a:extLst>
              <a:ext uri="{FF2B5EF4-FFF2-40B4-BE49-F238E27FC236}">
                <a16:creationId xmlns:a16="http://schemas.microsoft.com/office/drawing/2014/main" id="{AB7A4CDA-008F-8B49-E534-45230895F9B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4637" y="3823627"/>
            <a:ext cx="1440000" cy="1440000"/>
          </a:xfrm>
          <a:prstGeom prst="rect">
            <a:avLst/>
          </a:prstGeom>
        </p:spPr>
      </p:pic>
      <p:sp>
        <p:nvSpPr>
          <p:cNvPr id="91" name="CuadroTexto 90">
            <a:extLst>
              <a:ext uri="{FF2B5EF4-FFF2-40B4-BE49-F238E27FC236}">
                <a16:creationId xmlns:a16="http://schemas.microsoft.com/office/drawing/2014/main" id="{4980C22B-F0CC-EAE4-5597-7F61D9E0E23B}"/>
              </a:ext>
            </a:extLst>
          </p:cNvPr>
          <p:cNvSpPr txBox="1"/>
          <p:nvPr/>
        </p:nvSpPr>
        <p:spPr>
          <a:xfrm>
            <a:off x="3538939" y="4520767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C301308A-F81D-1001-7F9D-A22840F0F29E}"/>
              </a:ext>
            </a:extLst>
          </p:cNvPr>
          <p:cNvSpPr txBox="1"/>
          <p:nvPr/>
        </p:nvSpPr>
        <p:spPr>
          <a:xfrm>
            <a:off x="3494991" y="4679244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93" name="Imagen 92">
            <a:extLst>
              <a:ext uri="{FF2B5EF4-FFF2-40B4-BE49-F238E27FC236}">
                <a16:creationId xmlns:a16="http://schemas.microsoft.com/office/drawing/2014/main" id="{60622212-D240-28C9-CA68-F84940DE7D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8585" y="3823627"/>
            <a:ext cx="1440000" cy="1440000"/>
          </a:xfrm>
          <a:prstGeom prst="rect">
            <a:avLst/>
          </a:prstGeom>
        </p:spPr>
      </p:pic>
      <p:sp>
        <p:nvSpPr>
          <p:cNvPr id="94" name="CuadroTexto 93">
            <a:extLst>
              <a:ext uri="{FF2B5EF4-FFF2-40B4-BE49-F238E27FC236}">
                <a16:creationId xmlns:a16="http://schemas.microsoft.com/office/drawing/2014/main" id="{4B1C4D9F-6DAA-D11D-4FBB-29F4EBA645CA}"/>
              </a:ext>
            </a:extLst>
          </p:cNvPr>
          <p:cNvSpPr txBox="1"/>
          <p:nvPr/>
        </p:nvSpPr>
        <p:spPr>
          <a:xfrm>
            <a:off x="5022887" y="4520767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5975F6A9-8677-1D33-0C62-166DCB821320}"/>
              </a:ext>
            </a:extLst>
          </p:cNvPr>
          <p:cNvSpPr txBox="1"/>
          <p:nvPr/>
        </p:nvSpPr>
        <p:spPr>
          <a:xfrm>
            <a:off x="4978939" y="4679244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96" name="Imagen 95">
            <a:extLst>
              <a:ext uri="{FF2B5EF4-FFF2-40B4-BE49-F238E27FC236}">
                <a16:creationId xmlns:a16="http://schemas.microsoft.com/office/drawing/2014/main" id="{40EE754A-5D36-1763-4A94-83D3857970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741" y="5338081"/>
            <a:ext cx="1440000" cy="1440000"/>
          </a:xfrm>
          <a:prstGeom prst="rect">
            <a:avLst/>
          </a:prstGeom>
        </p:spPr>
      </p:pic>
      <p:sp>
        <p:nvSpPr>
          <p:cNvPr id="97" name="CuadroTexto 96">
            <a:extLst>
              <a:ext uri="{FF2B5EF4-FFF2-40B4-BE49-F238E27FC236}">
                <a16:creationId xmlns:a16="http://schemas.microsoft.com/office/drawing/2014/main" id="{34FF94FC-0B54-7EB8-253C-5DBAB77CA9A8}"/>
              </a:ext>
            </a:extLst>
          </p:cNvPr>
          <p:cNvSpPr txBox="1"/>
          <p:nvPr/>
        </p:nvSpPr>
        <p:spPr>
          <a:xfrm>
            <a:off x="571043" y="6035221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98" name="CuadroTexto 97">
            <a:extLst>
              <a:ext uri="{FF2B5EF4-FFF2-40B4-BE49-F238E27FC236}">
                <a16:creationId xmlns:a16="http://schemas.microsoft.com/office/drawing/2014/main" id="{CAE4BB5D-E069-32E1-270A-76FC1F030206}"/>
              </a:ext>
            </a:extLst>
          </p:cNvPr>
          <p:cNvSpPr txBox="1"/>
          <p:nvPr/>
        </p:nvSpPr>
        <p:spPr>
          <a:xfrm>
            <a:off x="527095" y="6193698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99" name="Imagen 98">
            <a:extLst>
              <a:ext uri="{FF2B5EF4-FFF2-40B4-BE49-F238E27FC236}">
                <a16:creationId xmlns:a16="http://schemas.microsoft.com/office/drawing/2014/main" id="{3F7C606D-CF1F-9C44-2BC0-1EDE840150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689" y="5338081"/>
            <a:ext cx="1440000" cy="1440000"/>
          </a:xfrm>
          <a:prstGeom prst="rect">
            <a:avLst/>
          </a:prstGeom>
        </p:spPr>
      </p:pic>
      <p:sp>
        <p:nvSpPr>
          <p:cNvPr id="100" name="CuadroTexto 99">
            <a:extLst>
              <a:ext uri="{FF2B5EF4-FFF2-40B4-BE49-F238E27FC236}">
                <a16:creationId xmlns:a16="http://schemas.microsoft.com/office/drawing/2014/main" id="{AC6FE059-409A-D3E6-8336-0C83A82B539A}"/>
              </a:ext>
            </a:extLst>
          </p:cNvPr>
          <p:cNvSpPr txBox="1"/>
          <p:nvPr/>
        </p:nvSpPr>
        <p:spPr>
          <a:xfrm>
            <a:off x="2054991" y="6035221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101" name="CuadroTexto 100">
            <a:extLst>
              <a:ext uri="{FF2B5EF4-FFF2-40B4-BE49-F238E27FC236}">
                <a16:creationId xmlns:a16="http://schemas.microsoft.com/office/drawing/2014/main" id="{C94B2E30-BA52-8BA9-1139-D31600EBC908}"/>
              </a:ext>
            </a:extLst>
          </p:cNvPr>
          <p:cNvSpPr txBox="1"/>
          <p:nvPr/>
        </p:nvSpPr>
        <p:spPr>
          <a:xfrm>
            <a:off x="2011043" y="6193698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102" name="Imagen 101">
            <a:extLst>
              <a:ext uri="{FF2B5EF4-FFF2-40B4-BE49-F238E27FC236}">
                <a16:creationId xmlns:a16="http://schemas.microsoft.com/office/drawing/2014/main" id="{FC30F5E7-8C89-977F-F7C8-AC5886248D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4637" y="5338081"/>
            <a:ext cx="1440000" cy="1440000"/>
          </a:xfrm>
          <a:prstGeom prst="rect">
            <a:avLst/>
          </a:prstGeom>
        </p:spPr>
      </p:pic>
      <p:sp>
        <p:nvSpPr>
          <p:cNvPr id="103" name="CuadroTexto 102">
            <a:extLst>
              <a:ext uri="{FF2B5EF4-FFF2-40B4-BE49-F238E27FC236}">
                <a16:creationId xmlns:a16="http://schemas.microsoft.com/office/drawing/2014/main" id="{520B13F8-BE7F-A944-593B-98E9AA4A695A}"/>
              </a:ext>
            </a:extLst>
          </p:cNvPr>
          <p:cNvSpPr txBox="1"/>
          <p:nvPr/>
        </p:nvSpPr>
        <p:spPr>
          <a:xfrm>
            <a:off x="3538939" y="6035221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104" name="CuadroTexto 103">
            <a:extLst>
              <a:ext uri="{FF2B5EF4-FFF2-40B4-BE49-F238E27FC236}">
                <a16:creationId xmlns:a16="http://schemas.microsoft.com/office/drawing/2014/main" id="{9876DF63-30C5-89C8-E618-D7C156930A77}"/>
              </a:ext>
            </a:extLst>
          </p:cNvPr>
          <p:cNvSpPr txBox="1"/>
          <p:nvPr/>
        </p:nvSpPr>
        <p:spPr>
          <a:xfrm>
            <a:off x="3494991" y="6193698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105" name="Imagen 104">
            <a:extLst>
              <a:ext uri="{FF2B5EF4-FFF2-40B4-BE49-F238E27FC236}">
                <a16:creationId xmlns:a16="http://schemas.microsoft.com/office/drawing/2014/main" id="{B807F8A0-54B8-1A24-10F1-FC38EC3984B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8585" y="5338081"/>
            <a:ext cx="1440000" cy="1440000"/>
          </a:xfrm>
          <a:prstGeom prst="rect">
            <a:avLst/>
          </a:prstGeom>
        </p:spPr>
      </p:pic>
      <p:sp>
        <p:nvSpPr>
          <p:cNvPr id="106" name="CuadroTexto 105">
            <a:extLst>
              <a:ext uri="{FF2B5EF4-FFF2-40B4-BE49-F238E27FC236}">
                <a16:creationId xmlns:a16="http://schemas.microsoft.com/office/drawing/2014/main" id="{6E4CCC64-EECF-4CE2-BA2E-52FF30CC683B}"/>
              </a:ext>
            </a:extLst>
          </p:cNvPr>
          <p:cNvSpPr txBox="1"/>
          <p:nvPr/>
        </p:nvSpPr>
        <p:spPr>
          <a:xfrm>
            <a:off x="5022887" y="6035221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107" name="CuadroTexto 106">
            <a:extLst>
              <a:ext uri="{FF2B5EF4-FFF2-40B4-BE49-F238E27FC236}">
                <a16:creationId xmlns:a16="http://schemas.microsoft.com/office/drawing/2014/main" id="{0F3F116A-E0C8-4588-78C0-2A16037B127F}"/>
              </a:ext>
            </a:extLst>
          </p:cNvPr>
          <p:cNvSpPr txBox="1"/>
          <p:nvPr/>
        </p:nvSpPr>
        <p:spPr>
          <a:xfrm>
            <a:off x="4978939" y="6193698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108" name="Imagen 107">
            <a:extLst>
              <a:ext uri="{FF2B5EF4-FFF2-40B4-BE49-F238E27FC236}">
                <a16:creationId xmlns:a16="http://schemas.microsoft.com/office/drawing/2014/main" id="{C5CEFD0F-466D-42CD-E0BD-A477FA4ECA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741" y="6852535"/>
            <a:ext cx="1440000" cy="1440000"/>
          </a:xfrm>
          <a:prstGeom prst="rect">
            <a:avLst/>
          </a:prstGeom>
        </p:spPr>
      </p:pic>
      <p:sp>
        <p:nvSpPr>
          <p:cNvPr id="110" name="CuadroTexto 109">
            <a:extLst>
              <a:ext uri="{FF2B5EF4-FFF2-40B4-BE49-F238E27FC236}">
                <a16:creationId xmlns:a16="http://schemas.microsoft.com/office/drawing/2014/main" id="{631802F7-EFD0-ED4A-98CF-D671BA89BC70}"/>
              </a:ext>
            </a:extLst>
          </p:cNvPr>
          <p:cNvSpPr txBox="1"/>
          <p:nvPr/>
        </p:nvSpPr>
        <p:spPr>
          <a:xfrm>
            <a:off x="571043" y="7549675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76F69A43-A2A8-4F79-21A4-3755A9CCA8EA}"/>
              </a:ext>
            </a:extLst>
          </p:cNvPr>
          <p:cNvSpPr txBox="1"/>
          <p:nvPr/>
        </p:nvSpPr>
        <p:spPr>
          <a:xfrm>
            <a:off x="527095" y="7708152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112" name="Imagen 111">
            <a:extLst>
              <a:ext uri="{FF2B5EF4-FFF2-40B4-BE49-F238E27FC236}">
                <a16:creationId xmlns:a16="http://schemas.microsoft.com/office/drawing/2014/main" id="{C04FE796-03BC-40FD-043C-4C257C0C1D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689" y="6852535"/>
            <a:ext cx="1440000" cy="1440000"/>
          </a:xfrm>
          <a:prstGeom prst="rect">
            <a:avLst/>
          </a:prstGeom>
        </p:spPr>
      </p:pic>
      <p:sp>
        <p:nvSpPr>
          <p:cNvPr id="113" name="CuadroTexto 112">
            <a:extLst>
              <a:ext uri="{FF2B5EF4-FFF2-40B4-BE49-F238E27FC236}">
                <a16:creationId xmlns:a16="http://schemas.microsoft.com/office/drawing/2014/main" id="{1341456B-1824-B05E-2FB7-624F5A91AE3E}"/>
              </a:ext>
            </a:extLst>
          </p:cNvPr>
          <p:cNvSpPr txBox="1"/>
          <p:nvPr/>
        </p:nvSpPr>
        <p:spPr>
          <a:xfrm>
            <a:off x="2054991" y="7549675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114" name="CuadroTexto 113">
            <a:extLst>
              <a:ext uri="{FF2B5EF4-FFF2-40B4-BE49-F238E27FC236}">
                <a16:creationId xmlns:a16="http://schemas.microsoft.com/office/drawing/2014/main" id="{7F7855B5-CC9E-4617-D2FE-41CDF095B6FE}"/>
              </a:ext>
            </a:extLst>
          </p:cNvPr>
          <p:cNvSpPr txBox="1"/>
          <p:nvPr/>
        </p:nvSpPr>
        <p:spPr>
          <a:xfrm>
            <a:off x="2011043" y="7708152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115" name="Imagen 114">
            <a:extLst>
              <a:ext uri="{FF2B5EF4-FFF2-40B4-BE49-F238E27FC236}">
                <a16:creationId xmlns:a16="http://schemas.microsoft.com/office/drawing/2014/main" id="{EBCCA007-2DAC-F5FA-1F2B-113BE24603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4637" y="6852535"/>
            <a:ext cx="1440000" cy="1440000"/>
          </a:xfrm>
          <a:prstGeom prst="rect">
            <a:avLst/>
          </a:prstGeom>
        </p:spPr>
      </p:pic>
      <p:sp>
        <p:nvSpPr>
          <p:cNvPr id="116" name="CuadroTexto 115">
            <a:extLst>
              <a:ext uri="{FF2B5EF4-FFF2-40B4-BE49-F238E27FC236}">
                <a16:creationId xmlns:a16="http://schemas.microsoft.com/office/drawing/2014/main" id="{B5E9EFA9-1857-9385-33D3-15847213B9E8}"/>
              </a:ext>
            </a:extLst>
          </p:cNvPr>
          <p:cNvSpPr txBox="1"/>
          <p:nvPr/>
        </p:nvSpPr>
        <p:spPr>
          <a:xfrm>
            <a:off x="3538939" y="7549675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117" name="CuadroTexto 116">
            <a:extLst>
              <a:ext uri="{FF2B5EF4-FFF2-40B4-BE49-F238E27FC236}">
                <a16:creationId xmlns:a16="http://schemas.microsoft.com/office/drawing/2014/main" id="{5640F45D-5666-7DE9-2CB3-02472DF6182A}"/>
              </a:ext>
            </a:extLst>
          </p:cNvPr>
          <p:cNvSpPr txBox="1"/>
          <p:nvPr/>
        </p:nvSpPr>
        <p:spPr>
          <a:xfrm>
            <a:off x="3494991" y="7708152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118" name="Imagen 117">
            <a:extLst>
              <a:ext uri="{FF2B5EF4-FFF2-40B4-BE49-F238E27FC236}">
                <a16:creationId xmlns:a16="http://schemas.microsoft.com/office/drawing/2014/main" id="{E17D26A6-2C35-7458-950F-2374895B6B9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8585" y="6852535"/>
            <a:ext cx="1440000" cy="1440000"/>
          </a:xfrm>
          <a:prstGeom prst="rect">
            <a:avLst/>
          </a:prstGeom>
        </p:spPr>
      </p:pic>
      <p:sp>
        <p:nvSpPr>
          <p:cNvPr id="119" name="CuadroTexto 118">
            <a:extLst>
              <a:ext uri="{FF2B5EF4-FFF2-40B4-BE49-F238E27FC236}">
                <a16:creationId xmlns:a16="http://schemas.microsoft.com/office/drawing/2014/main" id="{1CD09F62-5726-652B-224B-E0553F60972F}"/>
              </a:ext>
            </a:extLst>
          </p:cNvPr>
          <p:cNvSpPr txBox="1"/>
          <p:nvPr/>
        </p:nvSpPr>
        <p:spPr>
          <a:xfrm>
            <a:off x="5022887" y="7549675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120" name="CuadroTexto 119">
            <a:extLst>
              <a:ext uri="{FF2B5EF4-FFF2-40B4-BE49-F238E27FC236}">
                <a16:creationId xmlns:a16="http://schemas.microsoft.com/office/drawing/2014/main" id="{F1EB2BB1-3763-0EA5-E0EF-4846265A9901}"/>
              </a:ext>
            </a:extLst>
          </p:cNvPr>
          <p:cNvSpPr txBox="1"/>
          <p:nvPr/>
        </p:nvSpPr>
        <p:spPr>
          <a:xfrm>
            <a:off x="4978939" y="7708152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</p:spTree>
    <p:extLst>
      <p:ext uri="{BB962C8B-B14F-4D97-AF65-F5344CB8AC3E}">
        <p14:creationId xmlns:p14="http://schemas.microsoft.com/office/powerpoint/2010/main" val="3269309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n 34">
            <a:extLst>
              <a:ext uri="{FF2B5EF4-FFF2-40B4-BE49-F238E27FC236}">
                <a16:creationId xmlns:a16="http://schemas.microsoft.com/office/drawing/2014/main" id="{066F3AA4-D1E1-7F23-D84F-EA01082D441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797" y="575484"/>
            <a:ext cx="2160000" cy="720000"/>
          </a:xfrm>
          <a:prstGeom prst="rect">
            <a:avLst/>
          </a:prstGeom>
        </p:spPr>
      </p:pic>
      <p:sp>
        <p:nvSpPr>
          <p:cNvPr id="163" name="CuadroTexto 162">
            <a:extLst>
              <a:ext uri="{FF2B5EF4-FFF2-40B4-BE49-F238E27FC236}">
                <a16:creationId xmlns:a16="http://schemas.microsoft.com/office/drawing/2014/main" id="{19ED0C9D-F5DF-3122-1CE9-39A65403A7EB}"/>
              </a:ext>
            </a:extLst>
          </p:cNvPr>
          <p:cNvSpPr txBox="1"/>
          <p:nvPr/>
        </p:nvSpPr>
        <p:spPr>
          <a:xfrm>
            <a:off x="218745" y="627707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164" name="CuadroTexto 163">
            <a:extLst>
              <a:ext uri="{FF2B5EF4-FFF2-40B4-BE49-F238E27FC236}">
                <a16:creationId xmlns:a16="http://schemas.microsoft.com/office/drawing/2014/main" id="{07BD2F42-16DA-4E98-D52D-E27AA0428966}"/>
              </a:ext>
            </a:extLst>
          </p:cNvPr>
          <p:cNvSpPr txBox="1"/>
          <p:nvPr/>
        </p:nvSpPr>
        <p:spPr>
          <a:xfrm>
            <a:off x="174797" y="786184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169" name="Imagen 168">
            <a:extLst>
              <a:ext uri="{FF2B5EF4-FFF2-40B4-BE49-F238E27FC236}">
                <a16:creationId xmlns:a16="http://schemas.microsoft.com/office/drawing/2014/main" id="{2CA8BF2A-1F6F-04EC-30C5-1A05B61C5C0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3495" y="567445"/>
            <a:ext cx="2160000" cy="720000"/>
          </a:xfrm>
          <a:prstGeom prst="rect">
            <a:avLst/>
          </a:prstGeom>
        </p:spPr>
      </p:pic>
      <p:sp>
        <p:nvSpPr>
          <p:cNvPr id="170" name="CuadroTexto 169">
            <a:extLst>
              <a:ext uri="{FF2B5EF4-FFF2-40B4-BE49-F238E27FC236}">
                <a16:creationId xmlns:a16="http://schemas.microsoft.com/office/drawing/2014/main" id="{60F843C0-B3E3-8296-8475-321243109D42}"/>
              </a:ext>
            </a:extLst>
          </p:cNvPr>
          <p:cNvSpPr txBox="1"/>
          <p:nvPr/>
        </p:nvSpPr>
        <p:spPr>
          <a:xfrm>
            <a:off x="2397443" y="619668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171" name="CuadroTexto 170">
            <a:extLst>
              <a:ext uri="{FF2B5EF4-FFF2-40B4-BE49-F238E27FC236}">
                <a16:creationId xmlns:a16="http://schemas.microsoft.com/office/drawing/2014/main" id="{82E5F07D-D38B-EBB5-5548-442E0F790AD9}"/>
              </a:ext>
            </a:extLst>
          </p:cNvPr>
          <p:cNvSpPr txBox="1"/>
          <p:nvPr/>
        </p:nvSpPr>
        <p:spPr>
          <a:xfrm>
            <a:off x="2353495" y="778145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172" name="Imagen 171">
            <a:extLst>
              <a:ext uri="{FF2B5EF4-FFF2-40B4-BE49-F238E27FC236}">
                <a16:creationId xmlns:a16="http://schemas.microsoft.com/office/drawing/2014/main" id="{50050EC0-BED0-89E7-7A38-4C2597E8B4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2193" y="567436"/>
            <a:ext cx="2160000" cy="720000"/>
          </a:xfrm>
          <a:prstGeom prst="rect">
            <a:avLst/>
          </a:prstGeom>
        </p:spPr>
      </p:pic>
      <p:sp>
        <p:nvSpPr>
          <p:cNvPr id="173" name="CuadroTexto 172">
            <a:extLst>
              <a:ext uri="{FF2B5EF4-FFF2-40B4-BE49-F238E27FC236}">
                <a16:creationId xmlns:a16="http://schemas.microsoft.com/office/drawing/2014/main" id="{D5287A05-DCCE-3E82-4899-DAF1B6A435C8}"/>
              </a:ext>
            </a:extLst>
          </p:cNvPr>
          <p:cNvSpPr txBox="1"/>
          <p:nvPr/>
        </p:nvSpPr>
        <p:spPr>
          <a:xfrm>
            <a:off x="4576141" y="619659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175" name="CuadroTexto 174">
            <a:extLst>
              <a:ext uri="{FF2B5EF4-FFF2-40B4-BE49-F238E27FC236}">
                <a16:creationId xmlns:a16="http://schemas.microsoft.com/office/drawing/2014/main" id="{685B3F1C-6668-C6C6-9F6B-EC0FDB25152A}"/>
              </a:ext>
            </a:extLst>
          </p:cNvPr>
          <p:cNvSpPr txBox="1"/>
          <p:nvPr/>
        </p:nvSpPr>
        <p:spPr>
          <a:xfrm>
            <a:off x="4532193" y="778136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176" name="Imagen 175">
            <a:extLst>
              <a:ext uri="{FF2B5EF4-FFF2-40B4-BE49-F238E27FC236}">
                <a16:creationId xmlns:a16="http://schemas.microsoft.com/office/drawing/2014/main" id="{AEACD6E5-BEEF-6160-3403-E598A8F9997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797" y="1313575"/>
            <a:ext cx="2160000" cy="720000"/>
          </a:xfrm>
          <a:prstGeom prst="rect">
            <a:avLst/>
          </a:prstGeom>
        </p:spPr>
      </p:pic>
      <p:sp>
        <p:nvSpPr>
          <p:cNvPr id="177" name="CuadroTexto 176">
            <a:extLst>
              <a:ext uri="{FF2B5EF4-FFF2-40B4-BE49-F238E27FC236}">
                <a16:creationId xmlns:a16="http://schemas.microsoft.com/office/drawing/2014/main" id="{7B4104E8-16BD-5808-9F93-DC87CCBE2CA0}"/>
              </a:ext>
            </a:extLst>
          </p:cNvPr>
          <p:cNvSpPr txBox="1"/>
          <p:nvPr/>
        </p:nvSpPr>
        <p:spPr>
          <a:xfrm>
            <a:off x="218745" y="1365798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178" name="CuadroTexto 177">
            <a:extLst>
              <a:ext uri="{FF2B5EF4-FFF2-40B4-BE49-F238E27FC236}">
                <a16:creationId xmlns:a16="http://schemas.microsoft.com/office/drawing/2014/main" id="{74E63104-8B39-1E74-CD72-975C2DADA573}"/>
              </a:ext>
            </a:extLst>
          </p:cNvPr>
          <p:cNvSpPr txBox="1"/>
          <p:nvPr/>
        </p:nvSpPr>
        <p:spPr>
          <a:xfrm>
            <a:off x="174797" y="1524275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179" name="Imagen 178">
            <a:extLst>
              <a:ext uri="{FF2B5EF4-FFF2-40B4-BE49-F238E27FC236}">
                <a16:creationId xmlns:a16="http://schemas.microsoft.com/office/drawing/2014/main" id="{7D4E5E75-9564-8F17-45EA-17EF77D27E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3495" y="1305536"/>
            <a:ext cx="2160000" cy="720000"/>
          </a:xfrm>
          <a:prstGeom prst="rect">
            <a:avLst/>
          </a:prstGeom>
        </p:spPr>
      </p:pic>
      <p:sp>
        <p:nvSpPr>
          <p:cNvPr id="180" name="CuadroTexto 179">
            <a:extLst>
              <a:ext uri="{FF2B5EF4-FFF2-40B4-BE49-F238E27FC236}">
                <a16:creationId xmlns:a16="http://schemas.microsoft.com/office/drawing/2014/main" id="{C446DB8D-DDA9-8235-A170-56C7ACB105C9}"/>
              </a:ext>
            </a:extLst>
          </p:cNvPr>
          <p:cNvSpPr txBox="1"/>
          <p:nvPr/>
        </p:nvSpPr>
        <p:spPr>
          <a:xfrm>
            <a:off x="2397443" y="1357759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181" name="CuadroTexto 180">
            <a:extLst>
              <a:ext uri="{FF2B5EF4-FFF2-40B4-BE49-F238E27FC236}">
                <a16:creationId xmlns:a16="http://schemas.microsoft.com/office/drawing/2014/main" id="{5B2F1704-71F4-BFAA-A4CB-1FDA2E3B403E}"/>
              </a:ext>
            </a:extLst>
          </p:cNvPr>
          <p:cNvSpPr txBox="1"/>
          <p:nvPr/>
        </p:nvSpPr>
        <p:spPr>
          <a:xfrm>
            <a:off x="2353495" y="1516236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182" name="Imagen 181">
            <a:extLst>
              <a:ext uri="{FF2B5EF4-FFF2-40B4-BE49-F238E27FC236}">
                <a16:creationId xmlns:a16="http://schemas.microsoft.com/office/drawing/2014/main" id="{AF114247-690F-8C48-2248-AFB735FDE98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2193" y="1305527"/>
            <a:ext cx="2160000" cy="720000"/>
          </a:xfrm>
          <a:prstGeom prst="rect">
            <a:avLst/>
          </a:prstGeom>
        </p:spPr>
      </p:pic>
      <p:sp>
        <p:nvSpPr>
          <p:cNvPr id="183" name="CuadroTexto 182">
            <a:extLst>
              <a:ext uri="{FF2B5EF4-FFF2-40B4-BE49-F238E27FC236}">
                <a16:creationId xmlns:a16="http://schemas.microsoft.com/office/drawing/2014/main" id="{190F34F5-9A7C-E77E-20D3-03AFF346287F}"/>
              </a:ext>
            </a:extLst>
          </p:cNvPr>
          <p:cNvSpPr txBox="1"/>
          <p:nvPr/>
        </p:nvSpPr>
        <p:spPr>
          <a:xfrm>
            <a:off x="4576141" y="1357750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184" name="CuadroTexto 183">
            <a:extLst>
              <a:ext uri="{FF2B5EF4-FFF2-40B4-BE49-F238E27FC236}">
                <a16:creationId xmlns:a16="http://schemas.microsoft.com/office/drawing/2014/main" id="{B6E8DD7C-37A9-6EFE-E4D4-A416DCE99006}"/>
              </a:ext>
            </a:extLst>
          </p:cNvPr>
          <p:cNvSpPr txBox="1"/>
          <p:nvPr/>
        </p:nvSpPr>
        <p:spPr>
          <a:xfrm>
            <a:off x="4532193" y="1516227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185" name="Imagen 184">
            <a:extLst>
              <a:ext uri="{FF2B5EF4-FFF2-40B4-BE49-F238E27FC236}">
                <a16:creationId xmlns:a16="http://schemas.microsoft.com/office/drawing/2014/main" id="{C04FEFAD-02EA-6342-AFA7-64947C7C07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797" y="2060916"/>
            <a:ext cx="2160000" cy="720000"/>
          </a:xfrm>
          <a:prstGeom prst="rect">
            <a:avLst/>
          </a:prstGeom>
        </p:spPr>
      </p:pic>
      <p:sp>
        <p:nvSpPr>
          <p:cNvPr id="186" name="CuadroTexto 185">
            <a:extLst>
              <a:ext uri="{FF2B5EF4-FFF2-40B4-BE49-F238E27FC236}">
                <a16:creationId xmlns:a16="http://schemas.microsoft.com/office/drawing/2014/main" id="{6C19DF23-3F21-92E5-2671-2C63ABDB7387}"/>
              </a:ext>
            </a:extLst>
          </p:cNvPr>
          <p:cNvSpPr txBox="1"/>
          <p:nvPr/>
        </p:nvSpPr>
        <p:spPr>
          <a:xfrm>
            <a:off x="218745" y="2113139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187" name="CuadroTexto 186">
            <a:extLst>
              <a:ext uri="{FF2B5EF4-FFF2-40B4-BE49-F238E27FC236}">
                <a16:creationId xmlns:a16="http://schemas.microsoft.com/office/drawing/2014/main" id="{85E7FBD2-F587-8E03-8931-E15434B20E00}"/>
              </a:ext>
            </a:extLst>
          </p:cNvPr>
          <p:cNvSpPr txBox="1"/>
          <p:nvPr/>
        </p:nvSpPr>
        <p:spPr>
          <a:xfrm>
            <a:off x="174797" y="2271616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188" name="Imagen 187">
            <a:extLst>
              <a:ext uri="{FF2B5EF4-FFF2-40B4-BE49-F238E27FC236}">
                <a16:creationId xmlns:a16="http://schemas.microsoft.com/office/drawing/2014/main" id="{95EAED82-0B49-DB16-E396-E9F3E4BE3C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3495" y="2052877"/>
            <a:ext cx="2160000" cy="720000"/>
          </a:xfrm>
          <a:prstGeom prst="rect">
            <a:avLst/>
          </a:prstGeom>
        </p:spPr>
      </p:pic>
      <p:sp>
        <p:nvSpPr>
          <p:cNvPr id="189" name="CuadroTexto 188">
            <a:extLst>
              <a:ext uri="{FF2B5EF4-FFF2-40B4-BE49-F238E27FC236}">
                <a16:creationId xmlns:a16="http://schemas.microsoft.com/office/drawing/2014/main" id="{9796E792-A195-6103-8DC3-067713B426BA}"/>
              </a:ext>
            </a:extLst>
          </p:cNvPr>
          <p:cNvSpPr txBox="1"/>
          <p:nvPr/>
        </p:nvSpPr>
        <p:spPr>
          <a:xfrm>
            <a:off x="2397443" y="2105100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190" name="CuadroTexto 189">
            <a:extLst>
              <a:ext uri="{FF2B5EF4-FFF2-40B4-BE49-F238E27FC236}">
                <a16:creationId xmlns:a16="http://schemas.microsoft.com/office/drawing/2014/main" id="{5C0410CC-77D6-1277-4065-EB6F4B99061E}"/>
              </a:ext>
            </a:extLst>
          </p:cNvPr>
          <p:cNvSpPr txBox="1"/>
          <p:nvPr/>
        </p:nvSpPr>
        <p:spPr>
          <a:xfrm>
            <a:off x="2353495" y="2263577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191" name="Imagen 190">
            <a:extLst>
              <a:ext uri="{FF2B5EF4-FFF2-40B4-BE49-F238E27FC236}">
                <a16:creationId xmlns:a16="http://schemas.microsoft.com/office/drawing/2014/main" id="{248A77A4-8465-1F33-EE2F-E242CBFF962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2193" y="2052868"/>
            <a:ext cx="2160000" cy="720000"/>
          </a:xfrm>
          <a:prstGeom prst="rect">
            <a:avLst/>
          </a:prstGeom>
        </p:spPr>
      </p:pic>
      <p:sp>
        <p:nvSpPr>
          <p:cNvPr id="192" name="CuadroTexto 191">
            <a:extLst>
              <a:ext uri="{FF2B5EF4-FFF2-40B4-BE49-F238E27FC236}">
                <a16:creationId xmlns:a16="http://schemas.microsoft.com/office/drawing/2014/main" id="{00F2569A-E69E-311D-DBF5-4D55B20D65D5}"/>
              </a:ext>
            </a:extLst>
          </p:cNvPr>
          <p:cNvSpPr txBox="1"/>
          <p:nvPr/>
        </p:nvSpPr>
        <p:spPr>
          <a:xfrm>
            <a:off x="4576141" y="2105091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193" name="CuadroTexto 192">
            <a:extLst>
              <a:ext uri="{FF2B5EF4-FFF2-40B4-BE49-F238E27FC236}">
                <a16:creationId xmlns:a16="http://schemas.microsoft.com/office/drawing/2014/main" id="{40999243-3D56-815E-A2FF-21321F068A81}"/>
              </a:ext>
            </a:extLst>
          </p:cNvPr>
          <p:cNvSpPr txBox="1"/>
          <p:nvPr/>
        </p:nvSpPr>
        <p:spPr>
          <a:xfrm>
            <a:off x="4532193" y="2263568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194" name="Imagen 193">
            <a:extLst>
              <a:ext uri="{FF2B5EF4-FFF2-40B4-BE49-F238E27FC236}">
                <a16:creationId xmlns:a16="http://schemas.microsoft.com/office/drawing/2014/main" id="{9C0739EB-F357-7D9E-7757-F017EB2BC49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797" y="2799007"/>
            <a:ext cx="2160000" cy="720000"/>
          </a:xfrm>
          <a:prstGeom prst="rect">
            <a:avLst/>
          </a:prstGeom>
        </p:spPr>
      </p:pic>
      <p:sp>
        <p:nvSpPr>
          <p:cNvPr id="195" name="CuadroTexto 194">
            <a:extLst>
              <a:ext uri="{FF2B5EF4-FFF2-40B4-BE49-F238E27FC236}">
                <a16:creationId xmlns:a16="http://schemas.microsoft.com/office/drawing/2014/main" id="{46BAD17E-1CDC-4E92-B2FD-B887EF6B2DBF}"/>
              </a:ext>
            </a:extLst>
          </p:cNvPr>
          <p:cNvSpPr txBox="1"/>
          <p:nvPr/>
        </p:nvSpPr>
        <p:spPr>
          <a:xfrm>
            <a:off x="218745" y="2851230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196" name="CuadroTexto 195">
            <a:extLst>
              <a:ext uri="{FF2B5EF4-FFF2-40B4-BE49-F238E27FC236}">
                <a16:creationId xmlns:a16="http://schemas.microsoft.com/office/drawing/2014/main" id="{7AF3166A-2173-E74C-6A57-96BC24188781}"/>
              </a:ext>
            </a:extLst>
          </p:cNvPr>
          <p:cNvSpPr txBox="1"/>
          <p:nvPr/>
        </p:nvSpPr>
        <p:spPr>
          <a:xfrm>
            <a:off x="174797" y="3009707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197" name="Imagen 196">
            <a:extLst>
              <a:ext uri="{FF2B5EF4-FFF2-40B4-BE49-F238E27FC236}">
                <a16:creationId xmlns:a16="http://schemas.microsoft.com/office/drawing/2014/main" id="{F7E772D9-0BC2-0CA6-E26E-0F99F95AB6E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3495" y="2790968"/>
            <a:ext cx="2160000" cy="720000"/>
          </a:xfrm>
          <a:prstGeom prst="rect">
            <a:avLst/>
          </a:prstGeom>
        </p:spPr>
      </p:pic>
      <p:sp>
        <p:nvSpPr>
          <p:cNvPr id="198" name="CuadroTexto 197">
            <a:extLst>
              <a:ext uri="{FF2B5EF4-FFF2-40B4-BE49-F238E27FC236}">
                <a16:creationId xmlns:a16="http://schemas.microsoft.com/office/drawing/2014/main" id="{8380323C-C31B-513E-FD47-148C65BBF214}"/>
              </a:ext>
            </a:extLst>
          </p:cNvPr>
          <p:cNvSpPr txBox="1"/>
          <p:nvPr/>
        </p:nvSpPr>
        <p:spPr>
          <a:xfrm>
            <a:off x="2397443" y="2843191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199" name="CuadroTexto 198">
            <a:extLst>
              <a:ext uri="{FF2B5EF4-FFF2-40B4-BE49-F238E27FC236}">
                <a16:creationId xmlns:a16="http://schemas.microsoft.com/office/drawing/2014/main" id="{57197822-FEBA-91D9-33CA-CEAF627F3DE9}"/>
              </a:ext>
            </a:extLst>
          </p:cNvPr>
          <p:cNvSpPr txBox="1"/>
          <p:nvPr/>
        </p:nvSpPr>
        <p:spPr>
          <a:xfrm>
            <a:off x="2353495" y="3001668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00" name="Imagen 199">
            <a:extLst>
              <a:ext uri="{FF2B5EF4-FFF2-40B4-BE49-F238E27FC236}">
                <a16:creationId xmlns:a16="http://schemas.microsoft.com/office/drawing/2014/main" id="{AD96A5B2-3846-FCA2-539E-0609A33D81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2193" y="2790959"/>
            <a:ext cx="2160000" cy="720000"/>
          </a:xfrm>
          <a:prstGeom prst="rect">
            <a:avLst/>
          </a:prstGeom>
        </p:spPr>
      </p:pic>
      <p:sp>
        <p:nvSpPr>
          <p:cNvPr id="201" name="CuadroTexto 200">
            <a:extLst>
              <a:ext uri="{FF2B5EF4-FFF2-40B4-BE49-F238E27FC236}">
                <a16:creationId xmlns:a16="http://schemas.microsoft.com/office/drawing/2014/main" id="{6A90B699-1DBD-8D62-6E0A-7EE3E2460015}"/>
              </a:ext>
            </a:extLst>
          </p:cNvPr>
          <p:cNvSpPr txBox="1"/>
          <p:nvPr/>
        </p:nvSpPr>
        <p:spPr>
          <a:xfrm>
            <a:off x="4576141" y="2843182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02" name="CuadroTexto 201">
            <a:extLst>
              <a:ext uri="{FF2B5EF4-FFF2-40B4-BE49-F238E27FC236}">
                <a16:creationId xmlns:a16="http://schemas.microsoft.com/office/drawing/2014/main" id="{32256A3E-8856-0C71-253A-613D5DB771E3}"/>
              </a:ext>
            </a:extLst>
          </p:cNvPr>
          <p:cNvSpPr txBox="1"/>
          <p:nvPr/>
        </p:nvSpPr>
        <p:spPr>
          <a:xfrm>
            <a:off x="4532193" y="3001659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03" name="Imagen 202">
            <a:extLst>
              <a:ext uri="{FF2B5EF4-FFF2-40B4-BE49-F238E27FC236}">
                <a16:creationId xmlns:a16="http://schemas.microsoft.com/office/drawing/2014/main" id="{564FB6BB-36BE-5723-103F-30D73C6EBF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797" y="3546857"/>
            <a:ext cx="2160000" cy="720000"/>
          </a:xfrm>
          <a:prstGeom prst="rect">
            <a:avLst/>
          </a:prstGeom>
        </p:spPr>
      </p:pic>
      <p:sp>
        <p:nvSpPr>
          <p:cNvPr id="204" name="CuadroTexto 203">
            <a:extLst>
              <a:ext uri="{FF2B5EF4-FFF2-40B4-BE49-F238E27FC236}">
                <a16:creationId xmlns:a16="http://schemas.microsoft.com/office/drawing/2014/main" id="{7DA43276-A34D-C74E-8CC1-4117246F9C6F}"/>
              </a:ext>
            </a:extLst>
          </p:cNvPr>
          <p:cNvSpPr txBox="1"/>
          <p:nvPr/>
        </p:nvSpPr>
        <p:spPr>
          <a:xfrm>
            <a:off x="218745" y="3599080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05" name="CuadroTexto 204">
            <a:extLst>
              <a:ext uri="{FF2B5EF4-FFF2-40B4-BE49-F238E27FC236}">
                <a16:creationId xmlns:a16="http://schemas.microsoft.com/office/drawing/2014/main" id="{1001F8B3-5682-876D-59DE-5253DBE57348}"/>
              </a:ext>
            </a:extLst>
          </p:cNvPr>
          <p:cNvSpPr txBox="1"/>
          <p:nvPr/>
        </p:nvSpPr>
        <p:spPr>
          <a:xfrm>
            <a:off x="174797" y="3757557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06" name="Imagen 205">
            <a:extLst>
              <a:ext uri="{FF2B5EF4-FFF2-40B4-BE49-F238E27FC236}">
                <a16:creationId xmlns:a16="http://schemas.microsoft.com/office/drawing/2014/main" id="{F4F54417-789C-CFFC-5E12-1A523A845AD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3495" y="3538818"/>
            <a:ext cx="2160000" cy="720000"/>
          </a:xfrm>
          <a:prstGeom prst="rect">
            <a:avLst/>
          </a:prstGeom>
        </p:spPr>
      </p:pic>
      <p:sp>
        <p:nvSpPr>
          <p:cNvPr id="207" name="CuadroTexto 206">
            <a:extLst>
              <a:ext uri="{FF2B5EF4-FFF2-40B4-BE49-F238E27FC236}">
                <a16:creationId xmlns:a16="http://schemas.microsoft.com/office/drawing/2014/main" id="{76AF1652-6075-14E3-F3E9-308CF79E2734}"/>
              </a:ext>
            </a:extLst>
          </p:cNvPr>
          <p:cNvSpPr txBox="1"/>
          <p:nvPr/>
        </p:nvSpPr>
        <p:spPr>
          <a:xfrm>
            <a:off x="2397443" y="3591041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08" name="CuadroTexto 207">
            <a:extLst>
              <a:ext uri="{FF2B5EF4-FFF2-40B4-BE49-F238E27FC236}">
                <a16:creationId xmlns:a16="http://schemas.microsoft.com/office/drawing/2014/main" id="{F792B134-A353-DDF0-D91C-7E13FD2DBD7A}"/>
              </a:ext>
            </a:extLst>
          </p:cNvPr>
          <p:cNvSpPr txBox="1"/>
          <p:nvPr/>
        </p:nvSpPr>
        <p:spPr>
          <a:xfrm>
            <a:off x="2353495" y="3749518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09" name="Imagen 208">
            <a:extLst>
              <a:ext uri="{FF2B5EF4-FFF2-40B4-BE49-F238E27FC236}">
                <a16:creationId xmlns:a16="http://schemas.microsoft.com/office/drawing/2014/main" id="{B79FEA9D-B0A1-5822-406F-0E76228A923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2193" y="3538809"/>
            <a:ext cx="2160000" cy="720000"/>
          </a:xfrm>
          <a:prstGeom prst="rect">
            <a:avLst/>
          </a:prstGeom>
        </p:spPr>
      </p:pic>
      <p:sp>
        <p:nvSpPr>
          <p:cNvPr id="210" name="CuadroTexto 209">
            <a:extLst>
              <a:ext uri="{FF2B5EF4-FFF2-40B4-BE49-F238E27FC236}">
                <a16:creationId xmlns:a16="http://schemas.microsoft.com/office/drawing/2014/main" id="{7A61BDB3-5778-B7DF-5E60-70693FCF7FB9}"/>
              </a:ext>
            </a:extLst>
          </p:cNvPr>
          <p:cNvSpPr txBox="1"/>
          <p:nvPr/>
        </p:nvSpPr>
        <p:spPr>
          <a:xfrm>
            <a:off x="4576141" y="3591032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11" name="CuadroTexto 210">
            <a:extLst>
              <a:ext uri="{FF2B5EF4-FFF2-40B4-BE49-F238E27FC236}">
                <a16:creationId xmlns:a16="http://schemas.microsoft.com/office/drawing/2014/main" id="{BF805154-9875-DFF4-C3AC-6E65E6EE6FCA}"/>
              </a:ext>
            </a:extLst>
          </p:cNvPr>
          <p:cNvSpPr txBox="1"/>
          <p:nvPr/>
        </p:nvSpPr>
        <p:spPr>
          <a:xfrm>
            <a:off x="4532193" y="3749509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12" name="Imagen 211">
            <a:extLst>
              <a:ext uri="{FF2B5EF4-FFF2-40B4-BE49-F238E27FC236}">
                <a16:creationId xmlns:a16="http://schemas.microsoft.com/office/drawing/2014/main" id="{2CB7B277-2862-91B1-2E52-A5B621FFA7A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797" y="4284948"/>
            <a:ext cx="2160000" cy="720000"/>
          </a:xfrm>
          <a:prstGeom prst="rect">
            <a:avLst/>
          </a:prstGeom>
        </p:spPr>
      </p:pic>
      <p:sp>
        <p:nvSpPr>
          <p:cNvPr id="213" name="CuadroTexto 212">
            <a:extLst>
              <a:ext uri="{FF2B5EF4-FFF2-40B4-BE49-F238E27FC236}">
                <a16:creationId xmlns:a16="http://schemas.microsoft.com/office/drawing/2014/main" id="{00737BAE-5771-4DF8-6DB3-EAB3B106506D}"/>
              </a:ext>
            </a:extLst>
          </p:cNvPr>
          <p:cNvSpPr txBox="1"/>
          <p:nvPr/>
        </p:nvSpPr>
        <p:spPr>
          <a:xfrm>
            <a:off x="218745" y="4337171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14" name="CuadroTexto 213">
            <a:extLst>
              <a:ext uri="{FF2B5EF4-FFF2-40B4-BE49-F238E27FC236}">
                <a16:creationId xmlns:a16="http://schemas.microsoft.com/office/drawing/2014/main" id="{109DBB1B-8110-FBE8-7CA7-EC5D6D82D02C}"/>
              </a:ext>
            </a:extLst>
          </p:cNvPr>
          <p:cNvSpPr txBox="1"/>
          <p:nvPr/>
        </p:nvSpPr>
        <p:spPr>
          <a:xfrm>
            <a:off x="174797" y="4495648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15" name="Imagen 214">
            <a:extLst>
              <a:ext uri="{FF2B5EF4-FFF2-40B4-BE49-F238E27FC236}">
                <a16:creationId xmlns:a16="http://schemas.microsoft.com/office/drawing/2014/main" id="{2127C579-B5F7-530D-1DD1-31F1EC24AA5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3495" y="4276909"/>
            <a:ext cx="2160000" cy="720000"/>
          </a:xfrm>
          <a:prstGeom prst="rect">
            <a:avLst/>
          </a:prstGeom>
        </p:spPr>
      </p:pic>
      <p:sp>
        <p:nvSpPr>
          <p:cNvPr id="216" name="CuadroTexto 215">
            <a:extLst>
              <a:ext uri="{FF2B5EF4-FFF2-40B4-BE49-F238E27FC236}">
                <a16:creationId xmlns:a16="http://schemas.microsoft.com/office/drawing/2014/main" id="{C18E04BD-7BDD-31E5-D35A-7433B5287532}"/>
              </a:ext>
            </a:extLst>
          </p:cNvPr>
          <p:cNvSpPr txBox="1"/>
          <p:nvPr/>
        </p:nvSpPr>
        <p:spPr>
          <a:xfrm>
            <a:off x="2397443" y="4329132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17" name="CuadroTexto 216">
            <a:extLst>
              <a:ext uri="{FF2B5EF4-FFF2-40B4-BE49-F238E27FC236}">
                <a16:creationId xmlns:a16="http://schemas.microsoft.com/office/drawing/2014/main" id="{ED5BFD02-9D24-BFDE-2230-4D935DE3F868}"/>
              </a:ext>
            </a:extLst>
          </p:cNvPr>
          <p:cNvSpPr txBox="1"/>
          <p:nvPr/>
        </p:nvSpPr>
        <p:spPr>
          <a:xfrm>
            <a:off x="2353495" y="4487609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18" name="Imagen 217">
            <a:extLst>
              <a:ext uri="{FF2B5EF4-FFF2-40B4-BE49-F238E27FC236}">
                <a16:creationId xmlns:a16="http://schemas.microsoft.com/office/drawing/2014/main" id="{77894EED-16ED-6E93-0A1D-6ACA48AEE1B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2193" y="4276900"/>
            <a:ext cx="2160000" cy="720000"/>
          </a:xfrm>
          <a:prstGeom prst="rect">
            <a:avLst/>
          </a:prstGeom>
        </p:spPr>
      </p:pic>
      <p:sp>
        <p:nvSpPr>
          <p:cNvPr id="219" name="CuadroTexto 218">
            <a:extLst>
              <a:ext uri="{FF2B5EF4-FFF2-40B4-BE49-F238E27FC236}">
                <a16:creationId xmlns:a16="http://schemas.microsoft.com/office/drawing/2014/main" id="{93BA3362-2300-D644-7136-287F4A4EF6A2}"/>
              </a:ext>
            </a:extLst>
          </p:cNvPr>
          <p:cNvSpPr txBox="1"/>
          <p:nvPr/>
        </p:nvSpPr>
        <p:spPr>
          <a:xfrm>
            <a:off x="4576141" y="4329123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20" name="CuadroTexto 219">
            <a:extLst>
              <a:ext uri="{FF2B5EF4-FFF2-40B4-BE49-F238E27FC236}">
                <a16:creationId xmlns:a16="http://schemas.microsoft.com/office/drawing/2014/main" id="{5DDCF50C-BA1E-F0D1-CF54-38B3A0EFA9C8}"/>
              </a:ext>
            </a:extLst>
          </p:cNvPr>
          <p:cNvSpPr txBox="1"/>
          <p:nvPr/>
        </p:nvSpPr>
        <p:spPr>
          <a:xfrm>
            <a:off x="4532193" y="4487600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21" name="Imagen 220">
            <a:extLst>
              <a:ext uri="{FF2B5EF4-FFF2-40B4-BE49-F238E27FC236}">
                <a16:creationId xmlns:a16="http://schemas.microsoft.com/office/drawing/2014/main" id="{BDE3F319-E573-FE87-CD5C-8BB7511B87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797" y="5033560"/>
            <a:ext cx="2160000" cy="720000"/>
          </a:xfrm>
          <a:prstGeom prst="rect">
            <a:avLst/>
          </a:prstGeom>
        </p:spPr>
      </p:pic>
      <p:sp>
        <p:nvSpPr>
          <p:cNvPr id="222" name="CuadroTexto 221">
            <a:extLst>
              <a:ext uri="{FF2B5EF4-FFF2-40B4-BE49-F238E27FC236}">
                <a16:creationId xmlns:a16="http://schemas.microsoft.com/office/drawing/2014/main" id="{77267252-77B8-141A-4656-DA340C787056}"/>
              </a:ext>
            </a:extLst>
          </p:cNvPr>
          <p:cNvSpPr txBox="1"/>
          <p:nvPr/>
        </p:nvSpPr>
        <p:spPr>
          <a:xfrm>
            <a:off x="218745" y="5085783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23" name="CuadroTexto 222">
            <a:extLst>
              <a:ext uri="{FF2B5EF4-FFF2-40B4-BE49-F238E27FC236}">
                <a16:creationId xmlns:a16="http://schemas.microsoft.com/office/drawing/2014/main" id="{8AACE65E-70D2-804F-E32F-31553A8C3B7D}"/>
              </a:ext>
            </a:extLst>
          </p:cNvPr>
          <p:cNvSpPr txBox="1"/>
          <p:nvPr/>
        </p:nvSpPr>
        <p:spPr>
          <a:xfrm>
            <a:off x="174797" y="5244260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24" name="Imagen 223">
            <a:extLst>
              <a:ext uri="{FF2B5EF4-FFF2-40B4-BE49-F238E27FC236}">
                <a16:creationId xmlns:a16="http://schemas.microsoft.com/office/drawing/2014/main" id="{42E9F8C2-7841-1774-29F4-F33E198BC02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3495" y="5025521"/>
            <a:ext cx="2160000" cy="720000"/>
          </a:xfrm>
          <a:prstGeom prst="rect">
            <a:avLst/>
          </a:prstGeom>
        </p:spPr>
      </p:pic>
      <p:sp>
        <p:nvSpPr>
          <p:cNvPr id="225" name="CuadroTexto 224">
            <a:extLst>
              <a:ext uri="{FF2B5EF4-FFF2-40B4-BE49-F238E27FC236}">
                <a16:creationId xmlns:a16="http://schemas.microsoft.com/office/drawing/2014/main" id="{521B50F7-0A87-F24F-8E52-06D0CE479C31}"/>
              </a:ext>
            </a:extLst>
          </p:cNvPr>
          <p:cNvSpPr txBox="1"/>
          <p:nvPr/>
        </p:nvSpPr>
        <p:spPr>
          <a:xfrm>
            <a:off x="2397443" y="5077744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26" name="CuadroTexto 225">
            <a:extLst>
              <a:ext uri="{FF2B5EF4-FFF2-40B4-BE49-F238E27FC236}">
                <a16:creationId xmlns:a16="http://schemas.microsoft.com/office/drawing/2014/main" id="{2EF76D88-859A-482F-380C-1B54ABE37E15}"/>
              </a:ext>
            </a:extLst>
          </p:cNvPr>
          <p:cNvSpPr txBox="1"/>
          <p:nvPr/>
        </p:nvSpPr>
        <p:spPr>
          <a:xfrm>
            <a:off x="2353495" y="5236221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27" name="Imagen 226">
            <a:extLst>
              <a:ext uri="{FF2B5EF4-FFF2-40B4-BE49-F238E27FC236}">
                <a16:creationId xmlns:a16="http://schemas.microsoft.com/office/drawing/2014/main" id="{F2F84791-07AE-7E3D-517D-E63DA04E256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2193" y="5025512"/>
            <a:ext cx="2160000" cy="720000"/>
          </a:xfrm>
          <a:prstGeom prst="rect">
            <a:avLst/>
          </a:prstGeom>
        </p:spPr>
      </p:pic>
      <p:sp>
        <p:nvSpPr>
          <p:cNvPr id="228" name="CuadroTexto 227">
            <a:extLst>
              <a:ext uri="{FF2B5EF4-FFF2-40B4-BE49-F238E27FC236}">
                <a16:creationId xmlns:a16="http://schemas.microsoft.com/office/drawing/2014/main" id="{73D639B5-55B1-EE0C-E290-7A86F04282CD}"/>
              </a:ext>
            </a:extLst>
          </p:cNvPr>
          <p:cNvSpPr txBox="1"/>
          <p:nvPr/>
        </p:nvSpPr>
        <p:spPr>
          <a:xfrm>
            <a:off x="4576141" y="5077735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29" name="CuadroTexto 228">
            <a:extLst>
              <a:ext uri="{FF2B5EF4-FFF2-40B4-BE49-F238E27FC236}">
                <a16:creationId xmlns:a16="http://schemas.microsoft.com/office/drawing/2014/main" id="{C8020AEB-89A3-C6CD-371C-BC379C2EAB7E}"/>
              </a:ext>
            </a:extLst>
          </p:cNvPr>
          <p:cNvSpPr txBox="1"/>
          <p:nvPr/>
        </p:nvSpPr>
        <p:spPr>
          <a:xfrm>
            <a:off x="4532193" y="5236212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30" name="Imagen 229">
            <a:extLst>
              <a:ext uri="{FF2B5EF4-FFF2-40B4-BE49-F238E27FC236}">
                <a16:creationId xmlns:a16="http://schemas.microsoft.com/office/drawing/2014/main" id="{2AADB1B4-3093-3051-E4BD-8BDAD56D7F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797" y="5771651"/>
            <a:ext cx="2160000" cy="720000"/>
          </a:xfrm>
          <a:prstGeom prst="rect">
            <a:avLst/>
          </a:prstGeom>
        </p:spPr>
      </p:pic>
      <p:sp>
        <p:nvSpPr>
          <p:cNvPr id="231" name="CuadroTexto 230">
            <a:extLst>
              <a:ext uri="{FF2B5EF4-FFF2-40B4-BE49-F238E27FC236}">
                <a16:creationId xmlns:a16="http://schemas.microsoft.com/office/drawing/2014/main" id="{85AC93DB-60BF-64BF-E9F6-156142F31917}"/>
              </a:ext>
            </a:extLst>
          </p:cNvPr>
          <p:cNvSpPr txBox="1"/>
          <p:nvPr/>
        </p:nvSpPr>
        <p:spPr>
          <a:xfrm>
            <a:off x="218745" y="5823874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32" name="CuadroTexto 231">
            <a:extLst>
              <a:ext uri="{FF2B5EF4-FFF2-40B4-BE49-F238E27FC236}">
                <a16:creationId xmlns:a16="http://schemas.microsoft.com/office/drawing/2014/main" id="{F6730A63-7550-62F1-9664-CB45262BBA10}"/>
              </a:ext>
            </a:extLst>
          </p:cNvPr>
          <p:cNvSpPr txBox="1"/>
          <p:nvPr/>
        </p:nvSpPr>
        <p:spPr>
          <a:xfrm>
            <a:off x="174797" y="5982351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33" name="Imagen 232">
            <a:extLst>
              <a:ext uri="{FF2B5EF4-FFF2-40B4-BE49-F238E27FC236}">
                <a16:creationId xmlns:a16="http://schemas.microsoft.com/office/drawing/2014/main" id="{7DEA7A14-C873-F175-CAD3-7B6CC16F40E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3495" y="5763612"/>
            <a:ext cx="2160000" cy="720000"/>
          </a:xfrm>
          <a:prstGeom prst="rect">
            <a:avLst/>
          </a:prstGeom>
        </p:spPr>
      </p:pic>
      <p:sp>
        <p:nvSpPr>
          <p:cNvPr id="234" name="CuadroTexto 233">
            <a:extLst>
              <a:ext uri="{FF2B5EF4-FFF2-40B4-BE49-F238E27FC236}">
                <a16:creationId xmlns:a16="http://schemas.microsoft.com/office/drawing/2014/main" id="{C50AE01C-B620-C93E-644B-E56B6786D7D3}"/>
              </a:ext>
            </a:extLst>
          </p:cNvPr>
          <p:cNvSpPr txBox="1"/>
          <p:nvPr/>
        </p:nvSpPr>
        <p:spPr>
          <a:xfrm>
            <a:off x="2397443" y="5815835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35" name="CuadroTexto 234">
            <a:extLst>
              <a:ext uri="{FF2B5EF4-FFF2-40B4-BE49-F238E27FC236}">
                <a16:creationId xmlns:a16="http://schemas.microsoft.com/office/drawing/2014/main" id="{368B1779-A604-BA4B-E95E-13739FF474F1}"/>
              </a:ext>
            </a:extLst>
          </p:cNvPr>
          <p:cNvSpPr txBox="1"/>
          <p:nvPr/>
        </p:nvSpPr>
        <p:spPr>
          <a:xfrm>
            <a:off x="2353495" y="5974312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36" name="Imagen 235">
            <a:extLst>
              <a:ext uri="{FF2B5EF4-FFF2-40B4-BE49-F238E27FC236}">
                <a16:creationId xmlns:a16="http://schemas.microsoft.com/office/drawing/2014/main" id="{C7B66096-1B09-4CD4-9C4E-08DCB6165B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2193" y="5763603"/>
            <a:ext cx="2160000" cy="720000"/>
          </a:xfrm>
          <a:prstGeom prst="rect">
            <a:avLst/>
          </a:prstGeom>
        </p:spPr>
      </p:pic>
      <p:sp>
        <p:nvSpPr>
          <p:cNvPr id="237" name="CuadroTexto 236">
            <a:extLst>
              <a:ext uri="{FF2B5EF4-FFF2-40B4-BE49-F238E27FC236}">
                <a16:creationId xmlns:a16="http://schemas.microsoft.com/office/drawing/2014/main" id="{1822D9BC-BE19-D6D0-4129-9E9C60407BDB}"/>
              </a:ext>
            </a:extLst>
          </p:cNvPr>
          <p:cNvSpPr txBox="1"/>
          <p:nvPr/>
        </p:nvSpPr>
        <p:spPr>
          <a:xfrm>
            <a:off x="4576141" y="5815826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38" name="CuadroTexto 237">
            <a:extLst>
              <a:ext uri="{FF2B5EF4-FFF2-40B4-BE49-F238E27FC236}">
                <a16:creationId xmlns:a16="http://schemas.microsoft.com/office/drawing/2014/main" id="{CBD82F86-1658-61D2-9FFE-EFA6BD105DB5}"/>
              </a:ext>
            </a:extLst>
          </p:cNvPr>
          <p:cNvSpPr txBox="1"/>
          <p:nvPr/>
        </p:nvSpPr>
        <p:spPr>
          <a:xfrm>
            <a:off x="4532193" y="5974303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39" name="Imagen 238">
            <a:extLst>
              <a:ext uri="{FF2B5EF4-FFF2-40B4-BE49-F238E27FC236}">
                <a16:creationId xmlns:a16="http://schemas.microsoft.com/office/drawing/2014/main" id="{9EC62EBA-9765-4434-70B6-6884EF20E1B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797" y="6519074"/>
            <a:ext cx="2160000" cy="720000"/>
          </a:xfrm>
          <a:prstGeom prst="rect">
            <a:avLst/>
          </a:prstGeom>
        </p:spPr>
      </p:pic>
      <p:sp>
        <p:nvSpPr>
          <p:cNvPr id="240" name="CuadroTexto 239">
            <a:extLst>
              <a:ext uri="{FF2B5EF4-FFF2-40B4-BE49-F238E27FC236}">
                <a16:creationId xmlns:a16="http://schemas.microsoft.com/office/drawing/2014/main" id="{B5B916C7-ABAB-C616-9497-0311094A2912}"/>
              </a:ext>
            </a:extLst>
          </p:cNvPr>
          <p:cNvSpPr txBox="1"/>
          <p:nvPr/>
        </p:nvSpPr>
        <p:spPr>
          <a:xfrm>
            <a:off x="218745" y="6571297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41" name="CuadroTexto 240">
            <a:extLst>
              <a:ext uri="{FF2B5EF4-FFF2-40B4-BE49-F238E27FC236}">
                <a16:creationId xmlns:a16="http://schemas.microsoft.com/office/drawing/2014/main" id="{78A2D303-E230-C450-2EFB-DD95037542A7}"/>
              </a:ext>
            </a:extLst>
          </p:cNvPr>
          <p:cNvSpPr txBox="1"/>
          <p:nvPr/>
        </p:nvSpPr>
        <p:spPr>
          <a:xfrm>
            <a:off x="174797" y="6729774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42" name="Imagen 241">
            <a:extLst>
              <a:ext uri="{FF2B5EF4-FFF2-40B4-BE49-F238E27FC236}">
                <a16:creationId xmlns:a16="http://schemas.microsoft.com/office/drawing/2014/main" id="{DEC999FD-E487-ADA9-05E9-FF267D043A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3495" y="6511035"/>
            <a:ext cx="2160000" cy="720000"/>
          </a:xfrm>
          <a:prstGeom prst="rect">
            <a:avLst/>
          </a:prstGeom>
        </p:spPr>
      </p:pic>
      <p:sp>
        <p:nvSpPr>
          <p:cNvPr id="243" name="CuadroTexto 242">
            <a:extLst>
              <a:ext uri="{FF2B5EF4-FFF2-40B4-BE49-F238E27FC236}">
                <a16:creationId xmlns:a16="http://schemas.microsoft.com/office/drawing/2014/main" id="{2375B03C-30C0-4871-C186-09569B2A89D0}"/>
              </a:ext>
            </a:extLst>
          </p:cNvPr>
          <p:cNvSpPr txBox="1"/>
          <p:nvPr/>
        </p:nvSpPr>
        <p:spPr>
          <a:xfrm>
            <a:off x="2397443" y="6563258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44" name="CuadroTexto 243">
            <a:extLst>
              <a:ext uri="{FF2B5EF4-FFF2-40B4-BE49-F238E27FC236}">
                <a16:creationId xmlns:a16="http://schemas.microsoft.com/office/drawing/2014/main" id="{E55274F9-4FBC-C543-2744-BEBE742C8654}"/>
              </a:ext>
            </a:extLst>
          </p:cNvPr>
          <p:cNvSpPr txBox="1"/>
          <p:nvPr/>
        </p:nvSpPr>
        <p:spPr>
          <a:xfrm>
            <a:off x="2353495" y="6721735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45" name="Imagen 244">
            <a:extLst>
              <a:ext uri="{FF2B5EF4-FFF2-40B4-BE49-F238E27FC236}">
                <a16:creationId xmlns:a16="http://schemas.microsoft.com/office/drawing/2014/main" id="{3D671A29-513F-82DA-D9E8-7A43ABE84F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2193" y="6511026"/>
            <a:ext cx="2160000" cy="720000"/>
          </a:xfrm>
          <a:prstGeom prst="rect">
            <a:avLst/>
          </a:prstGeom>
        </p:spPr>
      </p:pic>
      <p:sp>
        <p:nvSpPr>
          <p:cNvPr id="246" name="CuadroTexto 245">
            <a:extLst>
              <a:ext uri="{FF2B5EF4-FFF2-40B4-BE49-F238E27FC236}">
                <a16:creationId xmlns:a16="http://schemas.microsoft.com/office/drawing/2014/main" id="{3C86EFC6-95F6-F4B0-A3A7-9D6EA751C70B}"/>
              </a:ext>
            </a:extLst>
          </p:cNvPr>
          <p:cNvSpPr txBox="1"/>
          <p:nvPr/>
        </p:nvSpPr>
        <p:spPr>
          <a:xfrm>
            <a:off x="4576141" y="6563249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47" name="CuadroTexto 246">
            <a:extLst>
              <a:ext uri="{FF2B5EF4-FFF2-40B4-BE49-F238E27FC236}">
                <a16:creationId xmlns:a16="http://schemas.microsoft.com/office/drawing/2014/main" id="{FC1D2755-5D3E-DD9C-7988-D6554C01D192}"/>
              </a:ext>
            </a:extLst>
          </p:cNvPr>
          <p:cNvSpPr txBox="1"/>
          <p:nvPr/>
        </p:nvSpPr>
        <p:spPr>
          <a:xfrm>
            <a:off x="4532193" y="6721726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48" name="Imagen 247">
            <a:extLst>
              <a:ext uri="{FF2B5EF4-FFF2-40B4-BE49-F238E27FC236}">
                <a16:creationId xmlns:a16="http://schemas.microsoft.com/office/drawing/2014/main" id="{B61E9673-EFD9-4AD6-391C-E3981D94E6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797" y="7257165"/>
            <a:ext cx="2160000" cy="720000"/>
          </a:xfrm>
          <a:prstGeom prst="rect">
            <a:avLst/>
          </a:prstGeom>
        </p:spPr>
      </p:pic>
      <p:sp>
        <p:nvSpPr>
          <p:cNvPr id="249" name="CuadroTexto 248">
            <a:extLst>
              <a:ext uri="{FF2B5EF4-FFF2-40B4-BE49-F238E27FC236}">
                <a16:creationId xmlns:a16="http://schemas.microsoft.com/office/drawing/2014/main" id="{5F4E9414-F59D-8540-10AD-20DC5528CF7D}"/>
              </a:ext>
            </a:extLst>
          </p:cNvPr>
          <p:cNvSpPr txBox="1"/>
          <p:nvPr/>
        </p:nvSpPr>
        <p:spPr>
          <a:xfrm>
            <a:off x="218745" y="7309388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50" name="CuadroTexto 249">
            <a:extLst>
              <a:ext uri="{FF2B5EF4-FFF2-40B4-BE49-F238E27FC236}">
                <a16:creationId xmlns:a16="http://schemas.microsoft.com/office/drawing/2014/main" id="{1D70BAC3-D694-8232-A9D2-9C327DEB47A7}"/>
              </a:ext>
            </a:extLst>
          </p:cNvPr>
          <p:cNvSpPr txBox="1"/>
          <p:nvPr/>
        </p:nvSpPr>
        <p:spPr>
          <a:xfrm>
            <a:off x="174797" y="7467865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51" name="Imagen 250">
            <a:extLst>
              <a:ext uri="{FF2B5EF4-FFF2-40B4-BE49-F238E27FC236}">
                <a16:creationId xmlns:a16="http://schemas.microsoft.com/office/drawing/2014/main" id="{D23971F2-EEE4-3A96-C8D1-8E3DDB4904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3495" y="7249126"/>
            <a:ext cx="2160000" cy="720000"/>
          </a:xfrm>
          <a:prstGeom prst="rect">
            <a:avLst/>
          </a:prstGeom>
        </p:spPr>
      </p:pic>
      <p:sp>
        <p:nvSpPr>
          <p:cNvPr id="252" name="CuadroTexto 251">
            <a:extLst>
              <a:ext uri="{FF2B5EF4-FFF2-40B4-BE49-F238E27FC236}">
                <a16:creationId xmlns:a16="http://schemas.microsoft.com/office/drawing/2014/main" id="{05371219-6AFC-7774-BE24-7E93393BE6F5}"/>
              </a:ext>
            </a:extLst>
          </p:cNvPr>
          <p:cNvSpPr txBox="1"/>
          <p:nvPr/>
        </p:nvSpPr>
        <p:spPr>
          <a:xfrm>
            <a:off x="2397443" y="7301349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53" name="CuadroTexto 252">
            <a:extLst>
              <a:ext uri="{FF2B5EF4-FFF2-40B4-BE49-F238E27FC236}">
                <a16:creationId xmlns:a16="http://schemas.microsoft.com/office/drawing/2014/main" id="{6C8BFBC0-6644-449D-2C7A-386737B4E86B}"/>
              </a:ext>
            </a:extLst>
          </p:cNvPr>
          <p:cNvSpPr txBox="1"/>
          <p:nvPr/>
        </p:nvSpPr>
        <p:spPr>
          <a:xfrm>
            <a:off x="2353495" y="7459826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54" name="Imagen 253">
            <a:extLst>
              <a:ext uri="{FF2B5EF4-FFF2-40B4-BE49-F238E27FC236}">
                <a16:creationId xmlns:a16="http://schemas.microsoft.com/office/drawing/2014/main" id="{F8523A86-DD99-29BC-36A6-3C7CA1D001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2193" y="7249117"/>
            <a:ext cx="2160000" cy="720000"/>
          </a:xfrm>
          <a:prstGeom prst="rect">
            <a:avLst/>
          </a:prstGeom>
        </p:spPr>
      </p:pic>
      <p:sp>
        <p:nvSpPr>
          <p:cNvPr id="255" name="CuadroTexto 254">
            <a:extLst>
              <a:ext uri="{FF2B5EF4-FFF2-40B4-BE49-F238E27FC236}">
                <a16:creationId xmlns:a16="http://schemas.microsoft.com/office/drawing/2014/main" id="{376A613D-DD63-8790-359A-C2EC65F575C9}"/>
              </a:ext>
            </a:extLst>
          </p:cNvPr>
          <p:cNvSpPr txBox="1"/>
          <p:nvPr/>
        </p:nvSpPr>
        <p:spPr>
          <a:xfrm>
            <a:off x="4576141" y="7301340"/>
            <a:ext cx="1156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 w="1270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56" name="CuadroTexto 255">
            <a:extLst>
              <a:ext uri="{FF2B5EF4-FFF2-40B4-BE49-F238E27FC236}">
                <a16:creationId xmlns:a16="http://schemas.microsoft.com/office/drawing/2014/main" id="{1D1ADA94-613F-2797-F4BA-AF1BA2E83B5A}"/>
              </a:ext>
            </a:extLst>
          </p:cNvPr>
          <p:cNvSpPr txBox="1"/>
          <p:nvPr/>
        </p:nvSpPr>
        <p:spPr>
          <a:xfrm>
            <a:off x="4532193" y="7459817"/>
            <a:ext cx="160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 w="1270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</p:spTree>
    <p:extLst>
      <p:ext uri="{BB962C8B-B14F-4D97-AF65-F5344CB8AC3E}">
        <p14:creationId xmlns:p14="http://schemas.microsoft.com/office/powerpoint/2010/main" val="3251294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70FBF2D2-63A3-D26C-3359-52E1D7E6EF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14" y="547764"/>
            <a:ext cx="1800000" cy="360000"/>
          </a:xfrm>
          <a:prstGeom prst="rect">
            <a:avLst/>
          </a:prstGeom>
        </p:spPr>
      </p:pic>
      <p:sp>
        <p:nvSpPr>
          <p:cNvPr id="180" name="CuadroTexto 179">
            <a:extLst>
              <a:ext uri="{FF2B5EF4-FFF2-40B4-BE49-F238E27FC236}">
                <a16:creationId xmlns:a16="http://schemas.microsoft.com/office/drawing/2014/main" id="{C8BDA602-77A0-6366-E9EC-D83737CCC657}"/>
              </a:ext>
            </a:extLst>
          </p:cNvPr>
          <p:cNvSpPr txBox="1"/>
          <p:nvPr/>
        </p:nvSpPr>
        <p:spPr>
          <a:xfrm>
            <a:off x="906935" y="515984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181" name="CuadroTexto 180">
            <a:extLst>
              <a:ext uri="{FF2B5EF4-FFF2-40B4-BE49-F238E27FC236}">
                <a16:creationId xmlns:a16="http://schemas.microsoft.com/office/drawing/2014/main" id="{8C264425-709E-4FB1-00ED-3576D09C6812}"/>
              </a:ext>
            </a:extLst>
          </p:cNvPr>
          <p:cNvSpPr txBox="1"/>
          <p:nvPr/>
        </p:nvSpPr>
        <p:spPr>
          <a:xfrm>
            <a:off x="877775" y="618700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88BF956B-705F-9534-F4F5-91227C29D8B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4274" y="547764"/>
            <a:ext cx="1800000" cy="36000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319E19B6-C269-CA42-8B85-6DD9A42781B5}"/>
              </a:ext>
            </a:extLst>
          </p:cNvPr>
          <p:cNvSpPr txBox="1"/>
          <p:nvPr/>
        </p:nvSpPr>
        <p:spPr>
          <a:xfrm>
            <a:off x="2736095" y="515984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D94C44B8-D36D-A9C2-8819-C10220DD2016}"/>
              </a:ext>
            </a:extLst>
          </p:cNvPr>
          <p:cNvSpPr txBox="1"/>
          <p:nvPr/>
        </p:nvSpPr>
        <p:spPr>
          <a:xfrm>
            <a:off x="2706935" y="618700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0B8AB6CE-5989-CE33-4A56-2B0B7D5DC4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079" y="547764"/>
            <a:ext cx="1800000" cy="36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184796F7-D9D3-183A-7558-2535ED9DFB61}"/>
              </a:ext>
            </a:extLst>
          </p:cNvPr>
          <p:cNvSpPr txBox="1"/>
          <p:nvPr/>
        </p:nvSpPr>
        <p:spPr>
          <a:xfrm>
            <a:off x="4562900" y="515984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9B894DDE-7AFD-63BD-D4FA-94D5F2DD295B}"/>
              </a:ext>
            </a:extLst>
          </p:cNvPr>
          <p:cNvSpPr txBox="1"/>
          <p:nvPr/>
        </p:nvSpPr>
        <p:spPr>
          <a:xfrm>
            <a:off x="4533740" y="618700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238213F5-1A57-CF83-7ADE-C1B20CB8CDD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14" y="924360"/>
            <a:ext cx="1800000" cy="36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23B8CA37-BB78-98A0-C9A6-D6FFE810CBA2}"/>
              </a:ext>
            </a:extLst>
          </p:cNvPr>
          <p:cNvSpPr txBox="1"/>
          <p:nvPr/>
        </p:nvSpPr>
        <p:spPr>
          <a:xfrm>
            <a:off x="906935" y="892580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A6FED8B-0D68-94C9-E209-8C831C3EC53B}"/>
              </a:ext>
            </a:extLst>
          </p:cNvPr>
          <p:cNvSpPr txBox="1"/>
          <p:nvPr/>
        </p:nvSpPr>
        <p:spPr>
          <a:xfrm>
            <a:off x="877775" y="995296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E1984B84-4A55-EABA-D042-E694D9BD806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4274" y="924360"/>
            <a:ext cx="1800000" cy="360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87BE768D-F460-32B8-6B15-992860534226}"/>
              </a:ext>
            </a:extLst>
          </p:cNvPr>
          <p:cNvSpPr txBox="1"/>
          <p:nvPr/>
        </p:nvSpPr>
        <p:spPr>
          <a:xfrm>
            <a:off x="2736095" y="892580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04" name="CuadroTexto 203">
            <a:extLst>
              <a:ext uri="{FF2B5EF4-FFF2-40B4-BE49-F238E27FC236}">
                <a16:creationId xmlns:a16="http://schemas.microsoft.com/office/drawing/2014/main" id="{BBA6EDDF-8BE1-6F2D-3263-B846F249F305}"/>
              </a:ext>
            </a:extLst>
          </p:cNvPr>
          <p:cNvSpPr txBox="1"/>
          <p:nvPr/>
        </p:nvSpPr>
        <p:spPr>
          <a:xfrm>
            <a:off x="2706935" y="995296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05" name="Imagen 204">
            <a:extLst>
              <a:ext uri="{FF2B5EF4-FFF2-40B4-BE49-F238E27FC236}">
                <a16:creationId xmlns:a16="http://schemas.microsoft.com/office/drawing/2014/main" id="{E270F0F8-B073-51F4-7D19-ED414BCC1DF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079" y="924360"/>
            <a:ext cx="1800000" cy="360000"/>
          </a:xfrm>
          <a:prstGeom prst="rect">
            <a:avLst/>
          </a:prstGeom>
        </p:spPr>
      </p:pic>
      <p:sp>
        <p:nvSpPr>
          <p:cNvPr id="206" name="CuadroTexto 205">
            <a:extLst>
              <a:ext uri="{FF2B5EF4-FFF2-40B4-BE49-F238E27FC236}">
                <a16:creationId xmlns:a16="http://schemas.microsoft.com/office/drawing/2014/main" id="{95C3E203-5F2F-42C8-5ABA-6792A0C1DE9C}"/>
              </a:ext>
            </a:extLst>
          </p:cNvPr>
          <p:cNvSpPr txBox="1"/>
          <p:nvPr/>
        </p:nvSpPr>
        <p:spPr>
          <a:xfrm>
            <a:off x="4562900" y="892580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07" name="CuadroTexto 206">
            <a:extLst>
              <a:ext uri="{FF2B5EF4-FFF2-40B4-BE49-F238E27FC236}">
                <a16:creationId xmlns:a16="http://schemas.microsoft.com/office/drawing/2014/main" id="{4BA601C0-EBA7-64C4-E366-9A7471828C82}"/>
              </a:ext>
            </a:extLst>
          </p:cNvPr>
          <p:cNvSpPr txBox="1"/>
          <p:nvPr/>
        </p:nvSpPr>
        <p:spPr>
          <a:xfrm>
            <a:off x="4533740" y="995296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08" name="Imagen 207">
            <a:extLst>
              <a:ext uri="{FF2B5EF4-FFF2-40B4-BE49-F238E27FC236}">
                <a16:creationId xmlns:a16="http://schemas.microsoft.com/office/drawing/2014/main" id="{7B680616-3ECB-2ECA-CE37-F73F33E0118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14" y="1298501"/>
            <a:ext cx="1800000" cy="360000"/>
          </a:xfrm>
          <a:prstGeom prst="rect">
            <a:avLst/>
          </a:prstGeom>
        </p:spPr>
      </p:pic>
      <p:sp>
        <p:nvSpPr>
          <p:cNvPr id="209" name="CuadroTexto 208">
            <a:extLst>
              <a:ext uri="{FF2B5EF4-FFF2-40B4-BE49-F238E27FC236}">
                <a16:creationId xmlns:a16="http://schemas.microsoft.com/office/drawing/2014/main" id="{88217D27-3A52-0F55-0284-EBE659F62ECF}"/>
              </a:ext>
            </a:extLst>
          </p:cNvPr>
          <p:cNvSpPr txBox="1"/>
          <p:nvPr/>
        </p:nvSpPr>
        <p:spPr>
          <a:xfrm>
            <a:off x="906935" y="1266721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10" name="CuadroTexto 209">
            <a:extLst>
              <a:ext uri="{FF2B5EF4-FFF2-40B4-BE49-F238E27FC236}">
                <a16:creationId xmlns:a16="http://schemas.microsoft.com/office/drawing/2014/main" id="{657FD8BC-1957-709E-83E1-C45BD28C1912}"/>
              </a:ext>
            </a:extLst>
          </p:cNvPr>
          <p:cNvSpPr txBox="1"/>
          <p:nvPr/>
        </p:nvSpPr>
        <p:spPr>
          <a:xfrm>
            <a:off x="877775" y="1369437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11" name="Imagen 210">
            <a:extLst>
              <a:ext uri="{FF2B5EF4-FFF2-40B4-BE49-F238E27FC236}">
                <a16:creationId xmlns:a16="http://schemas.microsoft.com/office/drawing/2014/main" id="{0CD28ECE-A7E6-B519-3CC5-2B4D8A2934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4274" y="1298501"/>
            <a:ext cx="1800000" cy="360000"/>
          </a:xfrm>
          <a:prstGeom prst="rect">
            <a:avLst/>
          </a:prstGeom>
        </p:spPr>
      </p:pic>
      <p:sp>
        <p:nvSpPr>
          <p:cNvPr id="212" name="CuadroTexto 211">
            <a:extLst>
              <a:ext uri="{FF2B5EF4-FFF2-40B4-BE49-F238E27FC236}">
                <a16:creationId xmlns:a16="http://schemas.microsoft.com/office/drawing/2014/main" id="{8E59FBAE-0937-D120-5020-3A4BA2680676}"/>
              </a:ext>
            </a:extLst>
          </p:cNvPr>
          <p:cNvSpPr txBox="1"/>
          <p:nvPr/>
        </p:nvSpPr>
        <p:spPr>
          <a:xfrm>
            <a:off x="2736095" y="1266721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13" name="CuadroTexto 212">
            <a:extLst>
              <a:ext uri="{FF2B5EF4-FFF2-40B4-BE49-F238E27FC236}">
                <a16:creationId xmlns:a16="http://schemas.microsoft.com/office/drawing/2014/main" id="{F3BB2FAF-8C99-33D6-AC5F-384A298C8773}"/>
              </a:ext>
            </a:extLst>
          </p:cNvPr>
          <p:cNvSpPr txBox="1"/>
          <p:nvPr/>
        </p:nvSpPr>
        <p:spPr>
          <a:xfrm>
            <a:off x="2706935" y="1369437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14" name="Imagen 213">
            <a:extLst>
              <a:ext uri="{FF2B5EF4-FFF2-40B4-BE49-F238E27FC236}">
                <a16:creationId xmlns:a16="http://schemas.microsoft.com/office/drawing/2014/main" id="{392A1033-2618-0CEA-59A9-7CD4F00891E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079" y="1298501"/>
            <a:ext cx="1800000" cy="360000"/>
          </a:xfrm>
          <a:prstGeom prst="rect">
            <a:avLst/>
          </a:prstGeom>
        </p:spPr>
      </p:pic>
      <p:sp>
        <p:nvSpPr>
          <p:cNvPr id="215" name="CuadroTexto 214">
            <a:extLst>
              <a:ext uri="{FF2B5EF4-FFF2-40B4-BE49-F238E27FC236}">
                <a16:creationId xmlns:a16="http://schemas.microsoft.com/office/drawing/2014/main" id="{F827BDC1-C6DB-089B-16C7-CF13AF4677F7}"/>
              </a:ext>
            </a:extLst>
          </p:cNvPr>
          <p:cNvSpPr txBox="1"/>
          <p:nvPr/>
        </p:nvSpPr>
        <p:spPr>
          <a:xfrm>
            <a:off x="4562900" y="1266721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16" name="CuadroTexto 215">
            <a:extLst>
              <a:ext uri="{FF2B5EF4-FFF2-40B4-BE49-F238E27FC236}">
                <a16:creationId xmlns:a16="http://schemas.microsoft.com/office/drawing/2014/main" id="{99226A0C-5C8B-F35A-27D7-7D846E66C622}"/>
              </a:ext>
            </a:extLst>
          </p:cNvPr>
          <p:cNvSpPr txBox="1"/>
          <p:nvPr/>
        </p:nvSpPr>
        <p:spPr>
          <a:xfrm>
            <a:off x="4533740" y="1369437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17" name="Imagen 216">
            <a:extLst>
              <a:ext uri="{FF2B5EF4-FFF2-40B4-BE49-F238E27FC236}">
                <a16:creationId xmlns:a16="http://schemas.microsoft.com/office/drawing/2014/main" id="{70399ED4-96E8-965E-F062-04A0D26E31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14" y="1675097"/>
            <a:ext cx="1800000" cy="360000"/>
          </a:xfrm>
          <a:prstGeom prst="rect">
            <a:avLst/>
          </a:prstGeom>
        </p:spPr>
      </p:pic>
      <p:sp>
        <p:nvSpPr>
          <p:cNvPr id="218" name="CuadroTexto 217">
            <a:extLst>
              <a:ext uri="{FF2B5EF4-FFF2-40B4-BE49-F238E27FC236}">
                <a16:creationId xmlns:a16="http://schemas.microsoft.com/office/drawing/2014/main" id="{D5493312-C43C-B5FA-FA72-E9F05DE7D6B8}"/>
              </a:ext>
            </a:extLst>
          </p:cNvPr>
          <p:cNvSpPr txBox="1"/>
          <p:nvPr/>
        </p:nvSpPr>
        <p:spPr>
          <a:xfrm>
            <a:off x="906935" y="1643317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19" name="CuadroTexto 218">
            <a:extLst>
              <a:ext uri="{FF2B5EF4-FFF2-40B4-BE49-F238E27FC236}">
                <a16:creationId xmlns:a16="http://schemas.microsoft.com/office/drawing/2014/main" id="{DC36E67D-90AF-F2F3-1F2A-C23F246FC9C4}"/>
              </a:ext>
            </a:extLst>
          </p:cNvPr>
          <p:cNvSpPr txBox="1"/>
          <p:nvPr/>
        </p:nvSpPr>
        <p:spPr>
          <a:xfrm>
            <a:off x="877775" y="1746033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20" name="Imagen 219">
            <a:extLst>
              <a:ext uri="{FF2B5EF4-FFF2-40B4-BE49-F238E27FC236}">
                <a16:creationId xmlns:a16="http://schemas.microsoft.com/office/drawing/2014/main" id="{1081A0A9-8FD2-D4BE-177D-E5C349AA7AD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4274" y="1675097"/>
            <a:ext cx="1800000" cy="360000"/>
          </a:xfrm>
          <a:prstGeom prst="rect">
            <a:avLst/>
          </a:prstGeom>
        </p:spPr>
      </p:pic>
      <p:sp>
        <p:nvSpPr>
          <p:cNvPr id="221" name="CuadroTexto 220">
            <a:extLst>
              <a:ext uri="{FF2B5EF4-FFF2-40B4-BE49-F238E27FC236}">
                <a16:creationId xmlns:a16="http://schemas.microsoft.com/office/drawing/2014/main" id="{3B0AAEC5-7A8D-076D-A5BF-A39F2941C298}"/>
              </a:ext>
            </a:extLst>
          </p:cNvPr>
          <p:cNvSpPr txBox="1"/>
          <p:nvPr/>
        </p:nvSpPr>
        <p:spPr>
          <a:xfrm>
            <a:off x="2736095" y="1643317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22" name="CuadroTexto 221">
            <a:extLst>
              <a:ext uri="{FF2B5EF4-FFF2-40B4-BE49-F238E27FC236}">
                <a16:creationId xmlns:a16="http://schemas.microsoft.com/office/drawing/2014/main" id="{78E36D3A-3AB6-CE6C-AD1A-466A1BE2BAE0}"/>
              </a:ext>
            </a:extLst>
          </p:cNvPr>
          <p:cNvSpPr txBox="1"/>
          <p:nvPr/>
        </p:nvSpPr>
        <p:spPr>
          <a:xfrm>
            <a:off x="2706935" y="1746033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23" name="Imagen 222">
            <a:extLst>
              <a:ext uri="{FF2B5EF4-FFF2-40B4-BE49-F238E27FC236}">
                <a16:creationId xmlns:a16="http://schemas.microsoft.com/office/drawing/2014/main" id="{C4651512-2F41-01D3-C15C-66174F12A24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079" y="1675097"/>
            <a:ext cx="1800000" cy="360000"/>
          </a:xfrm>
          <a:prstGeom prst="rect">
            <a:avLst/>
          </a:prstGeom>
        </p:spPr>
      </p:pic>
      <p:sp>
        <p:nvSpPr>
          <p:cNvPr id="224" name="CuadroTexto 223">
            <a:extLst>
              <a:ext uri="{FF2B5EF4-FFF2-40B4-BE49-F238E27FC236}">
                <a16:creationId xmlns:a16="http://schemas.microsoft.com/office/drawing/2014/main" id="{5EF0D70E-58C8-9ED0-06AE-F0A1EB1B6BE2}"/>
              </a:ext>
            </a:extLst>
          </p:cNvPr>
          <p:cNvSpPr txBox="1"/>
          <p:nvPr/>
        </p:nvSpPr>
        <p:spPr>
          <a:xfrm>
            <a:off x="4562900" y="1643317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25" name="CuadroTexto 224">
            <a:extLst>
              <a:ext uri="{FF2B5EF4-FFF2-40B4-BE49-F238E27FC236}">
                <a16:creationId xmlns:a16="http://schemas.microsoft.com/office/drawing/2014/main" id="{084DAA4A-2DFC-A3FE-F091-37669C815296}"/>
              </a:ext>
            </a:extLst>
          </p:cNvPr>
          <p:cNvSpPr txBox="1"/>
          <p:nvPr/>
        </p:nvSpPr>
        <p:spPr>
          <a:xfrm>
            <a:off x="4533740" y="1746033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26" name="Imagen 225">
            <a:extLst>
              <a:ext uri="{FF2B5EF4-FFF2-40B4-BE49-F238E27FC236}">
                <a16:creationId xmlns:a16="http://schemas.microsoft.com/office/drawing/2014/main" id="{8E78B000-3083-266B-08E9-F35C17BC6B8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14" y="2042361"/>
            <a:ext cx="1800000" cy="360000"/>
          </a:xfrm>
          <a:prstGeom prst="rect">
            <a:avLst/>
          </a:prstGeom>
        </p:spPr>
      </p:pic>
      <p:sp>
        <p:nvSpPr>
          <p:cNvPr id="227" name="CuadroTexto 226">
            <a:extLst>
              <a:ext uri="{FF2B5EF4-FFF2-40B4-BE49-F238E27FC236}">
                <a16:creationId xmlns:a16="http://schemas.microsoft.com/office/drawing/2014/main" id="{305B9E76-0902-A280-0CC7-576D65DECC1C}"/>
              </a:ext>
            </a:extLst>
          </p:cNvPr>
          <p:cNvSpPr txBox="1"/>
          <p:nvPr/>
        </p:nvSpPr>
        <p:spPr>
          <a:xfrm>
            <a:off x="906935" y="2010581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28" name="CuadroTexto 227">
            <a:extLst>
              <a:ext uri="{FF2B5EF4-FFF2-40B4-BE49-F238E27FC236}">
                <a16:creationId xmlns:a16="http://schemas.microsoft.com/office/drawing/2014/main" id="{4019380E-A9B9-5A1F-D7FD-3DBC5A9886C7}"/>
              </a:ext>
            </a:extLst>
          </p:cNvPr>
          <p:cNvSpPr txBox="1"/>
          <p:nvPr/>
        </p:nvSpPr>
        <p:spPr>
          <a:xfrm>
            <a:off x="877775" y="2113297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29" name="Imagen 228">
            <a:extLst>
              <a:ext uri="{FF2B5EF4-FFF2-40B4-BE49-F238E27FC236}">
                <a16:creationId xmlns:a16="http://schemas.microsoft.com/office/drawing/2014/main" id="{F555BC91-90F0-A98C-5EBC-AE970B0533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4274" y="2042361"/>
            <a:ext cx="1800000" cy="360000"/>
          </a:xfrm>
          <a:prstGeom prst="rect">
            <a:avLst/>
          </a:prstGeom>
        </p:spPr>
      </p:pic>
      <p:sp>
        <p:nvSpPr>
          <p:cNvPr id="230" name="CuadroTexto 229">
            <a:extLst>
              <a:ext uri="{FF2B5EF4-FFF2-40B4-BE49-F238E27FC236}">
                <a16:creationId xmlns:a16="http://schemas.microsoft.com/office/drawing/2014/main" id="{A43C7E66-5BBF-3D7E-8ED4-6C6F83906D53}"/>
              </a:ext>
            </a:extLst>
          </p:cNvPr>
          <p:cNvSpPr txBox="1"/>
          <p:nvPr/>
        </p:nvSpPr>
        <p:spPr>
          <a:xfrm>
            <a:off x="2736095" y="2010581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31" name="CuadroTexto 230">
            <a:extLst>
              <a:ext uri="{FF2B5EF4-FFF2-40B4-BE49-F238E27FC236}">
                <a16:creationId xmlns:a16="http://schemas.microsoft.com/office/drawing/2014/main" id="{7C97EA99-06A1-6F3E-BC03-1615EE47E206}"/>
              </a:ext>
            </a:extLst>
          </p:cNvPr>
          <p:cNvSpPr txBox="1"/>
          <p:nvPr/>
        </p:nvSpPr>
        <p:spPr>
          <a:xfrm>
            <a:off x="2706935" y="2113297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32" name="Imagen 231">
            <a:extLst>
              <a:ext uri="{FF2B5EF4-FFF2-40B4-BE49-F238E27FC236}">
                <a16:creationId xmlns:a16="http://schemas.microsoft.com/office/drawing/2014/main" id="{38C60C6F-C023-CB60-2CB8-DB208FB7C00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079" y="2042361"/>
            <a:ext cx="1800000" cy="360000"/>
          </a:xfrm>
          <a:prstGeom prst="rect">
            <a:avLst/>
          </a:prstGeom>
        </p:spPr>
      </p:pic>
      <p:sp>
        <p:nvSpPr>
          <p:cNvPr id="233" name="CuadroTexto 232">
            <a:extLst>
              <a:ext uri="{FF2B5EF4-FFF2-40B4-BE49-F238E27FC236}">
                <a16:creationId xmlns:a16="http://schemas.microsoft.com/office/drawing/2014/main" id="{D7379889-C9A8-C61C-607F-42BECE62F14F}"/>
              </a:ext>
            </a:extLst>
          </p:cNvPr>
          <p:cNvSpPr txBox="1"/>
          <p:nvPr/>
        </p:nvSpPr>
        <p:spPr>
          <a:xfrm>
            <a:off x="4562900" y="2010581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34" name="CuadroTexto 233">
            <a:extLst>
              <a:ext uri="{FF2B5EF4-FFF2-40B4-BE49-F238E27FC236}">
                <a16:creationId xmlns:a16="http://schemas.microsoft.com/office/drawing/2014/main" id="{1164D933-4C96-B190-ADD9-0EA42F824453}"/>
              </a:ext>
            </a:extLst>
          </p:cNvPr>
          <p:cNvSpPr txBox="1"/>
          <p:nvPr/>
        </p:nvSpPr>
        <p:spPr>
          <a:xfrm>
            <a:off x="4533740" y="2113297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35" name="Imagen 234">
            <a:extLst>
              <a:ext uri="{FF2B5EF4-FFF2-40B4-BE49-F238E27FC236}">
                <a16:creationId xmlns:a16="http://schemas.microsoft.com/office/drawing/2014/main" id="{67B77C52-7913-738D-343F-CA5D6FE9AB1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14" y="2418957"/>
            <a:ext cx="1800000" cy="360000"/>
          </a:xfrm>
          <a:prstGeom prst="rect">
            <a:avLst/>
          </a:prstGeom>
        </p:spPr>
      </p:pic>
      <p:sp>
        <p:nvSpPr>
          <p:cNvPr id="236" name="CuadroTexto 235">
            <a:extLst>
              <a:ext uri="{FF2B5EF4-FFF2-40B4-BE49-F238E27FC236}">
                <a16:creationId xmlns:a16="http://schemas.microsoft.com/office/drawing/2014/main" id="{157007E6-2F39-F4C2-02BE-A5D85E8C8E01}"/>
              </a:ext>
            </a:extLst>
          </p:cNvPr>
          <p:cNvSpPr txBox="1"/>
          <p:nvPr/>
        </p:nvSpPr>
        <p:spPr>
          <a:xfrm>
            <a:off x="906935" y="2387177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37" name="CuadroTexto 236">
            <a:extLst>
              <a:ext uri="{FF2B5EF4-FFF2-40B4-BE49-F238E27FC236}">
                <a16:creationId xmlns:a16="http://schemas.microsoft.com/office/drawing/2014/main" id="{91B0CF38-9881-A966-6509-7CA3610FB0E0}"/>
              </a:ext>
            </a:extLst>
          </p:cNvPr>
          <p:cNvSpPr txBox="1"/>
          <p:nvPr/>
        </p:nvSpPr>
        <p:spPr>
          <a:xfrm>
            <a:off x="877775" y="2489893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38" name="Imagen 237">
            <a:extLst>
              <a:ext uri="{FF2B5EF4-FFF2-40B4-BE49-F238E27FC236}">
                <a16:creationId xmlns:a16="http://schemas.microsoft.com/office/drawing/2014/main" id="{000EEFBE-FF66-B7BA-B6DE-8F3D0F156F5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4274" y="2418957"/>
            <a:ext cx="1800000" cy="360000"/>
          </a:xfrm>
          <a:prstGeom prst="rect">
            <a:avLst/>
          </a:prstGeom>
        </p:spPr>
      </p:pic>
      <p:sp>
        <p:nvSpPr>
          <p:cNvPr id="239" name="CuadroTexto 238">
            <a:extLst>
              <a:ext uri="{FF2B5EF4-FFF2-40B4-BE49-F238E27FC236}">
                <a16:creationId xmlns:a16="http://schemas.microsoft.com/office/drawing/2014/main" id="{B53E3336-1D3F-38B9-C939-F8BDBA1411BA}"/>
              </a:ext>
            </a:extLst>
          </p:cNvPr>
          <p:cNvSpPr txBox="1"/>
          <p:nvPr/>
        </p:nvSpPr>
        <p:spPr>
          <a:xfrm>
            <a:off x="2736095" y="2387177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40" name="CuadroTexto 239">
            <a:extLst>
              <a:ext uri="{FF2B5EF4-FFF2-40B4-BE49-F238E27FC236}">
                <a16:creationId xmlns:a16="http://schemas.microsoft.com/office/drawing/2014/main" id="{C86F60ED-1D7F-DD27-BBF7-5C1949B40716}"/>
              </a:ext>
            </a:extLst>
          </p:cNvPr>
          <p:cNvSpPr txBox="1"/>
          <p:nvPr/>
        </p:nvSpPr>
        <p:spPr>
          <a:xfrm>
            <a:off x="2706935" y="2489893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41" name="Imagen 240">
            <a:extLst>
              <a:ext uri="{FF2B5EF4-FFF2-40B4-BE49-F238E27FC236}">
                <a16:creationId xmlns:a16="http://schemas.microsoft.com/office/drawing/2014/main" id="{3417D721-B29B-3188-637C-C1A5D0E8FF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079" y="2418957"/>
            <a:ext cx="1800000" cy="360000"/>
          </a:xfrm>
          <a:prstGeom prst="rect">
            <a:avLst/>
          </a:prstGeom>
        </p:spPr>
      </p:pic>
      <p:sp>
        <p:nvSpPr>
          <p:cNvPr id="242" name="CuadroTexto 241">
            <a:extLst>
              <a:ext uri="{FF2B5EF4-FFF2-40B4-BE49-F238E27FC236}">
                <a16:creationId xmlns:a16="http://schemas.microsoft.com/office/drawing/2014/main" id="{C939E7DD-89C0-99A8-5B1B-807F3ACCD53E}"/>
              </a:ext>
            </a:extLst>
          </p:cNvPr>
          <p:cNvSpPr txBox="1"/>
          <p:nvPr/>
        </p:nvSpPr>
        <p:spPr>
          <a:xfrm>
            <a:off x="4562900" y="2387177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43" name="CuadroTexto 242">
            <a:extLst>
              <a:ext uri="{FF2B5EF4-FFF2-40B4-BE49-F238E27FC236}">
                <a16:creationId xmlns:a16="http://schemas.microsoft.com/office/drawing/2014/main" id="{9EAF05B5-F9D3-534D-FCA4-5F65DF24B7F2}"/>
              </a:ext>
            </a:extLst>
          </p:cNvPr>
          <p:cNvSpPr txBox="1"/>
          <p:nvPr/>
        </p:nvSpPr>
        <p:spPr>
          <a:xfrm>
            <a:off x="4533740" y="2489893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44" name="Imagen 243">
            <a:extLst>
              <a:ext uri="{FF2B5EF4-FFF2-40B4-BE49-F238E27FC236}">
                <a16:creationId xmlns:a16="http://schemas.microsoft.com/office/drawing/2014/main" id="{F7F68694-DB90-72C6-836C-9CDD5BE3E02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14" y="2793098"/>
            <a:ext cx="1800000" cy="360000"/>
          </a:xfrm>
          <a:prstGeom prst="rect">
            <a:avLst/>
          </a:prstGeom>
        </p:spPr>
      </p:pic>
      <p:sp>
        <p:nvSpPr>
          <p:cNvPr id="245" name="CuadroTexto 244">
            <a:extLst>
              <a:ext uri="{FF2B5EF4-FFF2-40B4-BE49-F238E27FC236}">
                <a16:creationId xmlns:a16="http://schemas.microsoft.com/office/drawing/2014/main" id="{4CBCEE4F-2F4A-E742-E5F6-84F83C62ED6B}"/>
              </a:ext>
            </a:extLst>
          </p:cNvPr>
          <p:cNvSpPr txBox="1"/>
          <p:nvPr/>
        </p:nvSpPr>
        <p:spPr>
          <a:xfrm>
            <a:off x="906935" y="2761318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46" name="CuadroTexto 245">
            <a:extLst>
              <a:ext uri="{FF2B5EF4-FFF2-40B4-BE49-F238E27FC236}">
                <a16:creationId xmlns:a16="http://schemas.microsoft.com/office/drawing/2014/main" id="{36883FD3-F90B-BEF6-15B8-C2736E6717BD}"/>
              </a:ext>
            </a:extLst>
          </p:cNvPr>
          <p:cNvSpPr txBox="1"/>
          <p:nvPr/>
        </p:nvSpPr>
        <p:spPr>
          <a:xfrm>
            <a:off x="877775" y="2864034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47" name="Imagen 246">
            <a:extLst>
              <a:ext uri="{FF2B5EF4-FFF2-40B4-BE49-F238E27FC236}">
                <a16:creationId xmlns:a16="http://schemas.microsoft.com/office/drawing/2014/main" id="{0F64A680-C048-337A-E918-6571F3A7DD9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4274" y="2793098"/>
            <a:ext cx="1800000" cy="360000"/>
          </a:xfrm>
          <a:prstGeom prst="rect">
            <a:avLst/>
          </a:prstGeom>
        </p:spPr>
      </p:pic>
      <p:sp>
        <p:nvSpPr>
          <p:cNvPr id="248" name="CuadroTexto 247">
            <a:extLst>
              <a:ext uri="{FF2B5EF4-FFF2-40B4-BE49-F238E27FC236}">
                <a16:creationId xmlns:a16="http://schemas.microsoft.com/office/drawing/2014/main" id="{54A9AAD9-233D-F2A7-CD9F-8B4682B52682}"/>
              </a:ext>
            </a:extLst>
          </p:cNvPr>
          <p:cNvSpPr txBox="1"/>
          <p:nvPr/>
        </p:nvSpPr>
        <p:spPr>
          <a:xfrm>
            <a:off x="2736095" y="2761318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49" name="CuadroTexto 248">
            <a:extLst>
              <a:ext uri="{FF2B5EF4-FFF2-40B4-BE49-F238E27FC236}">
                <a16:creationId xmlns:a16="http://schemas.microsoft.com/office/drawing/2014/main" id="{62EC949C-8639-A2E6-90EC-54ADB5B118BB}"/>
              </a:ext>
            </a:extLst>
          </p:cNvPr>
          <p:cNvSpPr txBox="1"/>
          <p:nvPr/>
        </p:nvSpPr>
        <p:spPr>
          <a:xfrm>
            <a:off x="2706935" y="2864034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50" name="Imagen 249">
            <a:extLst>
              <a:ext uri="{FF2B5EF4-FFF2-40B4-BE49-F238E27FC236}">
                <a16:creationId xmlns:a16="http://schemas.microsoft.com/office/drawing/2014/main" id="{7AA27455-58EE-94FB-6DD1-0690E7F8BE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079" y="2793098"/>
            <a:ext cx="1800000" cy="360000"/>
          </a:xfrm>
          <a:prstGeom prst="rect">
            <a:avLst/>
          </a:prstGeom>
        </p:spPr>
      </p:pic>
      <p:sp>
        <p:nvSpPr>
          <p:cNvPr id="251" name="CuadroTexto 250">
            <a:extLst>
              <a:ext uri="{FF2B5EF4-FFF2-40B4-BE49-F238E27FC236}">
                <a16:creationId xmlns:a16="http://schemas.microsoft.com/office/drawing/2014/main" id="{7DE33D7F-D1D0-C383-D13B-6481A7CCA1E2}"/>
              </a:ext>
            </a:extLst>
          </p:cNvPr>
          <p:cNvSpPr txBox="1"/>
          <p:nvPr/>
        </p:nvSpPr>
        <p:spPr>
          <a:xfrm>
            <a:off x="4562900" y="2761318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52" name="CuadroTexto 251">
            <a:extLst>
              <a:ext uri="{FF2B5EF4-FFF2-40B4-BE49-F238E27FC236}">
                <a16:creationId xmlns:a16="http://schemas.microsoft.com/office/drawing/2014/main" id="{6CCFD9FF-EBAC-FC25-63CA-6AA1E6CABEF2}"/>
              </a:ext>
            </a:extLst>
          </p:cNvPr>
          <p:cNvSpPr txBox="1"/>
          <p:nvPr/>
        </p:nvSpPr>
        <p:spPr>
          <a:xfrm>
            <a:off x="4533740" y="2864034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53" name="Imagen 252">
            <a:extLst>
              <a:ext uri="{FF2B5EF4-FFF2-40B4-BE49-F238E27FC236}">
                <a16:creationId xmlns:a16="http://schemas.microsoft.com/office/drawing/2014/main" id="{99D3CC01-C87F-8C6A-41DB-D5B40735E60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14" y="3169694"/>
            <a:ext cx="1800000" cy="360000"/>
          </a:xfrm>
          <a:prstGeom prst="rect">
            <a:avLst/>
          </a:prstGeom>
        </p:spPr>
      </p:pic>
      <p:sp>
        <p:nvSpPr>
          <p:cNvPr id="254" name="CuadroTexto 253">
            <a:extLst>
              <a:ext uri="{FF2B5EF4-FFF2-40B4-BE49-F238E27FC236}">
                <a16:creationId xmlns:a16="http://schemas.microsoft.com/office/drawing/2014/main" id="{BCB6AEF0-77CE-FE44-5227-F85D552FD31D}"/>
              </a:ext>
            </a:extLst>
          </p:cNvPr>
          <p:cNvSpPr txBox="1"/>
          <p:nvPr/>
        </p:nvSpPr>
        <p:spPr>
          <a:xfrm>
            <a:off x="906935" y="3137914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55" name="CuadroTexto 254">
            <a:extLst>
              <a:ext uri="{FF2B5EF4-FFF2-40B4-BE49-F238E27FC236}">
                <a16:creationId xmlns:a16="http://schemas.microsoft.com/office/drawing/2014/main" id="{9C04DA27-6C50-E345-B04B-FB1E7C010BB1}"/>
              </a:ext>
            </a:extLst>
          </p:cNvPr>
          <p:cNvSpPr txBox="1"/>
          <p:nvPr/>
        </p:nvSpPr>
        <p:spPr>
          <a:xfrm>
            <a:off x="877775" y="3240630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56" name="Imagen 255">
            <a:extLst>
              <a:ext uri="{FF2B5EF4-FFF2-40B4-BE49-F238E27FC236}">
                <a16:creationId xmlns:a16="http://schemas.microsoft.com/office/drawing/2014/main" id="{5217EA31-BCD5-2127-8ECD-1B5E9F70E4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4274" y="3169694"/>
            <a:ext cx="1800000" cy="360000"/>
          </a:xfrm>
          <a:prstGeom prst="rect">
            <a:avLst/>
          </a:prstGeom>
        </p:spPr>
      </p:pic>
      <p:sp>
        <p:nvSpPr>
          <p:cNvPr id="257" name="CuadroTexto 256">
            <a:extLst>
              <a:ext uri="{FF2B5EF4-FFF2-40B4-BE49-F238E27FC236}">
                <a16:creationId xmlns:a16="http://schemas.microsoft.com/office/drawing/2014/main" id="{6BACEFF3-45FB-ED11-1B91-4D4071D9C077}"/>
              </a:ext>
            </a:extLst>
          </p:cNvPr>
          <p:cNvSpPr txBox="1"/>
          <p:nvPr/>
        </p:nvSpPr>
        <p:spPr>
          <a:xfrm>
            <a:off x="2736095" y="3137914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58" name="CuadroTexto 257">
            <a:extLst>
              <a:ext uri="{FF2B5EF4-FFF2-40B4-BE49-F238E27FC236}">
                <a16:creationId xmlns:a16="http://schemas.microsoft.com/office/drawing/2014/main" id="{4935CB74-BD36-C225-A632-ACF7D3374347}"/>
              </a:ext>
            </a:extLst>
          </p:cNvPr>
          <p:cNvSpPr txBox="1"/>
          <p:nvPr/>
        </p:nvSpPr>
        <p:spPr>
          <a:xfrm>
            <a:off x="2706935" y="3240630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59" name="Imagen 258">
            <a:extLst>
              <a:ext uri="{FF2B5EF4-FFF2-40B4-BE49-F238E27FC236}">
                <a16:creationId xmlns:a16="http://schemas.microsoft.com/office/drawing/2014/main" id="{02096EB2-B2B7-D2B0-27F6-C9077B9B5C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079" y="3169694"/>
            <a:ext cx="1800000" cy="360000"/>
          </a:xfrm>
          <a:prstGeom prst="rect">
            <a:avLst/>
          </a:prstGeom>
        </p:spPr>
      </p:pic>
      <p:sp>
        <p:nvSpPr>
          <p:cNvPr id="260" name="CuadroTexto 259">
            <a:extLst>
              <a:ext uri="{FF2B5EF4-FFF2-40B4-BE49-F238E27FC236}">
                <a16:creationId xmlns:a16="http://schemas.microsoft.com/office/drawing/2014/main" id="{FCB770FA-CCA2-1848-E1ED-310955A6C840}"/>
              </a:ext>
            </a:extLst>
          </p:cNvPr>
          <p:cNvSpPr txBox="1"/>
          <p:nvPr/>
        </p:nvSpPr>
        <p:spPr>
          <a:xfrm>
            <a:off x="4562900" y="3137914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61" name="CuadroTexto 260">
            <a:extLst>
              <a:ext uri="{FF2B5EF4-FFF2-40B4-BE49-F238E27FC236}">
                <a16:creationId xmlns:a16="http://schemas.microsoft.com/office/drawing/2014/main" id="{CA8C35D3-5AD9-6264-9656-C1FA46B6C3A7}"/>
              </a:ext>
            </a:extLst>
          </p:cNvPr>
          <p:cNvSpPr txBox="1"/>
          <p:nvPr/>
        </p:nvSpPr>
        <p:spPr>
          <a:xfrm>
            <a:off x="4533740" y="3240630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62" name="Imagen 261">
            <a:extLst>
              <a:ext uri="{FF2B5EF4-FFF2-40B4-BE49-F238E27FC236}">
                <a16:creationId xmlns:a16="http://schemas.microsoft.com/office/drawing/2014/main" id="{4A416773-E2B2-FDD0-2892-5DBF921F3E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14" y="3541527"/>
            <a:ext cx="1800000" cy="360000"/>
          </a:xfrm>
          <a:prstGeom prst="rect">
            <a:avLst/>
          </a:prstGeom>
        </p:spPr>
      </p:pic>
      <p:sp>
        <p:nvSpPr>
          <p:cNvPr id="263" name="CuadroTexto 262">
            <a:extLst>
              <a:ext uri="{FF2B5EF4-FFF2-40B4-BE49-F238E27FC236}">
                <a16:creationId xmlns:a16="http://schemas.microsoft.com/office/drawing/2014/main" id="{680EFD8B-D52A-3E72-32D8-5E33E1A702DC}"/>
              </a:ext>
            </a:extLst>
          </p:cNvPr>
          <p:cNvSpPr txBox="1"/>
          <p:nvPr/>
        </p:nvSpPr>
        <p:spPr>
          <a:xfrm>
            <a:off x="906935" y="3509747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64" name="CuadroTexto 263">
            <a:extLst>
              <a:ext uri="{FF2B5EF4-FFF2-40B4-BE49-F238E27FC236}">
                <a16:creationId xmlns:a16="http://schemas.microsoft.com/office/drawing/2014/main" id="{1D060D23-610E-E686-9107-0AEC93CDC64E}"/>
              </a:ext>
            </a:extLst>
          </p:cNvPr>
          <p:cNvSpPr txBox="1"/>
          <p:nvPr/>
        </p:nvSpPr>
        <p:spPr>
          <a:xfrm>
            <a:off x="877775" y="3612463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65" name="Imagen 264">
            <a:extLst>
              <a:ext uri="{FF2B5EF4-FFF2-40B4-BE49-F238E27FC236}">
                <a16:creationId xmlns:a16="http://schemas.microsoft.com/office/drawing/2014/main" id="{ED0D7FDD-20E6-4E7C-C59D-C4354ED1AB3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4274" y="3541527"/>
            <a:ext cx="1800000" cy="360000"/>
          </a:xfrm>
          <a:prstGeom prst="rect">
            <a:avLst/>
          </a:prstGeom>
        </p:spPr>
      </p:pic>
      <p:sp>
        <p:nvSpPr>
          <p:cNvPr id="266" name="CuadroTexto 265">
            <a:extLst>
              <a:ext uri="{FF2B5EF4-FFF2-40B4-BE49-F238E27FC236}">
                <a16:creationId xmlns:a16="http://schemas.microsoft.com/office/drawing/2014/main" id="{6CEA58C3-3AA7-80CD-475D-154E03245CF0}"/>
              </a:ext>
            </a:extLst>
          </p:cNvPr>
          <p:cNvSpPr txBox="1"/>
          <p:nvPr/>
        </p:nvSpPr>
        <p:spPr>
          <a:xfrm>
            <a:off x="2736095" y="3509747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67" name="CuadroTexto 266">
            <a:extLst>
              <a:ext uri="{FF2B5EF4-FFF2-40B4-BE49-F238E27FC236}">
                <a16:creationId xmlns:a16="http://schemas.microsoft.com/office/drawing/2014/main" id="{2B12F4D8-84A3-3C8E-C6FE-FD4AD828E8E4}"/>
              </a:ext>
            </a:extLst>
          </p:cNvPr>
          <p:cNvSpPr txBox="1"/>
          <p:nvPr/>
        </p:nvSpPr>
        <p:spPr>
          <a:xfrm>
            <a:off x="2706935" y="3612463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68" name="Imagen 267">
            <a:extLst>
              <a:ext uri="{FF2B5EF4-FFF2-40B4-BE49-F238E27FC236}">
                <a16:creationId xmlns:a16="http://schemas.microsoft.com/office/drawing/2014/main" id="{FE0E690D-7082-AA58-E39D-F58F60FFFD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079" y="3541527"/>
            <a:ext cx="1800000" cy="360000"/>
          </a:xfrm>
          <a:prstGeom prst="rect">
            <a:avLst/>
          </a:prstGeom>
        </p:spPr>
      </p:pic>
      <p:sp>
        <p:nvSpPr>
          <p:cNvPr id="269" name="CuadroTexto 268">
            <a:extLst>
              <a:ext uri="{FF2B5EF4-FFF2-40B4-BE49-F238E27FC236}">
                <a16:creationId xmlns:a16="http://schemas.microsoft.com/office/drawing/2014/main" id="{275682E9-F9D3-B6DB-744C-2DEE04CEEB56}"/>
              </a:ext>
            </a:extLst>
          </p:cNvPr>
          <p:cNvSpPr txBox="1"/>
          <p:nvPr/>
        </p:nvSpPr>
        <p:spPr>
          <a:xfrm>
            <a:off x="4562900" y="3509747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70" name="CuadroTexto 269">
            <a:extLst>
              <a:ext uri="{FF2B5EF4-FFF2-40B4-BE49-F238E27FC236}">
                <a16:creationId xmlns:a16="http://schemas.microsoft.com/office/drawing/2014/main" id="{CF1676E1-0370-6164-3619-9B519EDD80F7}"/>
              </a:ext>
            </a:extLst>
          </p:cNvPr>
          <p:cNvSpPr txBox="1"/>
          <p:nvPr/>
        </p:nvSpPr>
        <p:spPr>
          <a:xfrm>
            <a:off x="4533740" y="3612463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71" name="Imagen 270">
            <a:extLst>
              <a:ext uri="{FF2B5EF4-FFF2-40B4-BE49-F238E27FC236}">
                <a16:creationId xmlns:a16="http://schemas.microsoft.com/office/drawing/2014/main" id="{0CFC508D-5B02-17B2-2835-C6464EFE33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14" y="3918123"/>
            <a:ext cx="1800000" cy="360000"/>
          </a:xfrm>
          <a:prstGeom prst="rect">
            <a:avLst/>
          </a:prstGeom>
        </p:spPr>
      </p:pic>
      <p:sp>
        <p:nvSpPr>
          <p:cNvPr id="272" name="CuadroTexto 271">
            <a:extLst>
              <a:ext uri="{FF2B5EF4-FFF2-40B4-BE49-F238E27FC236}">
                <a16:creationId xmlns:a16="http://schemas.microsoft.com/office/drawing/2014/main" id="{28549BAA-C4C2-2F3A-E390-B77D1C727754}"/>
              </a:ext>
            </a:extLst>
          </p:cNvPr>
          <p:cNvSpPr txBox="1"/>
          <p:nvPr/>
        </p:nvSpPr>
        <p:spPr>
          <a:xfrm>
            <a:off x="906935" y="3886343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73" name="CuadroTexto 272">
            <a:extLst>
              <a:ext uri="{FF2B5EF4-FFF2-40B4-BE49-F238E27FC236}">
                <a16:creationId xmlns:a16="http://schemas.microsoft.com/office/drawing/2014/main" id="{EBFCA69F-8240-4454-8D9E-4B2B06A29B76}"/>
              </a:ext>
            </a:extLst>
          </p:cNvPr>
          <p:cNvSpPr txBox="1"/>
          <p:nvPr/>
        </p:nvSpPr>
        <p:spPr>
          <a:xfrm>
            <a:off x="877775" y="3989059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74" name="Imagen 273">
            <a:extLst>
              <a:ext uri="{FF2B5EF4-FFF2-40B4-BE49-F238E27FC236}">
                <a16:creationId xmlns:a16="http://schemas.microsoft.com/office/drawing/2014/main" id="{8C02CCDF-4E3F-9180-C6D7-DF2045456D9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4274" y="3918123"/>
            <a:ext cx="1800000" cy="360000"/>
          </a:xfrm>
          <a:prstGeom prst="rect">
            <a:avLst/>
          </a:prstGeom>
        </p:spPr>
      </p:pic>
      <p:sp>
        <p:nvSpPr>
          <p:cNvPr id="275" name="CuadroTexto 274">
            <a:extLst>
              <a:ext uri="{FF2B5EF4-FFF2-40B4-BE49-F238E27FC236}">
                <a16:creationId xmlns:a16="http://schemas.microsoft.com/office/drawing/2014/main" id="{25538F7D-5B96-9C2C-47EF-6BDD3073C8DF}"/>
              </a:ext>
            </a:extLst>
          </p:cNvPr>
          <p:cNvSpPr txBox="1"/>
          <p:nvPr/>
        </p:nvSpPr>
        <p:spPr>
          <a:xfrm>
            <a:off x="2736095" y="3886343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76" name="CuadroTexto 275">
            <a:extLst>
              <a:ext uri="{FF2B5EF4-FFF2-40B4-BE49-F238E27FC236}">
                <a16:creationId xmlns:a16="http://schemas.microsoft.com/office/drawing/2014/main" id="{21912276-5705-1BA4-75CE-9C5E4DB6EB4D}"/>
              </a:ext>
            </a:extLst>
          </p:cNvPr>
          <p:cNvSpPr txBox="1"/>
          <p:nvPr/>
        </p:nvSpPr>
        <p:spPr>
          <a:xfrm>
            <a:off x="2706935" y="3989059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77" name="Imagen 276">
            <a:extLst>
              <a:ext uri="{FF2B5EF4-FFF2-40B4-BE49-F238E27FC236}">
                <a16:creationId xmlns:a16="http://schemas.microsoft.com/office/drawing/2014/main" id="{BE5924A4-ADCB-6739-2CC6-2AEB7A4D3B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079" y="3918123"/>
            <a:ext cx="1800000" cy="360000"/>
          </a:xfrm>
          <a:prstGeom prst="rect">
            <a:avLst/>
          </a:prstGeom>
        </p:spPr>
      </p:pic>
      <p:sp>
        <p:nvSpPr>
          <p:cNvPr id="278" name="CuadroTexto 277">
            <a:extLst>
              <a:ext uri="{FF2B5EF4-FFF2-40B4-BE49-F238E27FC236}">
                <a16:creationId xmlns:a16="http://schemas.microsoft.com/office/drawing/2014/main" id="{68CCEA4D-5EA5-946B-41ED-2878FD82E06D}"/>
              </a:ext>
            </a:extLst>
          </p:cNvPr>
          <p:cNvSpPr txBox="1"/>
          <p:nvPr/>
        </p:nvSpPr>
        <p:spPr>
          <a:xfrm>
            <a:off x="4562900" y="3886343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79" name="CuadroTexto 278">
            <a:extLst>
              <a:ext uri="{FF2B5EF4-FFF2-40B4-BE49-F238E27FC236}">
                <a16:creationId xmlns:a16="http://schemas.microsoft.com/office/drawing/2014/main" id="{0A2A78CE-E17B-60CC-41F7-5F499E50096B}"/>
              </a:ext>
            </a:extLst>
          </p:cNvPr>
          <p:cNvSpPr txBox="1"/>
          <p:nvPr/>
        </p:nvSpPr>
        <p:spPr>
          <a:xfrm>
            <a:off x="4533740" y="3989059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80" name="Imagen 279">
            <a:extLst>
              <a:ext uri="{FF2B5EF4-FFF2-40B4-BE49-F238E27FC236}">
                <a16:creationId xmlns:a16="http://schemas.microsoft.com/office/drawing/2014/main" id="{2DD04C86-A9A7-C29E-1F15-8EEE064488F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14" y="4292264"/>
            <a:ext cx="1800000" cy="360000"/>
          </a:xfrm>
          <a:prstGeom prst="rect">
            <a:avLst/>
          </a:prstGeom>
        </p:spPr>
      </p:pic>
      <p:sp>
        <p:nvSpPr>
          <p:cNvPr id="281" name="CuadroTexto 280">
            <a:extLst>
              <a:ext uri="{FF2B5EF4-FFF2-40B4-BE49-F238E27FC236}">
                <a16:creationId xmlns:a16="http://schemas.microsoft.com/office/drawing/2014/main" id="{9546F15B-03DB-6AE1-36AA-B915F7B65701}"/>
              </a:ext>
            </a:extLst>
          </p:cNvPr>
          <p:cNvSpPr txBox="1"/>
          <p:nvPr/>
        </p:nvSpPr>
        <p:spPr>
          <a:xfrm>
            <a:off x="906935" y="4260484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82" name="CuadroTexto 281">
            <a:extLst>
              <a:ext uri="{FF2B5EF4-FFF2-40B4-BE49-F238E27FC236}">
                <a16:creationId xmlns:a16="http://schemas.microsoft.com/office/drawing/2014/main" id="{7FEE555A-3922-4327-4DCA-DC980EC1B9BE}"/>
              </a:ext>
            </a:extLst>
          </p:cNvPr>
          <p:cNvSpPr txBox="1"/>
          <p:nvPr/>
        </p:nvSpPr>
        <p:spPr>
          <a:xfrm>
            <a:off x="877775" y="4363200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83" name="Imagen 282">
            <a:extLst>
              <a:ext uri="{FF2B5EF4-FFF2-40B4-BE49-F238E27FC236}">
                <a16:creationId xmlns:a16="http://schemas.microsoft.com/office/drawing/2014/main" id="{BF92C4E1-0AD1-04F4-8A2D-59039DB61B2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4274" y="4292264"/>
            <a:ext cx="1800000" cy="360000"/>
          </a:xfrm>
          <a:prstGeom prst="rect">
            <a:avLst/>
          </a:prstGeom>
        </p:spPr>
      </p:pic>
      <p:sp>
        <p:nvSpPr>
          <p:cNvPr id="284" name="CuadroTexto 283">
            <a:extLst>
              <a:ext uri="{FF2B5EF4-FFF2-40B4-BE49-F238E27FC236}">
                <a16:creationId xmlns:a16="http://schemas.microsoft.com/office/drawing/2014/main" id="{D2D09F92-A394-369C-700C-9557F34CD065}"/>
              </a:ext>
            </a:extLst>
          </p:cNvPr>
          <p:cNvSpPr txBox="1"/>
          <p:nvPr/>
        </p:nvSpPr>
        <p:spPr>
          <a:xfrm>
            <a:off x="2736095" y="4260484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85" name="CuadroTexto 284">
            <a:extLst>
              <a:ext uri="{FF2B5EF4-FFF2-40B4-BE49-F238E27FC236}">
                <a16:creationId xmlns:a16="http://schemas.microsoft.com/office/drawing/2014/main" id="{0EF312DC-741C-A18B-AC0B-7067FC3058A0}"/>
              </a:ext>
            </a:extLst>
          </p:cNvPr>
          <p:cNvSpPr txBox="1"/>
          <p:nvPr/>
        </p:nvSpPr>
        <p:spPr>
          <a:xfrm>
            <a:off x="2706935" y="4363200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86" name="Imagen 285">
            <a:extLst>
              <a:ext uri="{FF2B5EF4-FFF2-40B4-BE49-F238E27FC236}">
                <a16:creationId xmlns:a16="http://schemas.microsoft.com/office/drawing/2014/main" id="{D4B217B6-CC36-F92B-1F92-87582CD96B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079" y="4292264"/>
            <a:ext cx="1800000" cy="360000"/>
          </a:xfrm>
          <a:prstGeom prst="rect">
            <a:avLst/>
          </a:prstGeom>
        </p:spPr>
      </p:pic>
      <p:sp>
        <p:nvSpPr>
          <p:cNvPr id="287" name="CuadroTexto 286">
            <a:extLst>
              <a:ext uri="{FF2B5EF4-FFF2-40B4-BE49-F238E27FC236}">
                <a16:creationId xmlns:a16="http://schemas.microsoft.com/office/drawing/2014/main" id="{C191CDCA-D0F8-0C5D-CFAC-1C84420821B4}"/>
              </a:ext>
            </a:extLst>
          </p:cNvPr>
          <p:cNvSpPr txBox="1"/>
          <p:nvPr/>
        </p:nvSpPr>
        <p:spPr>
          <a:xfrm>
            <a:off x="4562900" y="4260484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88" name="CuadroTexto 287">
            <a:extLst>
              <a:ext uri="{FF2B5EF4-FFF2-40B4-BE49-F238E27FC236}">
                <a16:creationId xmlns:a16="http://schemas.microsoft.com/office/drawing/2014/main" id="{E00C13E4-81D2-90D8-2796-767B62D0ACAB}"/>
              </a:ext>
            </a:extLst>
          </p:cNvPr>
          <p:cNvSpPr txBox="1"/>
          <p:nvPr/>
        </p:nvSpPr>
        <p:spPr>
          <a:xfrm>
            <a:off x="4533740" y="4363200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89" name="Imagen 288">
            <a:extLst>
              <a:ext uri="{FF2B5EF4-FFF2-40B4-BE49-F238E27FC236}">
                <a16:creationId xmlns:a16="http://schemas.microsoft.com/office/drawing/2014/main" id="{8B8021BB-2026-BE3F-4BBE-E9F2A29040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14" y="4668860"/>
            <a:ext cx="1800000" cy="360000"/>
          </a:xfrm>
          <a:prstGeom prst="rect">
            <a:avLst/>
          </a:prstGeom>
        </p:spPr>
      </p:pic>
      <p:sp>
        <p:nvSpPr>
          <p:cNvPr id="290" name="CuadroTexto 289">
            <a:extLst>
              <a:ext uri="{FF2B5EF4-FFF2-40B4-BE49-F238E27FC236}">
                <a16:creationId xmlns:a16="http://schemas.microsoft.com/office/drawing/2014/main" id="{1D2C0540-427C-6133-69F3-60F0D4E7261A}"/>
              </a:ext>
            </a:extLst>
          </p:cNvPr>
          <p:cNvSpPr txBox="1"/>
          <p:nvPr/>
        </p:nvSpPr>
        <p:spPr>
          <a:xfrm>
            <a:off x="906935" y="4637080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91" name="CuadroTexto 290">
            <a:extLst>
              <a:ext uri="{FF2B5EF4-FFF2-40B4-BE49-F238E27FC236}">
                <a16:creationId xmlns:a16="http://schemas.microsoft.com/office/drawing/2014/main" id="{D4591E31-B621-60EC-7B8E-1484E2138BC3}"/>
              </a:ext>
            </a:extLst>
          </p:cNvPr>
          <p:cNvSpPr txBox="1"/>
          <p:nvPr/>
        </p:nvSpPr>
        <p:spPr>
          <a:xfrm>
            <a:off x="877775" y="4739796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92" name="Imagen 291">
            <a:extLst>
              <a:ext uri="{FF2B5EF4-FFF2-40B4-BE49-F238E27FC236}">
                <a16:creationId xmlns:a16="http://schemas.microsoft.com/office/drawing/2014/main" id="{E0BEB757-4BCA-D815-E3B6-4641A5F12E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4274" y="4668860"/>
            <a:ext cx="1800000" cy="360000"/>
          </a:xfrm>
          <a:prstGeom prst="rect">
            <a:avLst/>
          </a:prstGeom>
        </p:spPr>
      </p:pic>
      <p:sp>
        <p:nvSpPr>
          <p:cNvPr id="293" name="CuadroTexto 292">
            <a:extLst>
              <a:ext uri="{FF2B5EF4-FFF2-40B4-BE49-F238E27FC236}">
                <a16:creationId xmlns:a16="http://schemas.microsoft.com/office/drawing/2014/main" id="{3DAF0EC7-0D85-5FFF-C13D-914F7CABB347}"/>
              </a:ext>
            </a:extLst>
          </p:cNvPr>
          <p:cNvSpPr txBox="1"/>
          <p:nvPr/>
        </p:nvSpPr>
        <p:spPr>
          <a:xfrm>
            <a:off x="2736095" y="4637080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94" name="CuadroTexto 293">
            <a:extLst>
              <a:ext uri="{FF2B5EF4-FFF2-40B4-BE49-F238E27FC236}">
                <a16:creationId xmlns:a16="http://schemas.microsoft.com/office/drawing/2014/main" id="{09CB5C6B-29E0-003C-DB92-C973AB16B7C1}"/>
              </a:ext>
            </a:extLst>
          </p:cNvPr>
          <p:cNvSpPr txBox="1"/>
          <p:nvPr/>
        </p:nvSpPr>
        <p:spPr>
          <a:xfrm>
            <a:off x="2706935" y="4739796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95" name="Imagen 294">
            <a:extLst>
              <a:ext uri="{FF2B5EF4-FFF2-40B4-BE49-F238E27FC236}">
                <a16:creationId xmlns:a16="http://schemas.microsoft.com/office/drawing/2014/main" id="{D89F0F05-E49D-943B-A404-8496D01032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079" y="4668860"/>
            <a:ext cx="1800000" cy="360000"/>
          </a:xfrm>
          <a:prstGeom prst="rect">
            <a:avLst/>
          </a:prstGeom>
        </p:spPr>
      </p:pic>
      <p:sp>
        <p:nvSpPr>
          <p:cNvPr id="296" name="CuadroTexto 295">
            <a:extLst>
              <a:ext uri="{FF2B5EF4-FFF2-40B4-BE49-F238E27FC236}">
                <a16:creationId xmlns:a16="http://schemas.microsoft.com/office/drawing/2014/main" id="{7113B9AD-293A-DDFB-8AAC-93747F9A075F}"/>
              </a:ext>
            </a:extLst>
          </p:cNvPr>
          <p:cNvSpPr txBox="1"/>
          <p:nvPr/>
        </p:nvSpPr>
        <p:spPr>
          <a:xfrm>
            <a:off x="4562900" y="4637080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297" name="CuadroTexto 296">
            <a:extLst>
              <a:ext uri="{FF2B5EF4-FFF2-40B4-BE49-F238E27FC236}">
                <a16:creationId xmlns:a16="http://schemas.microsoft.com/office/drawing/2014/main" id="{F38D9361-E175-8FC1-5EBD-37CB8C2D5B29}"/>
              </a:ext>
            </a:extLst>
          </p:cNvPr>
          <p:cNvSpPr txBox="1"/>
          <p:nvPr/>
        </p:nvSpPr>
        <p:spPr>
          <a:xfrm>
            <a:off x="4533740" y="4739796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298" name="Imagen 297">
            <a:extLst>
              <a:ext uri="{FF2B5EF4-FFF2-40B4-BE49-F238E27FC236}">
                <a16:creationId xmlns:a16="http://schemas.microsoft.com/office/drawing/2014/main" id="{20B7F1CE-9F00-B1DC-E659-F5990E166F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14" y="5042011"/>
            <a:ext cx="1800000" cy="360000"/>
          </a:xfrm>
          <a:prstGeom prst="rect">
            <a:avLst/>
          </a:prstGeom>
        </p:spPr>
      </p:pic>
      <p:sp>
        <p:nvSpPr>
          <p:cNvPr id="299" name="CuadroTexto 298">
            <a:extLst>
              <a:ext uri="{FF2B5EF4-FFF2-40B4-BE49-F238E27FC236}">
                <a16:creationId xmlns:a16="http://schemas.microsoft.com/office/drawing/2014/main" id="{9AAE2C07-066C-3868-4FBC-F33EBB31D596}"/>
              </a:ext>
            </a:extLst>
          </p:cNvPr>
          <p:cNvSpPr txBox="1"/>
          <p:nvPr/>
        </p:nvSpPr>
        <p:spPr>
          <a:xfrm>
            <a:off x="906935" y="5010231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300" name="CuadroTexto 299">
            <a:extLst>
              <a:ext uri="{FF2B5EF4-FFF2-40B4-BE49-F238E27FC236}">
                <a16:creationId xmlns:a16="http://schemas.microsoft.com/office/drawing/2014/main" id="{0A6D4F8B-8AC0-4633-B062-2D0A6E6EE0F7}"/>
              </a:ext>
            </a:extLst>
          </p:cNvPr>
          <p:cNvSpPr txBox="1"/>
          <p:nvPr/>
        </p:nvSpPr>
        <p:spPr>
          <a:xfrm>
            <a:off x="877775" y="5112947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301" name="Imagen 300">
            <a:extLst>
              <a:ext uri="{FF2B5EF4-FFF2-40B4-BE49-F238E27FC236}">
                <a16:creationId xmlns:a16="http://schemas.microsoft.com/office/drawing/2014/main" id="{C3C515AF-A87A-7403-01BA-3B809F2435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4274" y="5042011"/>
            <a:ext cx="1800000" cy="360000"/>
          </a:xfrm>
          <a:prstGeom prst="rect">
            <a:avLst/>
          </a:prstGeom>
        </p:spPr>
      </p:pic>
      <p:sp>
        <p:nvSpPr>
          <p:cNvPr id="302" name="CuadroTexto 301">
            <a:extLst>
              <a:ext uri="{FF2B5EF4-FFF2-40B4-BE49-F238E27FC236}">
                <a16:creationId xmlns:a16="http://schemas.microsoft.com/office/drawing/2014/main" id="{856183CE-FBCA-76C0-0561-4EAF73C08C3D}"/>
              </a:ext>
            </a:extLst>
          </p:cNvPr>
          <p:cNvSpPr txBox="1"/>
          <p:nvPr/>
        </p:nvSpPr>
        <p:spPr>
          <a:xfrm>
            <a:off x="2736095" y="5010231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303" name="CuadroTexto 302">
            <a:extLst>
              <a:ext uri="{FF2B5EF4-FFF2-40B4-BE49-F238E27FC236}">
                <a16:creationId xmlns:a16="http://schemas.microsoft.com/office/drawing/2014/main" id="{3EB52B08-B059-1872-7DD5-7F4EEADD9EAA}"/>
              </a:ext>
            </a:extLst>
          </p:cNvPr>
          <p:cNvSpPr txBox="1"/>
          <p:nvPr/>
        </p:nvSpPr>
        <p:spPr>
          <a:xfrm>
            <a:off x="2706935" y="5112947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304" name="Imagen 303">
            <a:extLst>
              <a:ext uri="{FF2B5EF4-FFF2-40B4-BE49-F238E27FC236}">
                <a16:creationId xmlns:a16="http://schemas.microsoft.com/office/drawing/2014/main" id="{54B82C9C-B897-A64D-7196-AA21717C6B6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079" y="5042011"/>
            <a:ext cx="1800000" cy="360000"/>
          </a:xfrm>
          <a:prstGeom prst="rect">
            <a:avLst/>
          </a:prstGeom>
        </p:spPr>
      </p:pic>
      <p:sp>
        <p:nvSpPr>
          <p:cNvPr id="305" name="CuadroTexto 304">
            <a:extLst>
              <a:ext uri="{FF2B5EF4-FFF2-40B4-BE49-F238E27FC236}">
                <a16:creationId xmlns:a16="http://schemas.microsoft.com/office/drawing/2014/main" id="{2AC6357D-6CA9-3DCF-2F7C-D8A0C7BECD46}"/>
              </a:ext>
            </a:extLst>
          </p:cNvPr>
          <p:cNvSpPr txBox="1"/>
          <p:nvPr/>
        </p:nvSpPr>
        <p:spPr>
          <a:xfrm>
            <a:off x="4562900" y="5010231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306" name="CuadroTexto 305">
            <a:extLst>
              <a:ext uri="{FF2B5EF4-FFF2-40B4-BE49-F238E27FC236}">
                <a16:creationId xmlns:a16="http://schemas.microsoft.com/office/drawing/2014/main" id="{BA28EC0C-EA2C-DEFD-8E73-4E6C8AC4335F}"/>
              </a:ext>
            </a:extLst>
          </p:cNvPr>
          <p:cNvSpPr txBox="1"/>
          <p:nvPr/>
        </p:nvSpPr>
        <p:spPr>
          <a:xfrm>
            <a:off x="4533740" y="5112947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307" name="Imagen 306">
            <a:extLst>
              <a:ext uri="{FF2B5EF4-FFF2-40B4-BE49-F238E27FC236}">
                <a16:creationId xmlns:a16="http://schemas.microsoft.com/office/drawing/2014/main" id="{5267AB9A-DA25-1566-0477-F29FA266F9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14" y="5418607"/>
            <a:ext cx="1800000" cy="360000"/>
          </a:xfrm>
          <a:prstGeom prst="rect">
            <a:avLst/>
          </a:prstGeom>
        </p:spPr>
      </p:pic>
      <p:sp>
        <p:nvSpPr>
          <p:cNvPr id="308" name="CuadroTexto 307">
            <a:extLst>
              <a:ext uri="{FF2B5EF4-FFF2-40B4-BE49-F238E27FC236}">
                <a16:creationId xmlns:a16="http://schemas.microsoft.com/office/drawing/2014/main" id="{3E98E26B-61BE-DF1E-2042-71D8BDFCAD1F}"/>
              </a:ext>
            </a:extLst>
          </p:cNvPr>
          <p:cNvSpPr txBox="1"/>
          <p:nvPr/>
        </p:nvSpPr>
        <p:spPr>
          <a:xfrm>
            <a:off x="906935" y="5386827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309" name="CuadroTexto 308">
            <a:extLst>
              <a:ext uri="{FF2B5EF4-FFF2-40B4-BE49-F238E27FC236}">
                <a16:creationId xmlns:a16="http://schemas.microsoft.com/office/drawing/2014/main" id="{FCFA8A82-746E-430F-F41F-415ED8F916DC}"/>
              </a:ext>
            </a:extLst>
          </p:cNvPr>
          <p:cNvSpPr txBox="1"/>
          <p:nvPr/>
        </p:nvSpPr>
        <p:spPr>
          <a:xfrm>
            <a:off x="877775" y="5489543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310" name="Imagen 309">
            <a:extLst>
              <a:ext uri="{FF2B5EF4-FFF2-40B4-BE49-F238E27FC236}">
                <a16:creationId xmlns:a16="http://schemas.microsoft.com/office/drawing/2014/main" id="{F61E315E-F62A-3561-0170-1A5094DAF6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4274" y="5418607"/>
            <a:ext cx="1800000" cy="360000"/>
          </a:xfrm>
          <a:prstGeom prst="rect">
            <a:avLst/>
          </a:prstGeom>
        </p:spPr>
      </p:pic>
      <p:sp>
        <p:nvSpPr>
          <p:cNvPr id="311" name="CuadroTexto 310">
            <a:extLst>
              <a:ext uri="{FF2B5EF4-FFF2-40B4-BE49-F238E27FC236}">
                <a16:creationId xmlns:a16="http://schemas.microsoft.com/office/drawing/2014/main" id="{EC2742DF-DE75-5162-5F95-744CFE9241AA}"/>
              </a:ext>
            </a:extLst>
          </p:cNvPr>
          <p:cNvSpPr txBox="1"/>
          <p:nvPr/>
        </p:nvSpPr>
        <p:spPr>
          <a:xfrm>
            <a:off x="2736095" y="5386827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312" name="CuadroTexto 311">
            <a:extLst>
              <a:ext uri="{FF2B5EF4-FFF2-40B4-BE49-F238E27FC236}">
                <a16:creationId xmlns:a16="http://schemas.microsoft.com/office/drawing/2014/main" id="{8D64196C-1D2F-11B2-A482-B6E332DAB64E}"/>
              </a:ext>
            </a:extLst>
          </p:cNvPr>
          <p:cNvSpPr txBox="1"/>
          <p:nvPr/>
        </p:nvSpPr>
        <p:spPr>
          <a:xfrm>
            <a:off x="2706935" y="5489543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313" name="Imagen 312">
            <a:extLst>
              <a:ext uri="{FF2B5EF4-FFF2-40B4-BE49-F238E27FC236}">
                <a16:creationId xmlns:a16="http://schemas.microsoft.com/office/drawing/2014/main" id="{E1E702E1-386F-BBE4-5FAF-0CE1C5C267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079" y="5418607"/>
            <a:ext cx="1800000" cy="360000"/>
          </a:xfrm>
          <a:prstGeom prst="rect">
            <a:avLst/>
          </a:prstGeom>
        </p:spPr>
      </p:pic>
      <p:sp>
        <p:nvSpPr>
          <p:cNvPr id="314" name="CuadroTexto 313">
            <a:extLst>
              <a:ext uri="{FF2B5EF4-FFF2-40B4-BE49-F238E27FC236}">
                <a16:creationId xmlns:a16="http://schemas.microsoft.com/office/drawing/2014/main" id="{A87A8AD3-A28C-4FCA-3EE9-BFAC7B6EC458}"/>
              </a:ext>
            </a:extLst>
          </p:cNvPr>
          <p:cNvSpPr txBox="1"/>
          <p:nvPr/>
        </p:nvSpPr>
        <p:spPr>
          <a:xfrm>
            <a:off x="4562900" y="5386827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315" name="CuadroTexto 314">
            <a:extLst>
              <a:ext uri="{FF2B5EF4-FFF2-40B4-BE49-F238E27FC236}">
                <a16:creationId xmlns:a16="http://schemas.microsoft.com/office/drawing/2014/main" id="{DB098D32-42EB-C5FC-D2F9-71CC6CFE2E12}"/>
              </a:ext>
            </a:extLst>
          </p:cNvPr>
          <p:cNvSpPr txBox="1"/>
          <p:nvPr/>
        </p:nvSpPr>
        <p:spPr>
          <a:xfrm>
            <a:off x="4533740" y="5489543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316" name="Imagen 315">
            <a:extLst>
              <a:ext uri="{FF2B5EF4-FFF2-40B4-BE49-F238E27FC236}">
                <a16:creationId xmlns:a16="http://schemas.microsoft.com/office/drawing/2014/main" id="{4ACDB343-06EC-2324-6FA7-87B5B4FED75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14" y="5792748"/>
            <a:ext cx="1800000" cy="360000"/>
          </a:xfrm>
          <a:prstGeom prst="rect">
            <a:avLst/>
          </a:prstGeom>
        </p:spPr>
      </p:pic>
      <p:sp>
        <p:nvSpPr>
          <p:cNvPr id="317" name="CuadroTexto 316">
            <a:extLst>
              <a:ext uri="{FF2B5EF4-FFF2-40B4-BE49-F238E27FC236}">
                <a16:creationId xmlns:a16="http://schemas.microsoft.com/office/drawing/2014/main" id="{82267B55-26BA-8AE8-6F6E-ADE3C5DA20FF}"/>
              </a:ext>
            </a:extLst>
          </p:cNvPr>
          <p:cNvSpPr txBox="1"/>
          <p:nvPr/>
        </p:nvSpPr>
        <p:spPr>
          <a:xfrm>
            <a:off x="906935" y="5760968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318" name="CuadroTexto 317">
            <a:extLst>
              <a:ext uri="{FF2B5EF4-FFF2-40B4-BE49-F238E27FC236}">
                <a16:creationId xmlns:a16="http://schemas.microsoft.com/office/drawing/2014/main" id="{70640CAF-7608-E6F7-2477-788A33E618BC}"/>
              </a:ext>
            </a:extLst>
          </p:cNvPr>
          <p:cNvSpPr txBox="1"/>
          <p:nvPr/>
        </p:nvSpPr>
        <p:spPr>
          <a:xfrm>
            <a:off x="877775" y="5863684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319" name="Imagen 318">
            <a:extLst>
              <a:ext uri="{FF2B5EF4-FFF2-40B4-BE49-F238E27FC236}">
                <a16:creationId xmlns:a16="http://schemas.microsoft.com/office/drawing/2014/main" id="{8A4476E2-1A2D-EAFB-3674-8804ACBDA6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4274" y="5792748"/>
            <a:ext cx="1800000" cy="360000"/>
          </a:xfrm>
          <a:prstGeom prst="rect">
            <a:avLst/>
          </a:prstGeom>
        </p:spPr>
      </p:pic>
      <p:sp>
        <p:nvSpPr>
          <p:cNvPr id="320" name="CuadroTexto 319">
            <a:extLst>
              <a:ext uri="{FF2B5EF4-FFF2-40B4-BE49-F238E27FC236}">
                <a16:creationId xmlns:a16="http://schemas.microsoft.com/office/drawing/2014/main" id="{83BD47EB-DF66-38D0-0AA9-1CF6FF456545}"/>
              </a:ext>
            </a:extLst>
          </p:cNvPr>
          <p:cNvSpPr txBox="1"/>
          <p:nvPr/>
        </p:nvSpPr>
        <p:spPr>
          <a:xfrm>
            <a:off x="2736095" y="5760968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321" name="CuadroTexto 320">
            <a:extLst>
              <a:ext uri="{FF2B5EF4-FFF2-40B4-BE49-F238E27FC236}">
                <a16:creationId xmlns:a16="http://schemas.microsoft.com/office/drawing/2014/main" id="{595DBE6E-C6EA-77AE-9F6F-36F08568F239}"/>
              </a:ext>
            </a:extLst>
          </p:cNvPr>
          <p:cNvSpPr txBox="1"/>
          <p:nvPr/>
        </p:nvSpPr>
        <p:spPr>
          <a:xfrm>
            <a:off x="2706935" y="5863684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322" name="Imagen 321">
            <a:extLst>
              <a:ext uri="{FF2B5EF4-FFF2-40B4-BE49-F238E27FC236}">
                <a16:creationId xmlns:a16="http://schemas.microsoft.com/office/drawing/2014/main" id="{8325E186-FC91-B234-F436-569D5C0F135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079" y="5792748"/>
            <a:ext cx="1800000" cy="360000"/>
          </a:xfrm>
          <a:prstGeom prst="rect">
            <a:avLst/>
          </a:prstGeom>
        </p:spPr>
      </p:pic>
      <p:sp>
        <p:nvSpPr>
          <p:cNvPr id="323" name="CuadroTexto 322">
            <a:extLst>
              <a:ext uri="{FF2B5EF4-FFF2-40B4-BE49-F238E27FC236}">
                <a16:creationId xmlns:a16="http://schemas.microsoft.com/office/drawing/2014/main" id="{BBCBBE4F-258C-EBDF-D923-0C06688ECC94}"/>
              </a:ext>
            </a:extLst>
          </p:cNvPr>
          <p:cNvSpPr txBox="1"/>
          <p:nvPr/>
        </p:nvSpPr>
        <p:spPr>
          <a:xfrm>
            <a:off x="4562900" y="5760968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324" name="CuadroTexto 323">
            <a:extLst>
              <a:ext uri="{FF2B5EF4-FFF2-40B4-BE49-F238E27FC236}">
                <a16:creationId xmlns:a16="http://schemas.microsoft.com/office/drawing/2014/main" id="{2674B29A-6927-5678-4AC1-09A10F93BF15}"/>
              </a:ext>
            </a:extLst>
          </p:cNvPr>
          <p:cNvSpPr txBox="1"/>
          <p:nvPr/>
        </p:nvSpPr>
        <p:spPr>
          <a:xfrm>
            <a:off x="4533740" y="5863684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325" name="Imagen 324">
            <a:extLst>
              <a:ext uri="{FF2B5EF4-FFF2-40B4-BE49-F238E27FC236}">
                <a16:creationId xmlns:a16="http://schemas.microsoft.com/office/drawing/2014/main" id="{9361A69C-97C2-A7ED-3A08-AFEE507EBE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14" y="6169344"/>
            <a:ext cx="1800000" cy="360000"/>
          </a:xfrm>
          <a:prstGeom prst="rect">
            <a:avLst/>
          </a:prstGeom>
        </p:spPr>
      </p:pic>
      <p:sp>
        <p:nvSpPr>
          <p:cNvPr id="326" name="CuadroTexto 325">
            <a:extLst>
              <a:ext uri="{FF2B5EF4-FFF2-40B4-BE49-F238E27FC236}">
                <a16:creationId xmlns:a16="http://schemas.microsoft.com/office/drawing/2014/main" id="{47F7DAC1-7287-4982-3E58-AE1694EF02A4}"/>
              </a:ext>
            </a:extLst>
          </p:cNvPr>
          <p:cNvSpPr txBox="1"/>
          <p:nvPr/>
        </p:nvSpPr>
        <p:spPr>
          <a:xfrm>
            <a:off x="906935" y="6137564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327" name="CuadroTexto 326">
            <a:extLst>
              <a:ext uri="{FF2B5EF4-FFF2-40B4-BE49-F238E27FC236}">
                <a16:creationId xmlns:a16="http://schemas.microsoft.com/office/drawing/2014/main" id="{4960056E-AFEF-96A1-9083-D236A236CBDE}"/>
              </a:ext>
            </a:extLst>
          </p:cNvPr>
          <p:cNvSpPr txBox="1"/>
          <p:nvPr/>
        </p:nvSpPr>
        <p:spPr>
          <a:xfrm>
            <a:off x="877775" y="6240280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328" name="Imagen 327">
            <a:extLst>
              <a:ext uri="{FF2B5EF4-FFF2-40B4-BE49-F238E27FC236}">
                <a16:creationId xmlns:a16="http://schemas.microsoft.com/office/drawing/2014/main" id="{37E4EDE9-DBA3-5D04-8D44-87C48F7B81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4274" y="6169344"/>
            <a:ext cx="1800000" cy="360000"/>
          </a:xfrm>
          <a:prstGeom prst="rect">
            <a:avLst/>
          </a:prstGeom>
        </p:spPr>
      </p:pic>
      <p:sp>
        <p:nvSpPr>
          <p:cNvPr id="329" name="CuadroTexto 328">
            <a:extLst>
              <a:ext uri="{FF2B5EF4-FFF2-40B4-BE49-F238E27FC236}">
                <a16:creationId xmlns:a16="http://schemas.microsoft.com/office/drawing/2014/main" id="{F126CC46-24C7-9996-7B11-3FD69F2A12C6}"/>
              </a:ext>
            </a:extLst>
          </p:cNvPr>
          <p:cNvSpPr txBox="1"/>
          <p:nvPr/>
        </p:nvSpPr>
        <p:spPr>
          <a:xfrm>
            <a:off x="2736095" y="6137564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330" name="CuadroTexto 329">
            <a:extLst>
              <a:ext uri="{FF2B5EF4-FFF2-40B4-BE49-F238E27FC236}">
                <a16:creationId xmlns:a16="http://schemas.microsoft.com/office/drawing/2014/main" id="{2DAA66BB-07F3-6EF1-8116-5B793B7645CA}"/>
              </a:ext>
            </a:extLst>
          </p:cNvPr>
          <p:cNvSpPr txBox="1"/>
          <p:nvPr/>
        </p:nvSpPr>
        <p:spPr>
          <a:xfrm>
            <a:off x="2706935" y="6240280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331" name="Imagen 330">
            <a:extLst>
              <a:ext uri="{FF2B5EF4-FFF2-40B4-BE49-F238E27FC236}">
                <a16:creationId xmlns:a16="http://schemas.microsoft.com/office/drawing/2014/main" id="{F8872A7D-C3B5-5DD4-AE78-3CCDFB8A24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079" y="6169344"/>
            <a:ext cx="1800000" cy="360000"/>
          </a:xfrm>
          <a:prstGeom prst="rect">
            <a:avLst/>
          </a:prstGeom>
        </p:spPr>
      </p:pic>
      <p:sp>
        <p:nvSpPr>
          <p:cNvPr id="332" name="CuadroTexto 331">
            <a:extLst>
              <a:ext uri="{FF2B5EF4-FFF2-40B4-BE49-F238E27FC236}">
                <a16:creationId xmlns:a16="http://schemas.microsoft.com/office/drawing/2014/main" id="{D883FD43-30BB-0630-92B2-6773DAB8B1CA}"/>
              </a:ext>
            </a:extLst>
          </p:cNvPr>
          <p:cNvSpPr txBox="1"/>
          <p:nvPr/>
        </p:nvSpPr>
        <p:spPr>
          <a:xfrm>
            <a:off x="4562900" y="6137564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333" name="CuadroTexto 332">
            <a:extLst>
              <a:ext uri="{FF2B5EF4-FFF2-40B4-BE49-F238E27FC236}">
                <a16:creationId xmlns:a16="http://schemas.microsoft.com/office/drawing/2014/main" id="{8FED922D-3846-A180-B86C-9F3A794FF0BB}"/>
              </a:ext>
            </a:extLst>
          </p:cNvPr>
          <p:cNvSpPr txBox="1"/>
          <p:nvPr/>
        </p:nvSpPr>
        <p:spPr>
          <a:xfrm>
            <a:off x="4533740" y="6240280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334" name="Imagen 333">
            <a:extLst>
              <a:ext uri="{FF2B5EF4-FFF2-40B4-BE49-F238E27FC236}">
                <a16:creationId xmlns:a16="http://schemas.microsoft.com/office/drawing/2014/main" id="{A888DED5-6B50-4DB8-6E3B-BC4DEA62F33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14" y="6535721"/>
            <a:ext cx="1800000" cy="360000"/>
          </a:xfrm>
          <a:prstGeom prst="rect">
            <a:avLst/>
          </a:prstGeom>
        </p:spPr>
      </p:pic>
      <p:sp>
        <p:nvSpPr>
          <p:cNvPr id="335" name="CuadroTexto 334">
            <a:extLst>
              <a:ext uri="{FF2B5EF4-FFF2-40B4-BE49-F238E27FC236}">
                <a16:creationId xmlns:a16="http://schemas.microsoft.com/office/drawing/2014/main" id="{7DA2A4D8-3E7F-6BE5-28CB-08F8F10A1105}"/>
              </a:ext>
            </a:extLst>
          </p:cNvPr>
          <p:cNvSpPr txBox="1"/>
          <p:nvPr/>
        </p:nvSpPr>
        <p:spPr>
          <a:xfrm>
            <a:off x="906935" y="6503941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336" name="CuadroTexto 335">
            <a:extLst>
              <a:ext uri="{FF2B5EF4-FFF2-40B4-BE49-F238E27FC236}">
                <a16:creationId xmlns:a16="http://schemas.microsoft.com/office/drawing/2014/main" id="{0A2BD213-DAFF-0FCE-9E04-A7E2A75D8D83}"/>
              </a:ext>
            </a:extLst>
          </p:cNvPr>
          <p:cNvSpPr txBox="1"/>
          <p:nvPr/>
        </p:nvSpPr>
        <p:spPr>
          <a:xfrm>
            <a:off x="877775" y="6606657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337" name="Imagen 336">
            <a:extLst>
              <a:ext uri="{FF2B5EF4-FFF2-40B4-BE49-F238E27FC236}">
                <a16:creationId xmlns:a16="http://schemas.microsoft.com/office/drawing/2014/main" id="{C9925F72-F154-D321-3EF0-AD09FCD3142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4274" y="6535721"/>
            <a:ext cx="1800000" cy="360000"/>
          </a:xfrm>
          <a:prstGeom prst="rect">
            <a:avLst/>
          </a:prstGeom>
        </p:spPr>
      </p:pic>
      <p:sp>
        <p:nvSpPr>
          <p:cNvPr id="338" name="CuadroTexto 337">
            <a:extLst>
              <a:ext uri="{FF2B5EF4-FFF2-40B4-BE49-F238E27FC236}">
                <a16:creationId xmlns:a16="http://schemas.microsoft.com/office/drawing/2014/main" id="{4A7F9D85-1413-76F0-F4FE-F988F4F54E75}"/>
              </a:ext>
            </a:extLst>
          </p:cNvPr>
          <p:cNvSpPr txBox="1"/>
          <p:nvPr/>
        </p:nvSpPr>
        <p:spPr>
          <a:xfrm>
            <a:off x="2736095" y="6503941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339" name="CuadroTexto 338">
            <a:extLst>
              <a:ext uri="{FF2B5EF4-FFF2-40B4-BE49-F238E27FC236}">
                <a16:creationId xmlns:a16="http://schemas.microsoft.com/office/drawing/2014/main" id="{24C2BBBA-537D-9266-34EF-3A97F0A04D09}"/>
              </a:ext>
            </a:extLst>
          </p:cNvPr>
          <p:cNvSpPr txBox="1"/>
          <p:nvPr/>
        </p:nvSpPr>
        <p:spPr>
          <a:xfrm>
            <a:off x="2706935" y="6606657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340" name="Imagen 339">
            <a:extLst>
              <a:ext uri="{FF2B5EF4-FFF2-40B4-BE49-F238E27FC236}">
                <a16:creationId xmlns:a16="http://schemas.microsoft.com/office/drawing/2014/main" id="{548DA7CC-EBF7-63AF-686D-C34479DE739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079" y="6535721"/>
            <a:ext cx="1800000" cy="360000"/>
          </a:xfrm>
          <a:prstGeom prst="rect">
            <a:avLst/>
          </a:prstGeom>
        </p:spPr>
      </p:pic>
      <p:sp>
        <p:nvSpPr>
          <p:cNvPr id="341" name="CuadroTexto 340">
            <a:extLst>
              <a:ext uri="{FF2B5EF4-FFF2-40B4-BE49-F238E27FC236}">
                <a16:creationId xmlns:a16="http://schemas.microsoft.com/office/drawing/2014/main" id="{E3231343-F7F7-DC27-1232-50F297B21C5C}"/>
              </a:ext>
            </a:extLst>
          </p:cNvPr>
          <p:cNvSpPr txBox="1"/>
          <p:nvPr/>
        </p:nvSpPr>
        <p:spPr>
          <a:xfrm>
            <a:off x="4562900" y="6503941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342" name="CuadroTexto 341">
            <a:extLst>
              <a:ext uri="{FF2B5EF4-FFF2-40B4-BE49-F238E27FC236}">
                <a16:creationId xmlns:a16="http://schemas.microsoft.com/office/drawing/2014/main" id="{B39DF053-1BEB-D8D6-F1FA-173F84905583}"/>
              </a:ext>
            </a:extLst>
          </p:cNvPr>
          <p:cNvSpPr txBox="1"/>
          <p:nvPr/>
        </p:nvSpPr>
        <p:spPr>
          <a:xfrm>
            <a:off x="4533740" y="6606657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343" name="Imagen 342">
            <a:extLst>
              <a:ext uri="{FF2B5EF4-FFF2-40B4-BE49-F238E27FC236}">
                <a16:creationId xmlns:a16="http://schemas.microsoft.com/office/drawing/2014/main" id="{D0DC9205-885E-BC23-8E92-CD41A5D781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14" y="6912317"/>
            <a:ext cx="1800000" cy="360000"/>
          </a:xfrm>
          <a:prstGeom prst="rect">
            <a:avLst/>
          </a:prstGeom>
        </p:spPr>
      </p:pic>
      <p:sp>
        <p:nvSpPr>
          <p:cNvPr id="344" name="CuadroTexto 343">
            <a:extLst>
              <a:ext uri="{FF2B5EF4-FFF2-40B4-BE49-F238E27FC236}">
                <a16:creationId xmlns:a16="http://schemas.microsoft.com/office/drawing/2014/main" id="{F4C8EF0A-7D95-A230-3C6B-65A717DC00D2}"/>
              </a:ext>
            </a:extLst>
          </p:cNvPr>
          <p:cNvSpPr txBox="1"/>
          <p:nvPr/>
        </p:nvSpPr>
        <p:spPr>
          <a:xfrm>
            <a:off x="906935" y="6880537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345" name="CuadroTexto 344">
            <a:extLst>
              <a:ext uri="{FF2B5EF4-FFF2-40B4-BE49-F238E27FC236}">
                <a16:creationId xmlns:a16="http://schemas.microsoft.com/office/drawing/2014/main" id="{D9A65AF3-3D27-7B07-D913-8B35FCB8380E}"/>
              </a:ext>
            </a:extLst>
          </p:cNvPr>
          <p:cNvSpPr txBox="1"/>
          <p:nvPr/>
        </p:nvSpPr>
        <p:spPr>
          <a:xfrm>
            <a:off x="877775" y="6983253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346" name="Imagen 345">
            <a:extLst>
              <a:ext uri="{FF2B5EF4-FFF2-40B4-BE49-F238E27FC236}">
                <a16:creationId xmlns:a16="http://schemas.microsoft.com/office/drawing/2014/main" id="{449945F6-A07E-F5ED-55E6-7F28241870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4274" y="6912317"/>
            <a:ext cx="1800000" cy="360000"/>
          </a:xfrm>
          <a:prstGeom prst="rect">
            <a:avLst/>
          </a:prstGeom>
        </p:spPr>
      </p:pic>
      <p:sp>
        <p:nvSpPr>
          <p:cNvPr id="347" name="CuadroTexto 346">
            <a:extLst>
              <a:ext uri="{FF2B5EF4-FFF2-40B4-BE49-F238E27FC236}">
                <a16:creationId xmlns:a16="http://schemas.microsoft.com/office/drawing/2014/main" id="{9F44805C-0991-888E-9CD2-09F8886D0E58}"/>
              </a:ext>
            </a:extLst>
          </p:cNvPr>
          <p:cNvSpPr txBox="1"/>
          <p:nvPr/>
        </p:nvSpPr>
        <p:spPr>
          <a:xfrm>
            <a:off x="2736095" y="6880537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348" name="CuadroTexto 347">
            <a:extLst>
              <a:ext uri="{FF2B5EF4-FFF2-40B4-BE49-F238E27FC236}">
                <a16:creationId xmlns:a16="http://schemas.microsoft.com/office/drawing/2014/main" id="{3A7B1DCF-A601-4752-6A40-EC3B986F9D7B}"/>
              </a:ext>
            </a:extLst>
          </p:cNvPr>
          <p:cNvSpPr txBox="1"/>
          <p:nvPr/>
        </p:nvSpPr>
        <p:spPr>
          <a:xfrm>
            <a:off x="2706935" y="6983253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349" name="Imagen 348">
            <a:extLst>
              <a:ext uri="{FF2B5EF4-FFF2-40B4-BE49-F238E27FC236}">
                <a16:creationId xmlns:a16="http://schemas.microsoft.com/office/drawing/2014/main" id="{E919F859-3398-1FCD-422F-E10EFF9F6B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079" y="6912317"/>
            <a:ext cx="1800000" cy="360000"/>
          </a:xfrm>
          <a:prstGeom prst="rect">
            <a:avLst/>
          </a:prstGeom>
        </p:spPr>
      </p:pic>
      <p:sp>
        <p:nvSpPr>
          <p:cNvPr id="350" name="CuadroTexto 349">
            <a:extLst>
              <a:ext uri="{FF2B5EF4-FFF2-40B4-BE49-F238E27FC236}">
                <a16:creationId xmlns:a16="http://schemas.microsoft.com/office/drawing/2014/main" id="{9C598415-6AEF-FA7F-ECC3-91A9508B34DB}"/>
              </a:ext>
            </a:extLst>
          </p:cNvPr>
          <p:cNvSpPr txBox="1"/>
          <p:nvPr/>
        </p:nvSpPr>
        <p:spPr>
          <a:xfrm>
            <a:off x="4562900" y="6880537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351" name="CuadroTexto 350">
            <a:extLst>
              <a:ext uri="{FF2B5EF4-FFF2-40B4-BE49-F238E27FC236}">
                <a16:creationId xmlns:a16="http://schemas.microsoft.com/office/drawing/2014/main" id="{92BBE030-31C7-CB10-2C0E-3AF6B8987C3B}"/>
              </a:ext>
            </a:extLst>
          </p:cNvPr>
          <p:cNvSpPr txBox="1"/>
          <p:nvPr/>
        </p:nvSpPr>
        <p:spPr>
          <a:xfrm>
            <a:off x="4533740" y="6983253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352" name="Imagen 351">
            <a:extLst>
              <a:ext uri="{FF2B5EF4-FFF2-40B4-BE49-F238E27FC236}">
                <a16:creationId xmlns:a16="http://schemas.microsoft.com/office/drawing/2014/main" id="{F18BFD30-7FCB-48A4-7756-860CC97ECF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14" y="7286458"/>
            <a:ext cx="1800000" cy="360000"/>
          </a:xfrm>
          <a:prstGeom prst="rect">
            <a:avLst/>
          </a:prstGeom>
        </p:spPr>
      </p:pic>
      <p:sp>
        <p:nvSpPr>
          <p:cNvPr id="353" name="CuadroTexto 352">
            <a:extLst>
              <a:ext uri="{FF2B5EF4-FFF2-40B4-BE49-F238E27FC236}">
                <a16:creationId xmlns:a16="http://schemas.microsoft.com/office/drawing/2014/main" id="{BD73E9D2-9477-0CB1-9368-ED098F416B7B}"/>
              </a:ext>
            </a:extLst>
          </p:cNvPr>
          <p:cNvSpPr txBox="1"/>
          <p:nvPr/>
        </p:nvSpPr>
        <p:spPr>
          <a:xfrm>
            <a:off x="906935" y="7254678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354" name="CuadroTexto 353">
            <a:extLst>
              <a:ext uri="{FF2B5EF4-FFF2-40B4-BE49-F238E27FC236}">
                <a16:creationId xmlns:a16="http://schemas.microsoft.com/office/drawing/2014/main" id="{54E169E6-79D8-EA07-C0EC-C3CC0F23DAAF}"/>
              </a:ext>
            </a:extLst>
          </p:cNvPr>
          <p:cNvSpPr txBox="1"/>
          <p:nvPr/>
        </p:nvSpPr>
        <p:spPr>
          <a:xfrm>
            <a:off x="877775" y="7357394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355" name="Imagen 354">
            <a:extLst>
              <a:ext uri="{FF2B5EF4-FFF2-40B4-BE49-F238E27FC236}">
                <a16:creationId xmlns:a16="http://schemas.microsoft.com/office/drawing/2014/main" id="{E7759BCB-D30E-A504-C440-A2F95DED4A6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4274" y="7286458"/>
            <a:ext cx="1800000" cy="360000"/>
          </a:xfrm>
          <a:prstGeom prst="rect">
            <a:avLst/>
          </a:prstGeom>
        </p:spPr>
      </p:pic>
      <p:sp>
        <p:nvSpPr>
          <p:cNvPr id="356" name="CuadroTexto 355">
            <a:extLst>
              <a:ext uri="{FF2B5EF4-FFF2-40B4-BE49-F238E27FC236}">
                <a16:creationId xmlns:a16="http://schemas.microsoft.com/office/drawing/2014/main" id="{F079E492-D7D5-6E51-10D6-42B238E51B1D}"/>
              </a:ext>
            </a:extLst>
          </p:cNvPr>
          <p:cNvSpPr txBox="1"/>
          <p:nvPr/>
        </p:nvSpPr>
        <p:spPr>
          <a:xfrm>
            <a:off x="2736095" y="7254678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357" name="CuadroTexto 356">
            <a:extLst>
              <a:ext uri="{FF2B5EF4-FFF2-40B4-BE49-F238E27FC236}">
                <a16:creationId xmlns:a16="http://schemas.microsoft.com/office/drawing/2014/main" id="{D1152D78-12D4-E7AF-64B7-2532614A88DD}"/>
              </a:ext>
            </a:extLst>
          </p:cNvPr>
          <p:cNvSpPr txBox="1"/>
          <p:nvPr/>
        </p:nvSpPr>
        <p:spPr>
          <a:xfrm>
            <a:off x="2706935" y="7357394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358" name="Imagen 357">
            <a:extLst>
              <a:ext uri="{FF2B5EF4-FFF2-40B4-BE49-F238E27FC236}">
                <a16:creationId xmlns:a16="http://schemas.microsoft.com/office/drawing/2014/main" id="{946F5C28-C329-58EE-AA1F-449CC408E6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079" y="7286458"/>
            <a:ext cx="1800000" cy="360000"/>
          </a:xfrm>
          <a:prstGeom prst="rect">
            <a:avLst/>
          </a:prstGeom>
        </p:spPr>
      </p:pic>
      <p:sp>
        <p:nvSpPr>
          <p:cNvPr id="359" name="CuadroTexto 358">
            <a:extLst>
              <a:ext uri="{FF2B5EF4-FFF2-40B4-BE49-F238E27FC236}">
                <a16:creationId xmlns:a16="http://schemas.microsoft.com/office/drawing/2014/main" id="{92185011-4E27-2724-B883-6A82BB0007AF}"/>
              </a:ext>
            </a:extLst>
          </p:cNvPr>
          <p:cNvSpPr txBox="1"/>
          <p:nvPr/>
        </p:nvSpPr>
        <p:spPr>
          <a:xfrm>
            <a:off x="4562900" y="7254678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360" name="CuadroTexto 359">
            <a:extLst>
              <a:ext uri="{FF2B5EF4-FFF2-40B4-BE49-F238E27FC236}">
                <a16:creationId xmlns:a16="http://schemas.microsoft.com/office/drawing/2014/main" id="{375A405F-D8EF-CEDB-26BC-42AF0E4C416F}"/>
              </a:ext>
            </a:extLst>
          </p:cNvPr>
          <p:cNvSpPr txBox="1"/>
          <p:nvPr/>
        </p:nvSpPr>
        <p:spPr>
          <a:xfrm>
            <a:off x="4533740" y="7357394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361" name="Imagen 360">
            <a:extLst>
              <a:ext uri="{FF2B5EF4-FFF2-40B4-BE49-F238E27FC236}">
                <a16:creationId xmlns:a16="http://schemas.microsoft.com/office/drawing/2014/main" id="{0FDF1B1C-D145-9181-B000-8A07FD3B49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14" y="7663054"/>
            <a:ext cx="1800000" cy="360000"/>
          </a:xfrm>
          <a:prstGeom prst="rect">
            <a:avLst/>
          </a:prstGeom>
        </p:spPr>
      </p:pic>
      <p:sp>
        <p:nvSpPr>
          <p:cNvPr id="362" name="CuadroTexto 361">
            <a:extLst>
              <a:ext uri="{FF2B5EF4-FFF2-40B4-BE49-F238E27FC236}">
                <a16:creationId xmlns:a16="http://schemas.microsoft.com/office/drawing/2014/main" id="{AE7C3440-FDDA-C802-1361-B8A2CACBDE23}"/>
              </a:ext>
            </a:extLst>
          </p:cNvPr>
          <p:cNvSpPr txBox="1"/>
          <p:nvPr/>
        </p:nvSpPr>
        <p:spPr>
          <a:xfrm>
            <a:off x="906935" y="7631274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363" name="CuadroTexto 362">
            <a:extLst>
              <a:ext uri="{FF2B5EF4-FFF2-40B4-BE49-F238E27FC236}">
                <a16:creationId xmlns:a16="http://schemas.microsoft.com/office/drawing/2014/main" id="{D398B3AA-EAB1-3761-3D63-F4668A2BD150}"/>
              </a:ext>
            </a:extLst>
          </p:cNvPr>
          <p:cNvSpPr txBox="1"/>
          <p:nvPr/>
        </p:nvSpPr>
        <p:spPr>
          <a:xfrm>
            <a:off x="877775" y="7733990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364" name="Imagen 363">
            <a:extLst>
              <a:ext uri="{FF2B5EF4-FFF2-40B4-BE49-F238E27FC236}">
                <a16:creationId xmlns:a16="http://schemas.microsoft.com/office/drawing/2014/main" id="{600D645B-F6DF-A209-3B63-CEB2E3E4398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4274" y="7663054"/>
            <a:ext cx="1800000" cy="360000"/>
          </a:xfrm>
          <a:prstGeom prst="rect">
            <a:avLst/>
          </a:prstGeom>
        </p:spPr>
      </p:pic>
      <p:sp>
        <p:nvSpPr>
          <p:cNvPr id="365" name="CuadroTexto 364">
            <a:extLst>
              <a:ext uri="{FF2B5EF4-FFF2-40B4-BE49-F238E27FC236}">
                <a16:creationId xmlns:a16="http://schemas.microsoft.com/office/drawing/2014/main" id="{3D6B912C-352E-940B-5602-BD3A418837E2}"/>
              </a:ext>
            </a:extLst>
          </p:cNvPr>
          <p:cNvSpPr txBox="1"/>
          <p:nvPr/>
        </p:nvSpPr>
        <p:spPr>
          <a:xfrm>
            <a:off x="2736095" y="7631274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366" name="CuadroTexto 365">
            <a:extLst>
              <a:ext uri="{FF2B5EF4-FFF2-40B4-BE49-F238E27FC236}">
                <a16:creationId xmlns:a16="http://schemas.microsoft.com/office/drawing/2014/main" id="{93F6A5DF-C617-72D9-1CA0-1BE1B5E3A9B9}"/>
              </a:ext>
            </a:extLst>
          </p:cNvPr>
          <p:cNvSpPr txBox="1"/>
          <p:nvPr/>
        </p:nvSpPr>
        <p:spPr>
          <a:xfrm>
            <a:off x="2706935" y="7733990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  <p:pic>
        <p:nvPicPr>
          <p:cNvPr id="367" name="Imagen 366">
            <a:extLst>
              <a:ext uri="{FF2B5EF4-FFF2-40B4-BE49-F238E27FC236}">
                <a16:creationId xmlns:a16="http://schemas.microsoft.com/office/drawing/2014/main" id="{EE03CE20-880F-440F-F53E-BA4104017D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079" y="7663054"/>
            <a:ext cx="1800000" cy="360000"/>
          </a:xfrm>
          <a:prstGeom prst="rect">
            <a:avLst/>
          </a:prstGeom>
        </p:spPr>
      </p:pic>
      <p:sp>
        <p:nvSpPr>
          <p:cNvPr id="368" name="CuadroTexto 367">
            <a:extLst>
              <a:ext uri="{FF2B5EF4-FFF2-40B4-BE49-F238E27FC236}">
                <a16:creationId xmlns:a16="http://schemas.microsoft.com/office/drawing/2014/main" id="{76CE2FCF-836C-9D7A-971A-4189E52DA331}"/>
              </a:ext>
            </a:extLst>
          </p:cNvPr>
          <p:cNvSpPr txBox="1"/>
          <p:nvPr/>
        </p:nvSpPr>
        <p:spPr>
          <a:xfrm>
            <a:off x="4562900" y="7631274"/>
            <a:ext cx="1156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>
                <a:ln w="6350">
                  <a:solidFill>
                    <a:srgbClr val="024762"/>
                  </a:solidFill>
                </a:ln>
                <a:gradFill flip="none" rotWithShape="1">
                  <a:gsLst>
                    <a:gs pos="37000">
                      <a:srgbClr val="3CA780"/>
                    </a:gs>
                    <a:gs pos="0">
                      <a:srgbClr val="B2CC63"/>
                    </a:gs>
                    <a:gs pos="71000">
                      <a:srgbClr val="23B4C6"/>
                    </a:gs>
                    <a:gs pos="100000">
                      <a:srgbClr val="0852AB"/>
                    </a:gs>
                  </a:gsLst>
                  <a:lin ang="5400000" scaled="1"/>
                  <a:tileRect/>
                </a:gradFill>
                <a:latin typeface="Zootopia JPosters.com.ar" panose="02000500000000000000" pitchFamily="2" charset="0"/>
              </a:rPr>
              <a:t>AMANDA</a:t>
            </a:r>
          </a:p>
        </p:txBody>
      </p:sp>
      <p:sp>
        <p:nvSpPr>
          <p:cNvPr id="369" name="CuadroTexto 368">
            <a:extLst>
              <a:ext uri="{FF2B5EF4-FFF2-40B4-BE49-F238E27FC236}">
                <a16:creationId xmlns:a16="http://schemas.microsoft.com/office/drawing/2014/main" id="{6E19FD7C-7D2B-8358-5465-BBE5466B5D80}"/>
              </a:ext>
            </a:extLst>
          </p:cNvPr>
          <p:cNvSpPr txBox="1"/>
          <p:nvPr/>
        </p:nvSpPr>
        <p:spPr>
          <a:xfrm>
            <a:off x="4533740" y="7733990"/>
            <a:ext cx="160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n w="6350">
                  <a:solidFill>
                    <a:srgbClr val="B8008C"/>
                  </a:solidFill>
                </a:ln>
                <a:gradFill flip="none" rotWithShape="1">
                  <a:gsLst>
                    <a:gs pos="0">
                      <a:srgbClr val="FF7FE2"/>
                    </a:gs>
                    <a:gs pos="100000">
                      <a:srgbClr val="9F3BA3"/>
                    </a:gs>
                  </a:gsLst>
                  <a:lin ang="5400000" scaled="1"/>
                  <a:tileRect/>
                </a:gradFill>
                <a:latin typeface="Bebas Neue Bold" panose="020B0606020202050201" pitchFamily="34" charset="0"/>
              </a:rPr>
              <a:t>CHAVARRI</a:t>
            </a:r>
          </a:p>
        </p:txBody>
      </p:sp>
    </p:spTree>
    <p:extLst>
      <p:ext uri="{BB962C8B-B14F-4D97-AF65-F5344CB8AC3E}">
        <p14:creationId xmlns:p14="http://schemas.microsoft.com/office/powerpoint/2010/main" val="26407335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7512</TotalTime>
  <Words>276</Words>
  <Application>Microsoft Office PowerPoint</Application>
  <PresentationFormat>Carta (216 x 279 mm)</PresentationFormat>
  <Paragraphs>276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Bebas Neue Bold</vt:lpstr>
      <vt:lpstr>Calibri Light</vt:lpstr>
      <vt:lpstr>Arial</vt:lpstr>
      <vt:lpstr>Zootopia JPosters.com.ar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13</cp:revision>
  <dcterms:created xsi:type="dcterms:W3CDTF">2024-07-23T03:15:22Z</dcterms:created>
  <dcterms:modified xsi:type="dcterms:W3CDTF">2024-08-31T03:58:48Z</dcterms:modified>
</cp:coreProperties>
</file>