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letter"/>
  <p:notesSz cx="6858000" cy="9144000"/>
  <p:embeddedFontLst>
    <p:embeddedFont>
      <p:font typeface="Bebas Neue Bold" panose="020B0606020202050201" pitchFamily="34" charset="0"/>
      <p:bold r:id="rId8"/>
    </p:embeddedFont>
    <p:embeddedFont>
      <p:font typeface="Zootopia JPosters.com.ar" panose="02000500000000000000" pitchFamily="2" charset="0"/>
      <p:regular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008C"/>
    <a:srgbClr val="FF7FE2"/>
    <a:srgbClr val="FFFFFF"/>
    <a:srgbClr val="9F3BA3"/>
    <a:srgbClr val="024762"/>
    <a:srgbClr val="0852AB"/>
    <a:srgbClr val="23B4C6"/>
    <a:srgbClr val="3CA780"/>
    <a:srgbClr val="B2CC63"/>
    <a:srgbClr val="FF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>
        <p:scale>
          <a:sx n="150" d="100"/>
          <a:sy n="150" d="100"/>
        </p:scale>
        <p:origin x="7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46A584F-0DE9-ABDB-EB7F-4F8FEF36B25A}"/>
              </a:ext>
            </a:extLst>
          </p:cNvPr>
          <p:cNvSpPr/>
          <p:nvPr userDrawn="1"/>
        </p:nvSpPr>
        <p:spPr>
          <a:xfrm>
            <a:off x="0" y="8692587"/>
            <a:ext cx="6858000" cy="451413"/>
          </a:xfrm>
          <a:prstGeom prst="rect">
            <a:avLst/>
          </a:prstGeom>
          <a:solidFill>
            <a:srgbClr val="FF00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F169798B-1CCB-9920-6705-AC93186047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673" y="8566510"/>
            <a:ext cx="5370653" cy="57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28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10849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61052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94592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8210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40558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5129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41865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1727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37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3768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580A8-12B1-41C8-A77D-18D0D12A72B7}" type="datetimeFigureOut">
              <a:rPr lang="es-VE" smtClean="0"/>
              <a:t>20/8/2024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5458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n 31">
            <a:extLst>
              <a:ext uri="{FF2B5EF4-FFF2-40B4-BE49-F238E27FC236}">
                <a16:creationId xmlns:a16="http://schemas.microsoft.com/office/drawing/2014/main" id="{7803C3F5-598B-A3E4-0E29-F51C6FC47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" y="1364768"/>
            <a:ext cx="3130200" cy="3177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C4C5AAF-4AF7-484E-CC3B-07FFF991D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386" y="1364768"/>
            <a:ext cx="3130200" cy="3177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6A6EDC6-70E7-242A-0C1F-B2B22F1DF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" y="4692854"/>
            <a:ext cx="3130200" cy="3177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EFC5A4B-9CAC-6F46-EA53-2CD6EE265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386" y="4692854"/>
            <a:ext cx="3130200" cy="3177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A1C4929-3152-75F9-7BED-31647787651B}"/>
              </a:ext>
            </a:extLst>
          </p:cNvPr>
          <p:cNvSpPr txBox="1"/>
          <p:nvPr/>
        </p:nvSpPr>
        <p:spPr>
          <a:xfrm>
            <a:off x="553066" y="6630577"/>
            <a:ext cx="2563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200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8F5BA2C-5A42-1E9A-059B-58E142CF5DC8}"/>
              </a:ext>
            </a:extLst>
          </p:cNvPr>
          <p:cNvSpPr txBox="1"/>
          <p:nvPr/>
        </p:nvSpPr>
        <p:spPr>
          <a:xfrm>
            <a:off x="526822" y="7005277"/>
            <a:ext cx="2563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6000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C775FFF-F99E-C537-87AF-BDC875F61F46}"/>
              </a:ext>
            </a:extLst>
          </p:cNvPr>
          <p:cNvSpPr txBox="1"/>
          <p:nvPr/>
        </p:nvSpPr>
        <p:spPr>
          <a:xfrm>
            <a:off x="3793911" y="6630577"/>
            <a:ext cx="2563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200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DD79BEF-172E-F792-A202-38760A960BF7}"/>
              </a:ext>
            </a:extLst>
          </p:cNvPr>
          <p:cNvSpPr txBox="1"/>
          <p:nvPr/>
        </p:nvSpPr>
        <p:spPr>
          <a:xfrm>
            <a:off x="3767667" y="7005277"/>
            <a:ext cx="2563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6000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FDB38E6-FF1B-BB36-7511-110D93A4F557}"/>
              </a:ext>
            </a:extLst>
          </p:cNvPr>
          <p:cNvSpPr txBox="1"/>
          <p:nvPr/>
        </p:nvSpPr>
        <p:spPr>
          <a:xfrm>
            <a:off x="579310" y="3291306"/>
            <a:ext cx="2563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200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44FA1C7-88B0-2FB9-079A-54ACFF951C70}"/>
              </a:ext>
            </a:extLst>
          </p:cNvPr>
          <p:cNvSpPr txBox="1"/>
          <p:nvPr/>
        </p:nvSpPr>
        <p:spPr>
          <a:xfrm>
            <a:off x="553066" y="3666006"/>
            <a:ext cx="2563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6000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48BABA7-21EB-10F1-C4BB-9B971CB2D20E}"/>
              </a:ext>
            </a:extLst>
          </p:cNvPr>
          <p:cNvSpPr txBox="1"/>
          <p:nvPr/>
        </p:nvSpPr>
        <p:spPr>
          <a:xfrm>
            <a:off x="3820155" y="3291306"/>
            <a:ext cx="2563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200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4D205D2-6EF5-56F4-E41B-331AA0E3820A}"/>
              </a:ext>
            </a:extLst>
          </p:cNvPr>
          <p:cNvSpPr txBox="1"/>
          <p:nvPr/>
        </p:nvSpPr>
        <p:spPr>
          <a:xfrm>
            <a:off x="3793911" y="3666006"/>
            <a:ext cx="2563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6000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</p:spTree>
    <p:extLst>
      <p:ext uri="{BB962C8B-B14F-4D97-AF65-F5344CB8AC3E}">
        <p14:creationId xmlns:p14="http://schemas.microsoft.com/office/powerpoint/2010/main" val="2716088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n 47">
            <a:extLst>
              <a:ext uri="{FF2B5EF4-FFF2-40B4-BE49-F238E27FC236}">
                <a16:creationId xmlns:a16="http://schemas.microsoft.com/office/drawing/2014/main" id="{70ECAAA8-633E-7EED-1BD3-8BAB5C463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62" y="656951"/>
            <a:ext cx="2880000" cy="1800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199EF665-9C5D-F9F8-AF01-9F132F8EE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502" y="656951"/>
            <a:ext cx="2880000" cy="1800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C19B28D-6AEB-088F-2CE0-E6826EA3C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62" y="2531093"/>
            <a:ext cx="2880000" cy="180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82D08CA-48D5-87A6-7C55-62297D3F7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502" y="2531093"/>
            <a:ext cx="2880000" cy="180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D44C19C-F794-DF6B-89B7-80E29DA55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62" y="4405235"/>
            <a:ext cx="2880000" cy="180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B1E2DB1-F4D3-8F29-DACA-0119014CC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502" y="4405235"/>
            <a:ext cx="2880000" cy="180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8DF688E-222A-716C-32A0-0A884BD30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62" y="6279377"/>
            <a:ext cx="2880000" cy="180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4FB2F4C-2221-A8E6-AAA5-A3B0AEF3F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502" y="6279377"/>
            <a:ext cx="2880000" cy="18000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DD0298BE-CCED-CC32-C480-F47642C060E7}"/>
              </a:ext>
            </a:extLst>
          </p:cNvPr>
          <p:cNvSpPr txBox="1"/>
          <p:nvPr/>
        </p:nvSpPr>
        <p:spPr>
          <a:xfrm>
            <a:off x="540244" y="7056679"/>
            <a:ext cx="2563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F1E522E-72BF-65CC-FC0C-815B2CC67ACE}"/>
              </a:ext>
            </a:extLst>
          </p:cNvPr>
          <p:cNvSpPr txBox="1"/>
          <p:nvPr/>
        </p:nvSpPr>
        <p:spPr>
          <a:xfrm>
            <a:off x="475900" y="7339939"/>
            <a:ext cx="2563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4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A8A9238-1A7C-C916-FAEA-8824DAA131C3}"/>
              </a:ext>
            </a:extLst>
          </p:cNvPr>
          <p:cNvSpPr txBox="1"/>
          <p:nvPr/>
        </p:nvSpPr>
        <p:spPr>
          <a:xfrm>
            <a:off x="3484588" y="7056679"/>
            <a:ext cx="2563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BCD5E51-F343-4FED-EC12-F99115094CEB}"/>
              </a:ext>
            </a:extLst>
          </p:cNvPr>
          <p:cNvSpPr txBox="1"/>
          <p:nvPr/>
        </p:nvSpPr>
        <p:spPr>
          <a:xfrm>
            <a:off x="3420244" y="7339939"/>
            <a:ext cx="2563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4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751A489-16C2-4BF9-AD93-D9EB38626530}"/>
              </a:ext>
            </a:extLst>
          </p:cNvPr>
          <p:cNvSpPr txBox="1"/>
          <p:nvPr/>
        </p:nvSpPr>
        <p:spPr>
          <a:xfrm>
            <a:off x="540244" y="5182537"/>
            <a:ext cx="2563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4F06379-64A8-DC73-AA06-106B356B1A54}"/>
              </a:ext>
            </a:extLst>
          </p:cNvPr>
          <p:cNvSpPr txBox="1"/>
          <p:nvPr/>
        </p:nvSpPr>
        <p:spPr>
          <a:xfrm>
            <a:off x="475900" y="5465797"/>
            <a:ext cx="2563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4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B6F6161-E22A-4896-2B8B-8DCAF7FC517E}"/>
              </a:ext>
            </a:extLst>
          </p:cNvPr>
          <p:cNvSpPr txBox="1"/>
          <p:nvPr/>
        </p:nvSpPr>
        <p:spPr>
          <a:xfrm>
            <a:off x="3484588" y="5182537"/>
            <a:ext cx="2563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1842C32-F2F7-B35F-D830-F308D193AD42}"/>
              </a:ext>
            </a:extLst>
          </p:cNvPr>
          <p:cNvSpPr txBox="1"/>
          <p:nvPr/>
        </p:nvSpPr>
        <p:spPr>
          <a:xfrm>
            <a:off x="3420244" y="5465797"/>
            <a:ext cx="2563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4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E16593E-6987-8298-6473-1494251A93B8}"/>
              </a:ext>
            </a:extLst>
          </p:cNvPr>
          <p:cNvSpPr txBox="1"/>
          <p:nvPr/>
        </p:nvSpPr>
        <p:spPr>
          <a:xfrm>
            <a:off x="540244" y="3308395"/>
            <a:ext cx="2563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7C6D7447-130E-2E59-0351-1B8DCFC7C612}"/>
              </a:ext>
            </a:extLst>
          </p:cNvPr>
          <p:cNvSpPr txBox="1"/>
          <p:nvPr/>
        </p:nvSpPr>
        <p:spPr>
          <a:xfrm>
            <a:off x="475900" y="3591655"/>
            <a:ext cx="2563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4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B3AAB151-BF42-D27A-B1A0-D508BD01DE63}"/>
              </a:ext>
            </a:extLst>
          </p:cNvPr>
          <p:cNvSpPr txBox="1"/>
          <p:nvPr/>
        </p:nvSpPr>
        <p:spPr>
          <a:xfrm>
            <a:off x="3484588" y="3308395"/>
            <a:ext cx="2563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03C6C199-1C40-926C-76FF-25DCEB2C3E63}"/>
              </a:ext>
            </a:extLst>
          </p:cNvPr>
          <p:cNvSpPr txBox="1"/>
          <p:nvPr/>
        </p:nvSpPr>
        <p:spPr>
          <a:xfrm>
            <a:off x="3420244" y="3591655"/>
            <a:ext cx="2563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4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F34709D-F6BF-8082-8E68-3AD75F0396B3}"/>
              </a:ext>
            </a:extLst>
          </p:cNvPr>
          <p:cNvSpPr txBox="1"/>
          <p:nvPr/>
        </p:nvSpPr>
        <p:spPr>
          <a:xfrm>
            <a:off x="604588" y="1481580"/>
            <a:ext cx="2563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616EA21-59AF-F06B-A176-5FD1E4FBA778}"/>
              </a:ext>
            </a:extLst>
          </p:cNvPr>
          <p:cNvSpPr txBox="1"/>
          <p:nvPr/>
        </p:nvSpPr>
        <p:spPr>
          <a:xfrm>
            <a:off x="540244" y="1764840"/>
            <a:ext cx="2563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4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5AF93A3A-7C1F-E7AE-04F3-2FC1DE61FEE6}"/>
              </a:ext>
            </a:extLst>
          </p:cNvPr>
          <p:cNvSpPr txBox="1"/>
          <p:nvPr/>
        </p:nvSpPr>
        <p:spPr>
          <a:xfrm>
            <a:off x="3548932" y="1481580"/>
            <a:ext cx="2563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1F6800A9-34D6-9D9C-BBA1-3DCBD31893AB}"/>
              </a:ext>
            </a:extLst>
          </p:cNvPr>
          <p:cNvSpPr txBox="1"/>
          <p:nvPr/>
        </p:nvSpPr>
        <p:spPr>
          <a:xfrm>
            <a:off x="3484588" y="1764840"/>
            <a:ext cx="2563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4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</p:spTree>
    <p:extLst>
      <p:ext uri="{BB962C8B-B14F-4D97-AF65-F5344CB8AC3E}">
        <p14:creationId xmlns:p14="http://schemas.microsoft.com/office/powerpoint/2010/main" val="958575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n 73">
            <a:extLst>
              <a:ext uri="{FF2B5EF4-FFF2-40B4-BE49-F238E27FC236}">
                <a16:creationId xmlns:a16="http://schemas.microsoft.com/office/drawing/2014/main" id="{6B2BA6F6-3B2D-BB25-1DCD-0D96A4F43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29" y="632237"/>
            <a:ext cx="1440000" cy="1800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2374C0F-3245-599A-1901-B3CEA42E7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000" y="632237"/>
            <a:ext cx="1440000" cy="1800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A4C3197-F0FF-23D5-8AAE-CE448A647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571" y="632237"/>
            <a:ext cx="1440000" cy="180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7CA4BC4-7A2D-25FE-BF15-6991D3D07C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142" y="632237"/>
            <a:ext cx="1440000" cy="180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0ABC904-A5D7-A0E4-4C65-508B5F9C8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29" y="2489868"/>
            <a:ext cx="1440000" cy="180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7646B87-57D5-B0E7-E647-321FA65D18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000" y="2489868"/>
            <a:ext cx="1440000" cy="180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991674A-9C91-0E6E-51AF-BBA66CC07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571" y="2489868"/>
            <a:ext cx="1440000" cy="180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379F6BF-AD22-8139-AB79-E18282162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142" y="2489868"/>
            <a:ext cx="1440000" cy="180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0AFCBDD-0BE2-D6FD-6B1E-B029A280A6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29" y="4349549"/>
            <a:ext cx="1440000" cy="180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BD61FD4-8F86-3FA5-A109-4BF388BE5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000" y="4349549"/>
            <a:ext cx="1440000" cy="180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E811410-1A9D-9277-6FA8-3EC59701F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571" y="4349549"/>
            <a:ext cx="1440000" cy="180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BB77865-0B08-63D7-0D38-A3D1EFA0A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142" y="4349549"/>
            <a:ext cx="1440000" cy="180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94CE1DB-F695-B98E-9123-91162833E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29" y="6207180"/>
            <a:ext cx="1440000" cy="180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DEEC43C2-9C6B-2D3C-301E-63C0567B1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000" y="6207180"/>
            <a:ext cx="1440000" cy="180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D507BD0-835B-00A7-F16D-4B0756E54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571" y="6207180"/>
            <a:ext cx="1440000" cy="1800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3EDFFE8C-7BA3-DB0E-7565-F5B6709C9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142" y="6207180"/>
            <a:ext cx="1440000" cy="1800000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6F394146-702D-EA5E-D53E-6355AA2B7FAA}"/>
              </a:ext>
            </a:extLst>
          </p:cNvPr>
          <p:cNvSpPr txBox="1"/>
          <p:nvPr/>
        </p:nvSpPr>
        <p:spPr>
          <a:xfrm>
            <a:off x="508566" y="1677440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43BF15A-6D8B-196F-CA96-F3513099F039}"/>
              </a:ext>
            </a:extLst>
          </p:cNvPr>
          <p:cNvSpPr txBox="1"/>
          <p:nvPr/>
        </p:nvSpPr>
        <p:spPr>
          <a:xfrm>
            <a:off x="464618" y="1881637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23E8A2D-9D3F-D264-33C3-495208D64810}"/>
              </a:ext>
            </a:extLst>
          </p:cNvPr>
          <p:cNvSpPr txBox="1"/>
          <p:nvPr/>
        </p:nvSpPr>
        <p:spPr>
          <a:xfrm>
            <a:off x="1975607" y="1677440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6AEBD289-8779-43C2-6EED-4A592199CCC7}"/>
              </a:ext>
            </a:extLst>
          </p:cNvPr>
          <p:cNvSpPr txBox="1"/>
          <p:nvPr/>
        </p:nvSpPr>
        <p:spPr>
          <a:xfrm>
            <a:off x="1931659" y="1881637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0A2D1467-D4F7-FEA8-FD70-56892CC16EBC}"/>
              </a:ext>
            </a:extLst>
          </p:cNvPr>
          <p:cNvSpPr txBox="1"/>
          <p:nvPr/>
        </p:nvSpPr>
        <p:spPr>
          <a:xfrm>
            <a:off x="3442648" y="1677440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0AA6118-02C0-31C9-444C-85909B8D83AD}"/>
              </a:ext>
            </a:extLst>
          </p:cNvPr>
          <p:cNvSpPr txBox="1"/>
          <p:nvPr/>
        </p:nvSpPr>
        <p:spPr>
          <a:xfrm>
            <a:off x="3398700" y="1881637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26810712-6D3A-37AC-1325-0C061E07F2EA}"/>
              </a:ext>
            </a:extLst>
          </p:cNvPr>
          <p:cNvSpPr txBox="1"/>
          <p:nvPr/>
        </p:nvSpPr>
        <p:spPr>
          <a:xfrm>
            <a:off x="4909689" y="1677440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A083B32E-2435-A564-0CBB-AE53790F86DF}"/>
              </a:ext>
            </a:extLst>
          </p:cNvPr>
          <p:cNvSpPr txBox="1"/>
          <p:nvPr/>
        </p:nvSpPr>
        <p:spPr>
          <a:xfrm>
            <a:off x="4865741" y="1881637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6348B33F-CDB3-EECF-EBB9-20BCF8D2371E}"/>
              </a:ext>
            </a:extLst>
          </p:cNvPr>
          <p:cNvSpPr txBox="1"/>
          <p:nvPr/>
        </p:nvSpPr>
        <p:spPr>
          <a:xfrm>
            <a:off x="502718" y="3550118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3CC29EF6-1841-0C19-ECA5-49B2522D2DC8}"/>
              </a:ext>
            </a:extLst>
          </p:cNvPr>
          <p:cNvSpPr txBox="1"/>
          <p:nvPr/>
        </p:nvSpPr>
        <p:spPr>
          <a:xfrm>
            <a:off x="458770" y="3754315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BCBBF532-3412-7C21-AAA4-4D1CCC7C0DEC}"/>
              </a:ext>
            </a:extLst>
          </p:cNvPr>
          <p:cNvSpPr txBox="1"/>
          <p:nvPr/>
        </p:nvSpPr>
        <p:spPr>
          <a:xfrm>
            <a:off x="1969759" y="3550118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2CF89892-AEDB-A588-7262-B7E5CF421505}"/>
              </a:ext>
            </a:extLst>
          </p:cNvPr>
          <p:cNvSpPr txBox="1"/>
          <p:nvPr/>
        </p:nvSpPr>
        <p:spPr>
          <a:xfrm>
            <a:off x="1925811" y="3754315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D5861FB2-9BEE-7B69-ABB4-B123AC85FFE0}"/>
              </a:ext>
            </a:extLst>
          </p:cNvPr>
          <p:cNvSpPr txBox="1"/>
          <p:nvPr/>
        </p:nvSpPr>
        <p:spPr>
          <a:xfrm>
            <a:off x="3436800" y="3550118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36A37291-D5B7-B743-04A7-7E23B7E9414E}"/>
              </a:ext>
            </a:extLst>
          </p:cNvPr>
          <p:cNvSpPr txBox="1"/>
          <p:nvPr/>
        </p:nvSpPr>
        <p:spPr>
          <a:xfrm>
            <a:off x="3392852" y="3754315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69A1F609-489D-9A2D-6B25-0D6BB8C2DAB6}"/>
              </a:ext>
            </a:extLst>
          </p:cNvPr>
          <p:cNvSpPr txBox="1"/>
          <p:nvPr/>
        </p:nvSpPr>
        <p:spPr>
          <a:xfrm>
            <a:off x="4903841" y="3550118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0BACCF73-8A3F-43D5-7096-D146646D96A3}"/>
              </a:ext>
            </a:extLst>
          </p:cNvPr>
          <p:cNvSpPr txBox="1"/>
          <p:nvPr/>
        </p:nvSpPr>
        <p:spPr>
          <a:xfrm>
            <a:off x="4859893" y="3754315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25DA891F-4363-D359-FF9E-A489D3C1095F}"/>
              </a:ext>
            </a:extLst>
          </p:cNvPr>
          <p:cNvSpPr txBox="1"/>
          <p:nvPr/>
        </p:nvSpPr>
        <p:spPr>
          <a:xfrm>
            <a:off x="513778" y="5388380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2F7CC258-1A3C-4542-48C8-4DC70206BA86}"/>
              </a:ext>
            </a:extLst>
          </p:cNvPr>
          <p:cNvSpPr txBox="1"/>
          <p:nvPr/>
        </p:nvSpPr>
        <p:spPr>
          <a:xfrm>
            <a:off x="469830" y="5592577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3966F283-2174-229C-DEA6-D138F27EDD20}"/>
              </a:ext>
            </a:extLst>
          </p:cNvPr>
          <p:cNvSpPr txBox="1"/>
          <p:nvPr/>
        </p:nvSpPr>
        <p:spPr>
          <a:xfrm>
            <a:off x="1980819" y="5388380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21004A69-CE99-8E14-0C59-F0E03EEA6724}"/>
              </a:ext>
            </a:extLst>
          </p:cNvPr>
          <p:cNvSpPr txBox="1"/>
          <p:nvPr/>
        </p:nvSpPr>
        <p:spPr>
          <a:xfrm>
            <a:off x="1936871" y="5592577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D417DC01-5B5A-EEC7-9CA1-4135F4C43799}"/>
              </a:ext>
            </a:extLst>
          </p:cNvPr>
          <p:cNvSpPr txBox="1"/>
          <p:nvPr/>
        </p:nvSpPr>
        <p:spPr>
          <a:xfrm>
            <a:off x="3447860" y="5388380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3E7FD854-2C30-5A3E-DC27-C256DE26EC34}"/>
              </a:ext>
            </a:extLst>
          </p:cNvPr>
          <p:cNvSpPr txBox="1"/>
          <p:nvPr/>
        </p:nvSpPr>
        <p:spPr>
          <a:xfrm>
            <a:off x="3403912" y="5592577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DB15F8F4-E644-62EB-D94C-EEF60B495EF7}"/>
              </a:ext>
            </a:extLst>
          </p:cNvPr>
          <p:cNvSpPr txBox="1"/>
          <p:nvPr/>
        </p:nvSpPr>
        <p:spPr>
          <a:xfrm>
            <a:off x="4914901" y="5388380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87BCF7A1-005A-9691-6184-7361154EF2E9}"/>
              </a:ext>
            </a:extLst>
          </p:cNvPr>
          <p:cNvSpPr txBox="1"/>
          <p:nvPr/>
        </p:nvSpPr>
        <p:spPr>
          <a:xfrm>
            <a:off x="4870953" y="5592577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DAE622EB-AD89-DC48-02DE-9DADBA1427BB}"/>
              </a:ext>
            </a:extLst>
          </p:cNvPr>
          <p:cNvSpPr txBox="1"/>
          <p:nvPr/>
        </p:nvSpPr>
        <p:spPr>
          <a:xfrm>
            <a:off x="507930" y="7261058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B2121DC4-E8E1-7ACB-42A3-DFEBAF96D520}"/>
              </a:ext>
            </a:extLst>
          </p:cNvPr>
          <p:cNvSpPr txBox="1"/>
          <p:nvPr/>
        </p:nvSpPr>
        <p:spPr>
          <a:xfrm>
            <a:off x="463982" y="7465255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65B96E1B-9BAC-C594-7AEF-A8C5EA4D988D}"/>
              </a:ext>
            </a:extLst>
          </p:cNvPr>
          <p:cNvSpPr txBox="1"/>
          <p:nvPr/>
        </p:nvSpPr>
        <p:spPr>
          <a:xfrm>
            <a:off x="1974971" y="7261058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A30284AC-E403-1DF6-45C9-66573660096F}"/>
              </a:ext>
            </a:extLst>
          </p:cNvPr>
          <p:cNvSpPr txBox="1"/>
          <p:nvPr/>
        </p:nvSpPr>
        <p:spPr>
          <a:xfrm>
            <a:off x="1931023" y="7465255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54FBEF28-C745-5B19-CE32-E0E8EC912380}"/>
              </a:ext>
            </a:extLst>
          </p:cNvPr>
          <p:cNvSpPr txBox="1"/>
          <p:nvPr/>
        </p:nvSpPr>
        <p:spPr>
          <a:xfrm>
            <a:off x="3442012" y="7261058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F90D8526-862B-6FE9-1E8A-DC97F60FA019}"/>
              </a:ext>
            </a:extLst>
          </p:cNvPr>
          <p:cNvSpPr txBox="1"/>
          <p:nvPr/>
        </p:nvSpPr>
        <p:spPr>
          <a:xfrm>
            <a:off x="3398064" y="7465255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494558D7-460C-2CC4-FFED-E9B5A9376E13}"/>
              </a:ext>
            </a:extLst>
          </p:cNvPr>
          <p:cNvSpPr txBox="1"/>
          <p:nvPr/>
        </p:nvSpPr>
        <p:spPr>
          <a:xfrm>
            <a:off x="4909053" y="7261058"/>
            <a:ext cx="144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4275BBC5-E785-59DC-3E0E-AE215F94F1AC}"/>
              </a:ext>
            </a:extLst>
          </p:cNvPr>
          <p:cNvSpPr txBox="1"/>
          <p:nvPr/>
        </p:nvSpPr>
        <p:spPr>
          <a:xfrm>
            <a:off x="4865105" y="7465255"/>
            <a:ext cx="1600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36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</p:spTree>
    <p:extLst>
      <p:ext uri="{BB962C8B-B14F-4D97-AF65-F5344CB8AC3E}">
        <p14:creationId xmlns:p14="http://schemas.microsoft.com/office/powerpoint/2010/main" val="247878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Imagen 108">
            <a:extLst>
              <a:ext uri="{FF2B5EF4-FFF2-40B4-BE49-F238E27FC236}">
                <a16:creationId xmlns:a16="http://schemas.microsoft.com/office/drawing/2014/main" id="{D08EF874-B957-DE00-75E6-17028B915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46" y="626887"/>
            <a:ext cx="1440000" cy="1440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09716A9-C8B0-E663-F7CE-4CDC27633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217" y="626887"/>
            <a:ext cx="1440000" cy="1440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27EDF2C-31AF-3D5E-00F0-B98FDBB0F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288" y="626887"/>
            <a:ext cx="1440000" cy="144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D9FCFEE-7F4B-AD29-8441-F7E3BBAB3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359" y="626887"/>
            <a:ext cx="1440000" cy="144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4B50D78-2B2B-BC78-58D2-C898BEB9E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46" y="2175600"/>
            <a:ext cx="1440000" cy="144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71824FE-8DCB-3D2B-9C22-BDDE132F4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217" y="2175600"/>
            <a:ext cx="1440000" cy="144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EFFE741-3737-5CF5-FC05-F66BCA8FA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288" y="2175600"/>
            <a:ext cx="1440000" cy="144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68ED01B-0340-209A-68C0-259DF3349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359" y="2175600"/>
            <a:ext cx="1440000" cy="144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385F4EA-9CB2-D147-1899-3C693FA9F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46" y="3724313"/>
            <a:ext cx="1440000" cy="144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E7FD462-1DAD-1EB4-E6F7-1D340AE7F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217" y="3724313"/>
            <a:ext cx="1440000" cy="144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A438DEA-1161-ED0E-07D2-65AF61AEDB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288" y="3724313"/>
            <a:ext cx="1440000" cy="144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AF93D16-FDF2-D297-BC08-A51EDDAE7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359" y="3724313"/>
            <a:ext cx="1440000" cy="144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029E7C7-9060-55F6-EF98-5E6AF0069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46" y="5273026"/>
            <a:ext cx="1440000" cy="144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F47D3C4-2878-36CB-899E-A0F70A0D7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217" y="5273026"/>
            <a:ext cx="1440000" cy="144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58FE1554-87C1-4052-A649-FE30EC261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288" y="5273026"/>
            <a:ext cx="1440000" cy="1440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2753179-C5BA-206C-DFAC-44D650C80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359" y="5273026"/>
            <a:ext cx="1440000" cy="144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4D38E73A-C401-CC23-0210-F11DAE6EF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46" y="6821739"/>
            <a:ext cx="1440000" cy="1440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6E07404B-91BD-6CC6-FB75-71D76AA5C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217" y="6821739"/>
            <a:ext cx="1440000" cy="144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1D367591-1DB8-B6F6-DC15-46EFA014D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288" y="6821739"/>
            <a:ext cx="1440000" cy="14400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EB4A1EE1-13F2-A679-1AC5-049EE2F53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359" y="6821739"/>
            <a:ext cx="1440000" cy="1440000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314C4B3E-C45B-4AFA-F95E-AC622966A2A9}"/>
              </a:ext>
            </a:extLst>
          </p:cNvPr>
          <p:cNvSpPr txBox="1"/>
          <p:nvPr/>
        </p:nvSpPr>
        <p:spPr>
          <a:xfrm>
            <a:off x="456743" y="1316599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0B11DB9B-7832-7B7A-A0E5-26F8CE79059C}"/>
              </a:ext>
            </a:extLst>
          </p:cNvPr>
          <p:cNvSpPr txBox="1"/>
          <p:nvPr/>
        </p:nvSpPr>
        <p:spPr>
          <a:xfrm>
            <a:off x="412795" y="1475076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E4A1154A-A0DF-9733-4AD4-F261F75012BF}"/>
              </a:ext>
            </a:extLst>
          </p:cNvPr>
          <p:cNvSpPr txBox="1"/>
          <p:nvPr/>
        </p:nvSpPr>
        <p:spPr>
          <a:xfrm>
            <a:off x="2014431" y="1307799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825C9CE1-2354-1780-03A2-56F725F3BAF1}"/>
              </a:ext>
            </a:extLst>
          </p:cNvPr>
          <p:cNvSpPr txBox="1"/>
          <p:nvPr/>
        </p:nvSpPr>
        <p:spPr>
          <a:xfrm>
            <a:off x="1970483" y="1466276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A08B9695-415E-4F37-C9CB-A336FB414B0B}"/>
              </a:ext>
            </a:extLst>
          </p:cNvPr>
          <p:cNvSpPr txBox="1"/>
          <p:nvPr/>
        </p:nvSpPr>
        <p:spPr>
          <a:xfrm>
            <a:off x="3580943" y="1301449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110C4CD4-9CBA-75D3-E126-793DF502443E}"/>
              </a:ext>
            </a:extLst>
          </p:cNvPr>
          <p:cNvSpPr txBox="1"/>
          <p:nvPr/>
        </p:nvSpPr>
        <p:spPr>
          <a:xfrm>
            <a:off x="3536995" y="1459926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00C7A746-B0A6-C6CB-4693-24D16A379E0B}"/>
              </a:ext>
            </a:extLst>
          </p:cNvPr>
          <p:cNvSpPr txBox="1"/>
          <p:nvPr/>
        </p:nvSpPr>
        <p:spPr>
          <a:xfrm>
            <a:off x="5138631" y="1292649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3B75BC42-4B25-2829-DD99-07CDAF45EC0C}"/>
              </a:ext>
            </a:extLst>
          </p:cNvPr>
          <p:cNvSpPr txBox="1"/>
          <p:nvPr/>
        </p:nvSpPr>
        <p:spPr>
          <a:xfrm>
            <a:off x="5094683" y="1451126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3BB76FB2-3649-87F2-6D89-1CF71B2A1A67}"/>
              </a:ext>
            </a:extLst>
          </p:cNvPr>
          <p:cNvSpPr txBox="1"/>
          <p:nvPr/>
        </p:nvSpPr>
        <p:spPr>
          <a:xfrm>
            <a:off x="459535" y="2850050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D0FEC410-2227-C056-83B4-5F773E4CD489}"/>
              </a:ext>
            </a:extLst>
          </p:cNvPr>
          <p:cNvSpPr txBox="1"/>
          <p:nvPr/>
        </p:nvSpPr>
        <p:spPr>
          <a:xfrm>
            <a:off x="415587" y="3008527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F71B179E-EDAA-95C9-15F4-8D2AA0A88391}"/>
              </a:ext>
            </a:extLst>
          </p:cNvPr>
          <p:cNvSpPr txBox="1"/>
          <p:nvPr/>
        </p:nvSpPr>
        <p:spPr>
          <a:xfrm>
            <a:off x="2017223" y="2841250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5FAC35D4-E81E-C501-7AB3-F6B39C37D4A6}"/>
              </a:ext>
            </a:extLst>
          </p:cNvPr>
          <p:cNvSpPr txBox="1"/>
          <p:nvPr/>
        </p:nvSpPr>
        <p:spPr>
          <a:xfrm>
            <a:off x="1973275" y="2999727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9E4B4C01-36AF-8D66-3715-8E005246D93A}"/>
              </a:ext>
            </a:extLst>
          </p:cNvPr>
          <p:cNvSpPr txBox="1"/>
          <p:nvPr/>
        </p:nvSpPr>
        <p:spPr>
          <a:xfrm>
            <a:off x="3583735" y="2834900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3FF4B3B8-C80E-2EBD-76CF-D7B5ED33BC2C}"/>
              </a:ext>
            </a:extLst>
          </p:cNvPr>
          <p:cNvSpPr txBox="1"/>
          <p:nvPr/>
        </p:nvSpPr>
        <p:spPr>
          <a:xfrm>
            <a:off x="3539787" y="2993377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8283A5AC-3FC5-0642-48A7-FB9E00AAC02A}"/>
              </a:ext>
            </a:extLst>
          </p:cNvPr>
          <p:cNvSpPr txBox="1"/>
          <p:nvPr/>
        </p:nvSpPr>
        <p:spPr>
          <a:xfrm>
            <a:off x="5141423" y="2826100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2FD8EDC7-D7CB-A49C-B441-70CC1B9FFA90}"/>
              </a:ext>
            </a:extLst>
          </p:cNvPr>
          <p:cNvSpPr txBox="1"/>
          <p:nvPr/>
        </p:nvSpPr>
        <p:spPr>
          <a:xfrm>
            <a:off x="5097475" y="2984577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6136B45C-64F0-3427-9510-1E63AB91BE52}"/>
              </a:ext>
            </a:extLst>
          </p:cNvPr>
          <p:cNvSpPr txBox="1"/>
          <p:nvPr/>
        </p:nvSpPr>
        <p:spPr>
          <a:xfrm>
            <a:off x="454589" y="440082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24333FFC-9921-1CC7-5776-0D6DA98E57C3}"/>
              </a:ext>
            </a:extLst>
          </p:cNvPr>
          <p:cNvSpPr txBox="1"/>
          <p:nvPr/>
        </p:nvSpPr>
        <p:spPr>
          <a:xfrm>
            <a:off x="410641" y="455930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75D6B9A0-7BFD-CBEB-98EB-2EF36538D705}"/>
              </a:ext>
            </a:extLst>
          </p:cNvPr>
          <p:cNvSpPr txBox="1"/>
          <p:nvPr/>
        </p:nvSpPr>
        <p:spPr>
          <a:xfrm>
            <a:off x="2012277" y="439202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BCAACB82-5AA0-9CC1-0DAE-BF5BBE5EA20F}"/>
              </a:ext>
            </a:extLst>
          </p:cNvPr>
          <p:cNvSpPr txBox="1"/>
          <p:nvPr/>
        </p:nvSpPr>
        <p:spPr>
          <a:xfrm>
            <a:off x="1968329" y="455050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3C45E35B-D701-ED31-C3A1-8B17B430FE58}"/>
              </a:ext>
            </a:extLst>
          </p:cNvPr>
          <p:cNvSpPr txBox="1"/>
          <p:nvPr/>
        </p:nvSpPr>
        <p:spPr>
          <a:xfrm>
            <a:off x="3578789" y="438567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523AB2E-EBC1-22A2-A4A5-ADD83B036B70}"/>
              </a:ext>
            </a:extLst>
          </p:cNvPr>
          <p:cNvSpPr txBox="1"/>
          <p:nvPr/>
        </p:nvSpPr>
        <p:spPr>
          <a:xfrm>
            <a:off x="3534841" y="454415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209C28BF-CBCA-523E-F857-4A1B2335BD6D}"/>
              </a:ext>
            </a:extLst>
          </p:cNvPr>
          <p:cNvSpPr txBox="1"/>
          <p:nvPr/>
        </p:nvSpPr>
        <p:spPr>
          <a:xfrm>
            <a:off x="5136477" y="437687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25CDCF2A-05D9-4CE9-5D7E-C71A1C401A1D}"/>
              </a:ext>
            </a:extLst>
          </p:cNvPr>
          <p:cNvSpPr txBox="1"/>
          <p:nvPr/>
        </p:nvSpPr>
        <p:spPr>
          <a:xfrm>
            <a:off x="5092529" y="453535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FAEE84E8-5810-08E1-DAAE-7037BCA9FBFD}"/>
              </a:ext>
            </a:extLst>
          </p:cNvPr>
          <p:cNvSpPr txBox="1"/>
          <p:nvPr/>
        </p:nvSpPr>
        <p:spPr>
          <a:xfrm>
            <a:off x="457381" y="5934274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D992230C-6E14-3B72-790A-35653FE12A36}"/>
              </a:ext>
            </a:extLst>
          </p:cNvPr>
          <p:cNvSpPr txBox="1"/>
          <p:nvPr/>
        </p:nvSpPr>
        <p:spPr>
          <a:xfrm>
            <a:off x="413433" y="6092751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0F6410C9-D377-1C35-8259-BD1DFE6E501D}"/>
              </a:ext>
            </a:extLst>
          </p:cNvPr>
          <p:cNvSpPr txBox="1"/>
          <p:nvPr/>
        </p:nvSpPr>
        <p:spPr>
          <a:xfrm>
            <a:off x="2015069" y="5925474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136B8391-2951-742B-DD60-5AC0C1934294}"/>
              </a:ext>
            </a:extLst>
          </p:cNvPr>
          <p:cNvSpPr txBox="1"/>
          <p:nvPr/>
        </p:nvSpPr>
        <p:spPr>
          <a:xfrm>
            <a:off x="1971121" y="6083951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1A696E35-A29B-F47F-4DF4-71C3567A7E16}"/>
              </a:ext>
            </a:extLst>
          </p:cNvPr>
          <p:cNvSpPr txBox="1"/>
          <p:nvPr/>
        </p:nvSpPr>
        <p:spPr>
          <a:xfrm>
            <a:off x="3581581" y="5919124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0399C73D-7FA2-F0A7-95E5-502C55FE875A}"/>
              </a:ext>
            </a:extLst>
          </p:cNvPr>
          <p:cNvSpPr txBox="1"/>
          <p:nvPr/>
        </p:nvSpPr>
        <p:spPr>
          <a:xfrm>
            <a:off x="3537633" y="6077601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D5568277-A6B8-AD22-D5A0-AE2310B9C041}"/>
              </a:ext>
            </a:extLst>
          </p:cNvPr>
          <p:cNvSpPr txBox="1"/>
          <p:nvPr/>
        </p:nvSpPr>
        <p:spPr>
          <a:xfrm>
            <a:off x="5139269" y="5910324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D9C04986-9E9E-220C-99C7-2A68AE5EEE8B}"/>
              </a:ext>
            </a:extLst>
          </p:cNvPr>
          <p:cNvSpPr txBox="1"/>
          <p:nvPr/>
        </p:nvSpPr>
        <p:spPr>
          <a:xfrm>
            <a:off x="5095321" y="6068801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C9DDBE65-5200-2E6E-1EE5-1F0155F90A08}"/>
              </a:ext>
            </a:extLst>
          </p:cNvPr>
          <p:cNvSpPr txBox="1"/>
          <p:nvPr/>
        </p:nvSpPr>
        <p:spPr>
          <a:xfrm>
            <a:off x="454589" y="7482987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5E446E85-34ED-3E63-DA77-2DEE260A3CE0}"/>
              </a:ext>
            </a:extLst>
          </p:cNvPr>
          <p:cNvSpPr txBox="1"/>
          <p:nvPr/>
        </p:nvSpPr>
        <p:spPr>
          <a:xfrm>
            <a:off x="410641" y="7641464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E07160F3-EBAE-6847-22F2-6CB63B3F75E2}"/>
              </a:ext>
            </a:extLst>
          </p:cNvPr>
          <p:cNvSpPr txBox="1"/>
          <p:nvPr/>
        </p:nvSpPr>
        <p:spPr>
          <a:xfrm>
            <a:off x="2012277" y="7474187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38DF7BC4-6968-E26D-4180-F86A2C7F2E95}"/>
              </a:ext>
            </a:extLst>
          </p:cNvPr>
          <p:cNvSpPr txBox="1"/>
          <p:nvPr/>
        </p:nvSpPr>
        <p:spPr>
          <a:xfrm>
            <a:off x="1968329" y="7632664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6EEF9AA8-4CFB-0F62-6559-2CE8CDAF10B2}"/>
              </a:ext>
            </a:extLst>
          </p:cNvPr>
          <p:cNvSpPr txBox="1"/>
          <p:nvPr/>
        </p:nvSpPr>
        <p:spPr>
          <a:xfrm>
            <a:off x="3578789" y="7467837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AD687F1C-2A27-E93B-BE78-DF5C9B21D24C}"/>
              </a:ext>
            </a:extLst>
          </p:cNvPr>
          <p:cNvSpPr txBox="1"/>
          <p:nvPr/>
        </p:nvSpPr>
        <p:spPr>
          <a:xfrm>
            <a:off x="3534841" y="7626314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73" name="CuadroTexto 72">
            <a:extLst>
              <a:ext uri="{FF2B5EF4-FFF2-40B4-BE49-F238E27FC236}">
                <a16:creationId xmlns:a16="http://schemas.microsoft.com/office/drawing/2014/main" id="{A93062A5-2273-6112-ABA4-D5B3D93CDC6D}"/>
              </a:ext>
            </a:extLst>
          </p:cNvPr>
          <p:cNvSpPr txBox="1"/>
          <p:nvPr/>
        </p:nvSpPr>
        <p:spPr>
          <a:xfrm>
            <a:off x="5136477" y="7459037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CCBDBE11-EC73-43CB-BE6A-7C12373C7DA1}"/>
              </a:ext>
            </a:extLst>
          </p:cNvPr>
          <p:cNvSpPr txBox="1"/>
          <p:nvPr/>
        </p:nvSpPr>
        <p:spPr>
          <a:xfrm>
            <a:off x="5092529" y="7617514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</p:spTree>
    <p:extLst>
      <p:ext uri="{BB962C8B-B14F-4D97-AF65-F5344CB8AC3E}">
        <p14:creationId xmlns:p14="http://schemas.microsoft.com/office/powerpoint/2010/main" val="3269309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Imagen 173">
            <a:extLst>
              <a:ext uri="{FF2B5EF4-FFF2-40B4-BE49-F238E27FC236}">
                <a16:creationId xmlns:a16="http://schemas.microsoft.com/office/drawing/2014/main" id="{465E8205-20FD-705A-C325-D161CC42B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40" y="365753"/>
            <a:ext cx="2160000" cy="720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B3864BF-28BA-4B45-F1C2-0CB2789FF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365753"/>
            <a:ext cx="2160000" cy="720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E530865-794F-3BB4-DD3E-88F81584F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60" y="365753"/>
            <a:ext cx="2160000" cy="72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C888618-4DA1-19A5-F129-0A26C4453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40" y="1085753"/>
            <a:ext cx="2160000" cy="72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81BB2D8-0DFB-F12D-15AD-EA770823A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1085753"/>
            <a:ext cx="2160000" cy="72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18F4567-EF60-374E-0580-E1DA6BDE33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60" y="1085753"/>
            <a:ext cx="2160000" cy="72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6197B37-29B5-D860-9782-E35F1C080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40" y="1815226"/>
            <a:ext cx="2160000" cy="72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1BAB1C2-D6EE-3A88-751A-481E58C2D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1815226"/>
            <a:ext cx="2160000" cy="72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0A781A8-B9D0-9745-7A0C-F171C555A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60" y="1815226"/>
            <a:ext cx="2160000" cy="72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5375396-C1E3-841C-B6CB-62300AD10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40" y="2535226"/>
            <a:ext cx="2160000" cy="72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63FE882-EEF6-B29D-2486-A3B168234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2535226"/>
            <a:ext cx="2160000" cy="72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44C2B92-4927-A03C-6D88-C7F0FCC61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60" y="2535226"/>
            <a:ext cx="2160000" cy="72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849C042-7C27-59CC-75A9-1822ED2C4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40" y="3255226"/>
            <a:ext cx="2160000" cy="72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6EF4BCB-066D-D02B-2A60-E7FDD12E9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3255226"/>
            <a:ext cx="2160000" cy="72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A133B53-CC17-5CDA-6AD0-BBF8796F3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60" y="3255226"/>
            <a:ext cx="2160000" cy="720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DB031E8-C916-BF7D-75C8-6BEB91CE6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40" y="3975226"/>
            <a:ext cx="2160000" cy="72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E0E074C-EC02-9470-73BF-3756633B8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3975226"/>
            <a:ext cx="2160000" cy="720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A701DAC-A288-6DFB-5FFE-CEA22A650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60" y="3975226"/>
            <a:ext cx="2160000" cy="72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13937080-7D29-4BD2-6083-08956DAB9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40" y="4704699"/>
            <a:ext cx="2160000" cy="7200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8E18AF4F-927F-A7E7-402B-CB7D804D9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4704699"/>
            <a:ext cx="2160000" cy="7200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B8A31E32-C576-05EC-71E4-FFA51292CD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60" y="4704699"/>
            <a:ext cx="2160000" cy="72000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18844F69-D714-1598-722C-DA01DFD43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40" y="5424699"/>
            <a:ext cx="2160000" cy="72000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3D6B13FD-2845-705B-C63A-88D6EE5FA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5424699"/>
            <a:ext cx="2160000" cy="72000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A1BBDF60-B013-08F2-7338-0C566E9EF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60" y="5424699"/>
            <a:ext cx="2160000" cy="720000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FE2CDE51-4AEF-6FA3-5376-8434D1C21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40" y="6144699"/>
            <a:ext cx="2160000" cy="720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A10642B6-AA3D-C687-5679-F3F51E8C5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6144699"/>
            <a:ext cx="2160000" cy="7200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290E0D2F-197E-4208-639E-978DAEE98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60" y="6144699"/>
            <a:ext cx="2160000" cy="720000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15F2AD96-EFB7-D138-1311-01BB14ED6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40" y="6864699"/>
            <a:ext cx="2160000" cy="720000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E0E0C899-B75B-15EA-EF68-D7F85A741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6864699"/>
            <a:ext cx="2160000" cy="720000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37A4A651-8CFB-E104-A562-01A043A72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60" y="6864699"/>
            <a:ext cx="2160000" cy="720000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90D5A45A-53FB-D598-FF2C-E0E7849955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40" y="7594172"/>
            <a:ext cx="2160000" cy="720000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C3AE6026-A912-2A82-32AA-F1C292702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7594172"/>
            <a:ext cx="2160000" cy="720000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286B0F80-1470-5928-CE3F-361F0E8E2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860" y="7594172"/>
            <a:ext cx="2160000" cy="720000"/>
          </a:xfrm>
          <a:prstGeom prst="rect">
            <a:avLst/>
          </a:prstGeom>
        </p:spPr>
      </p:pic>
      <p:sp>
        <p:nvSpPr>
          <p:cNvPr id="37" name="CuadroTexto 36">
            <a:extLst>
              <a:ext uri="{FF2B5EF4-FFF2-40B4-BE49-F238E27FC236}">
                <a16:creationId xmlns:a16="http://schemas.microsoft.com/office/drawing/2014/main" id="{F25B6AAE-EC89-A073-2722-016FE859AFF3}"/>
              </a:ext>
            </a:extLst>
          </p:cNvPr>
          <p:cNvSpPr txBox="1"/>
          <p:nvPr/>
        </p:nvSpPr>
        <p:spPr>
          <a:xfrm>
            <a:off x="356138" y="7712274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040150CE-5CCF-7B37-AB5D-1E3E1446F79D}"/>
              </a:ext>
            </a:extLst>
          </p:cNvPr>
          <p:cNvSpPr txBox="1"/>
          <p:nvPr/>
        </p:nvSpPr>
        <p:spPr>
          <a:xfrm>
            <a:off x="312190" y="7870751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B7A41B30-B7E6-87DA-2BD2-B1D09739BD36}"/>
              </a:ext>
            </a:extLst>
          </p:cNvPr>
          <p:cNvSpPr txBox="1"/>
          <p:nvPr/>
        </p:nvSpPr>
        <p:spPr>
          <a:xfrm>
            <a:off x="2547888" y="7703474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AEE8D074-B4DB-8091-C8E1-DBC53EA064DA}"/>
              </a:ext>
            </a:extLst>
          </p:cNvPr>
          <p:cNvSpPr txBox="1"/>
          <p:nvPr/>
        </p:nvSpPr>
        <p:spPr>
          <a:xfrm>
            <a:off x="2503940" y="7861951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179BC964-0F49-DDB2-6874-B19AD8EEFA26}"/>
              </a:ext>
            </a:extLst>
          </p:cNvPr>
          <p:cNvSpPr txBox="1"/>
          <p:nvPr/>
        </p:nvSpPr>
        <p:spPr>
          <a:xfrm>
            <a:off x="4764536" y="7688324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80CA4D92-2799-BB89-E031-4AAEA8EFFB8A}"/>
              </a:ext>
            </a:extLst>
          </p:cNvPr>
          <p:cNvSpPr txBox="1"/>
          <p:nvPr/>
        </p:nvSpPr>
        <p:spPr>
          <a:xfrm>
            <a:off x="4720588" y="7846801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4F45A2BC-B537-05C5-9BAE-9E34D0C94497}"/>
              </a:ext>
            </a:extLst>
          </p:cNvPr>
          <p:cNvSpPr txBox="1"/>
          <p:nvPr/>
        </p:nvSpPr>
        <p:spPr>
          <a:xfrm>
            <a:off x="356138" y="6956376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D94822B4-8E93-D1B9-A525-EB7696903544}"/>
              </a:ext>
            </a:extLst>
          </p:cNvPr>
          <p:cNvSpPr txBox="1"/>
          <p:nvPr/>
        </p:nvSpPr>
        <p:spPr>
          <a:xfrm>
            <a:off x="312190" y="7114853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68876A59-386E-B717-B3B7-BC57B819D431}"/>
              </a:ext>
            </a:extLst>
          </p:cNvPr>
          <p:cNvSpPr txBox="1"/>
          <p:nvPr/>
        </p:nvSpPr>
        <p:spPr>
          <a:xfrm>
            <a:off x="2547888" y="6947576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B04AEB1C-B9DD-05EA-4308-C727DBAF319C}"/>
              </a:ext>
            </a:extLst>
          </p:cNvPr>
          <p:cNvSpPr txBox="1"/>
          <p:nvPr/>
        </p:nvSpPr>
        <p:spPr>
          <a:xfrm>
            <a:off x="2503940" y="7106053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7BCB3679-D531-39EC-6EB3-9FE12B2D4CCB}"/>
              </a:ext>
            </a:extLst>
          </p:cNvPr>
          <p:cNvSpPr txBox="1"/>
          <p:nvPr/>
        </p:nvSpPr>
        <p:spPr>
          <a:xfrm>
            <a:off x="4764536" y="6932426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18FBC25E-063F-F9B3-DA9B-F23EC5E6D01F}"/>
              </a:ext>
            </a:extLst>
          </p:cNvPr>
          <p:cNvSpPr txBox="1"/>
          <p:nvPr/>
        </p:nvSpPr>
        <p:spPr>
          <a:xfrm>
            <a:off x="4720588" y="7090903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C9345031-6219-A7E2-F52F-E7AB131329D6}"/>
              </a:ext>
            </a:extLst>
          </p:cNvPr>
          <p:cNvSpPr txBox="1"/>
          <p:nvPr/>
        </p:nvSpPr>
        <p:spPr>
          <a:xfrm>
            <a:off x="356138" y="625230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E1A3ED9E-9EF0-1DE1-4168-A646439486B8}"/>
              </a:ext>
            </a:extLst>
          </p:cNvPr>
          <p:cNvSpPr txBox="1"/>
          <p:nvPr/>
        </p:nvSpPr>
        <p:spPr>
          <a:xfrm>
            <a:off x="312190" y="641078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E2E5A533-A6AB-247E-39C0-A6D0D0C29A07}"/>
              </a:ext>
            </a:extLst>
          </p:cNvPr>
          <p:cNvSpPr txBox="1"/>
          <p:nvPr/>
        </p:nvSpPr>
        <p:spPr>
          <a:xfrm>
            <a:off x="2547888" y="624350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8E1F2053-74CE-D2A1-03A8-D82DF0CF9641}"/>
              </a:ext>
            </a:extLst>
          </p:cNvPr>
          <p:cNvSpPr txBox="1"/>
          <p:nvPr/>
        </p:nvSpPr>
        <p:spPr>
          <a:xfrm>
            <a:off x="2503940" y="640198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02137611-1F47-5B3E-2FAD-AA98237DEA4A}"/>
              </a:ext>
            </a:extLst>
          </p:cNvPr>
          <p:cNvSpPr txBox="1"/>
          <p:nvPr/>
        </p:nvSpPr>
        <p:spPr>
          <a:xfrm>
            <a:off x="4764536" y="622835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31CC03F3-A353-BF47-B582-3D36A5321FA4}"/>
              </a:ext>
            </a:extLst>
          </p:cNvPr>
          <p:cNvSpPr txBox="1"/>
          <p:nvPr/>
        </p:nvSpPr>
        <p:spPr>
          <a:xfrm>
            <a:off x="4720588" y="638683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1CBEEE09-97A5-478D-530B-5BE8823EEDC3}"/>
              </a:ext>
            </a:extLst>
          </p:cNvPr>
          <p:cNvSpPr txBox="1"/>
          <p:nvPr/>
        </p:nvSpPr>
        <p:spPr>
          <a:xfrm>
            <a:off x="356138" y="5496405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5A515711-799D-B3E0-FC3B-81CB4F4B7000}"/>
              </a:ext>
            </a:extLst>
          </p:cNvPr>
          <p:cNvSpPr txBox="1"/>
          <p:nvPr/>
        </p:nvSpPr>
        <p:spPr>
          <a:xfrm>
            <a:off x="312190" y="5654882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00B0CAA3-438A-36B1-F6AD-7F81AB5FE937}"/>
              </a:ext>
            </a:extLst>
          </p:cNvPr>
          <p:cNvSpPr txBox="1"/>
          <p:nvPr/>
        </p:nvSpPr>
        <p:spPr>
          <a:xfrm>
            <a:off x="2547888" y="5487605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0FD2B7B7-FE07-6008-2DF3-2B19A664B1DE}"/>
              </a:ext>
            </a:extLst>
          </p:cNvPr>
          <p:cNvSpPr txBox="1"/>
          <p:nvPr/>
        </p:nvSpPr>
        <p:spPr>
          <a:xfrm>
            <a:off x="2503940" y="5646082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13B39CAD-BCB0-0AD7-067B-72FCC2012DD0}"/>
              </a:ext>
            </a:extLst>
          </p:cNvPr>
          <p:cNvSpPr txBox="1"/>
          <p:nvPr/>
        </p:nvSpPr>
        <p:spPr>
          <a:xfrm>
            <a:off x="4764536" y="5472455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12E60D5D-A396-2780-F80D-652A87E9444A}"/>
              </a:ext>
            </a:extLst>
          </p:cNvPr>
          <p:cNvSpPr txBox="1"/>
          <p:nvPr/>
        </p:nvSpPr>
        <p:spPr>
          <a:xfrm>
            <a:off x="4720588" y="5630932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91413357-99CA-2F1E-E6D1-0324F84E5CEF}"/>
              </a:ext>
            </a:extLst>
          </p:cNvPr>
          <p:cNvSpPr txBox="1"/>
          <p:nvPr/>
        </p:nvSpPr>
        <p:spPr>
          <a:xfrm>
            <a:off x="400086" y="479148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28" name="CuadroTexto 127">
            <a:extLst>
              <a:ext uri="{FF2B5EF4-FFF2-40B4-BE49-F238E27FC236}">
                <a16:creationId xmlns:a16="http://schemas.microsoft.com/office/drawing/2014/main" id="{C4275C3E-17EB-9D7B-BC48-F3AA0E13C747}"/>
              </a:ext>
            </a:extLst>
          </p:cNvPr>
          <p:cNvSpPr txBox="1"/>
          <p:nvPr/>
        </p:nvSpPr>
        <p:spPr>
          <a:xfrm>
            <a:off x="356138" y="494996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29" name="CuadroTexto 128">
            <a:extLst>
              <a:ext uri="{FF2B5EF4-FFF2-40B4-BE49-F238E27FC236}">
                <a16:creationId xmlns:a16="http://schemas.microsoft.com/office/drawing/2014/main" id="{151E9EB5-F719-3E88-24BB-BFEB140DF13B}"/>
              </a:ext>
            </a:extLst>
          </p:cNvPr>
          <p:cNvSpPr txBox="1"/>
          <p:nvPr/>
        </p:nvSpPr>
        <p:spPr>
          <a:xfrm>
            <a:off x="2591836" y="478268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30" name="CuadroTexto 129">
            <a:extLst>
              <a:ext uri="{FF2B5EF4-FFF2-40B4-BE49-F238E27FC236}">
                <a16:creationId xmlns:a16="http://schemas.microsoft.com/office/drawing/2014/main" id="{188B249D-E12D-3F78-9B0F-A0D66BACFEAE}"/>
              </a:ext>
            </a:extLst>
          </p:cNvPr>
          <p:cNvSpPr txBox="1"/>
          <p:nvPr/>
        </p:nvSpPr>
        <p:spPr>
          <a:xfrm>
            <a:off x="2547888" y="494116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31" name="CuadroTexto 130">
            <a:extLst>
              <a:ext uri="{FF2B5EF4-FFF2-40B4-BE49-F238E27FC236}">
                <a16:creationId xmlns:a16="http://schemas.microsoft.com/office/drawing/2014/main" id="{BEFF1E08-5076-729D-5703-5D39945CC087}"/>
              </a:ext>
            </a:extLst>
          </p:cNvPr>
          <p:cNvSpPr txBox="1"/>
          <p:nvPr/>
        </p:nvSpPr>
        <p:spPr>
          <a:xfrm>
            <a:off x="4808484" y="476753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32" name="CuadroTexto 131">
            <a:extLst>
              <a:ext uri="{FF2B5EF4-FFF2-40B4-BE49-F238E27FC236}">
                <a16:creationId xmlns:a16="http://schemas.microsoft.com/office/drawing/2014/main" id="{612E5BF4-1A71-77A2-2233-1D239B238BE4}"/>
              </a:ext>
            </a:extLst>
          </p:cNvPr>
          <p:cNvSpPr txBox="1"/>
          <p:nvPr/>
        </p:nvSpPr>
        <p:spPr>
          <a:xfrm>
            <a:off x="4764536" y="492601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33" name="CuadroTexto 132">
            <a:extLst>
              <a:ext uri="{FF2B5EF4-FFF2-40B4-BE49-F238E27FC236}">
                <a16:creationId xmlns:a16="http://schemas.microsoft.com/office/drawing/2014/main" id="{A4284E9B-E8F8-51DB-3AAD-56B7BAF075AD}"/>
              </a:ext>
            </a:extLst>
          </p:cNvPr>
          <p:cNvSpPr txBox="1"/>
          <p:nvPr/>
        </p:nvSpPr>
        <p:spPr>
          <a:xfrm>
            <a:off x="400086" y="4035585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34" name="CuadroTexto 133">
            <a:extLst>
              <a:ext uri="{FF2B5EF4-FFF2-40B4-BE49-F238E27FC236}">
                <a16:creationId xmlns:a16="http://schemas.microsoft.com/office/drawing/2014/main" id="{4318D022-B618-006B-17F4-29E872CA5ED5}"/>
              </a:ext>
            </a:extLst>
          </p:cNvPr>
          <p:cNvSpPr txBox="1"/>
          <p:nvPr/>
        </p:nvSpPr>
        <p:spPr>
          <a:xfrm>
            <a:off x="356138" y="4194062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35" name="CuadroTexto 134">
            <a:extLst>
              <a:ext uri="{FF2B5EF4-FFF2-40B4-BE49-F238E27FC236}">
                <a16:creationId xmlns:a16="http://schemas.microsoft.com/office/drawing/2014/main" id="{D44A3D40-A934-790B-6D5C-109ECCC8674E}"/>
              </a:ext>
            </a:extLst>
          </p:cNvPr>
          <p:cNvSpPr txBox="1"/>
          <p:nvPr/>
        </p:nvSpPr>
        <p:spPr>
          <a:xfrm>
            <a:off x="2591836" y="4026785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36" name="CuadroTexto 135">
            <a:extLst>
              <a:ext uri="{FF2B5EF4-FFF2-40B4-BE49-F238E27FC236}">
                <a16:creationId xmlns:a16="http://schemas.microsoft.com/office/drawing/2014/main" id="{D1C48A0D-6F43-DDCF-5D13-1E328280A256}"/>
              </a:ext>
            </a:extLst>
          </p:cNvPr>
          <p:cNvSpPr txBox="1"/>
          <p:nvPr/>
        </p:nvSpPr>
        <p:spPr>
          <a:xfrm>
            <a:off x="2547888" y="4185262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37" name="CuadroTexto 136">
            <a:extLst>
              <a:ext uri="{FF2B5EF4-FFF2-40B4-BE49-F238E27FC236}">
                <a16:creationId xmlns:a16="http://schemas.microsoft.com/office/drawing/2014/main" id="{D1DE29BF-A634-8A6D-55BB-AEBD73AADD35}"/>
              </a:ext>
            </a:extLst>
          </p:cNvPr>
          <p:cNvSpPr txBox="1"/>
          <p:nvPr/>
        </p:nvSpPr>
        <p:spPr>
          <a:xfrm>
            <a:off x="4808484" y="4011635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697EC269-13F7-8AE5-6F81-012964651573}"/>
              </a:ext>
            </a:extLst>
          </p:cNvPr>
          <p:cNvSpPr txBox="1"/>
          <p:nvPr/>
        </p:nvSpPr>
        <p:spPr>
          <a:xfrm>
            <a:off x="4764536" y="4170112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39" name="CuadroTexto 138">
            <a:extLst>
              <a:ext uri="{FF2B5EF4-FFF2-40B4-BE49-F238E27FC236}">
                <a16:creationId xmlns:a16="http://schemas.microsoft.com/office/drawing/2014/main" id="{D467C4B2-2039-B09C-9A91-1E46032E894E}"/>
              </a:ext>
            </a:extLst>
          </p:cNvPr>
          <p:cNvSpPr txBox="1"/>
          <p:nvPr/>
        </p:nvSpPr>
        <p:spPr>
          <a:xfrm>
            <a:off x="456223" y="3318256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40" name="CuadroTexto 139">
            <a:extLst>
              <a:ext uri="{FF2B5EF4-FFF2-40B4-BE49-F238E27FC236}">
                <a16:creationId xmlns:a16="http://schemas.microsoft.com/office/drawing/2014/main" id="{B1E7F589-A7C8-58EB-7F06-857DC4CC604D}"/>
              </a:ext>
            </a:extLst>
          </p:cNvPr>
          <p:cNvSpPr txBox="1"/>
          <p:nvPr/>
        </p:nvSpPr>
        <p:spPr>
          <a:xfrm>
            <a:off x="412275" y="3476733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41" name="CuadroTexto 140">
            <a:extLst>
              <a:ext uri="{FF2B5EF4-FFF2-40B4-BE49-F238E27FC236}">
                <a16:creationId xmlns:a16="http://schemas.microsoft.com/office/drawing/2014/main" id="{E66A08E2-CE94-0EAF-5115-70F81B6790F0}"/>
              </a:ext>
            </a:extLst>
          </p:cNvPr>
          <p:cNvSpPr txBox="1"/>
          <p:nvPr/>
        </p:nvSpPr>
        <p:spPr>
          <a:xfrm>
            <a:off x="2647973" y="3309456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42" name="CuadroTexto 141">
            <a:extLst>
              <a:ext uri="{FF2B5EF4-FFF2-40B4-BE49-F238E27FC236}">
                <a16:creationId xmlns:a16="http://schemas.microsoft.com/office/drawing/2014/main" id="{03430F02-B91B-ED57-3C7E-352B5522EE44}"/>
              </a:ext>
            </a:extLst>
          </p:cNvPr>
          <p:cNvSpPr txBox="1"/>
          <p:nvPr/>
        </p:nvSpPr>
        <p:spPr>
          <a:xfrm>
            <a:off x="2604025" y="3467933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43" name="CuadroTexto 142">
            <a:extLst>
              <a:ext uri="{FF2B5EF4-FFF2-40B4-BE49-F238E27FC236}">
                <a16:creationId xmlns:a16="http://schemas.microsoft.com/office/drawing/2014/main" id="{DF707EFD-9EB4-967D-7542-2B57DCE25528}"/>
              </a:ext>
            </a:extLst>
          </p:cNvPr>
          <p:cNvSpPr txBox="1"/>
          <p:nvPr/>
        </p:nvSpPr>
        <p:spPr>
          <a:xfrm>
            <a:off x="4864621" y="3294306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44" name="CuadroTexto 143">
            <a:extLst>
              <a:ext uri="{FF2B5EF4-FFF2-40B4-BE49-F238E27FC236}">
                <a16:creationId xmlns:a16="http://schemas.microsoft.com/office/drawing/2014/main" id="{1D8B944E-EF89-EC0D-4B77-BDEFCCD733E3}"/>
              </a:ext>
            </a:extLst>
          </p:cNvPr>
          <p:cNvSpPr txBox="1"/>
          <p:nvPr/>
        </p:nvSpPr>
        <p:spPr>
          <a:xfrm>
            <a:off x="4820673" y="3452783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45" name="CuadroTexto 144">
            <a:extLst>
              <a:ext uri="{FF2B5EF4-FFF2-40B4-BE49-F238E27FC236}">
                <a16:creationId xmlns:a16="http://schemas.microsoft.com/office/drawing/2014/main" id="{0EB7572E-AA99-26D1-09A0-B596095758DC}"/>
              </a:ext>
            </a:extLst>
          </p:cNvPr>
          <p:cNvSpPr txBox="1"/>
          <p:nvPr/>
        </p:nvSpPr>
        <p:spPr>
          <a:xfrm>
            <a:off x="456223" y="2562358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46" name="CuadroTexto 145">
            <a:extLst>
              <a:ext uri="{FF2B5EF4-FFF2-40B4-BE49-F238E27FC236}">
                <a16:creationId xmlns:a16="http://schemas.microsoft.com/office/drawing/2014/main" id="{6DF19083-E129-BCB7-661C-5044E946503B}"/>
              </a:ext>
            </a:extLst>
          </p:cNvPr>
          <p:cNvSpPr txBox="1"/>
          <p:nvPr/>
        </p:nvSpPr>
        <p:spPr>
          <a:xfrm>
            <a:off x="412275" y="2720835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47" name="CuadroTexto 146">
            <a:extLst>
              <a:ext uri="{FF2B5EF4-FFF2-40B4-BE49-F238E27FC236}">
                <a16:creationId xmlns:a16="http://schemas.microsoft.com/office/drawing/2014/main" id="{FE64DEEA-0110-5D05-84CE-9C4811B5383A}"/>
              </a:ext>
            </a:extLst>
          </p:cNvPr>
          <p:cNvSpPr txBox="1"/>
          <p:nvPr/>
        </p:nvSpPr>
        <p:spPr>
          <a:xfrm>
            <a:off x="2647973" y="2553558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48" name="CuadroTexto 147">
            <a:extLst>
              <a:ext uri="{FF2B5EF4-FFF2-40B4-BE49-F238E27FC236}">
                <a16:creationId xmlns:a16="http://schemas.microsoft.com/office/drawing/2014/main" id="{6B851D7A-7A87-2068-154E-C109F7A5DD51}"/>
              </a:ext>
            </a:extLst>
          </p:cNvPr>
          <p:cNvSpPr txBox="1"/>
          <p:nvPr/>
        </p:nvSpPr>
        <p:spPr>
          <a:xfrm>
            <a:off x="2604025" y="2712035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49" name="CuadroTexto 148">
            <a:extLst>
              <a:ext uri="{FF2B5EF4-FFF2-40B4-BE49-F238E27FC236}">
                <a16:creationId xmlns:a16="http://schemas.microsoft.com/office/drawing/2014/main" id="{67F14C71-50D0-E91B-D0E7-CC872938888E}"/>
              </a:ext>
            </a:extLst>
          </p:cNvPr>
          <p:cNvSpPr txBox="1"/>
          <p:nvPr/>
        </p:nvSpPr>
        <p:spPr>
          <a:xfrm>
            <a:off x="4864621" y="2538408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50" name="CuadroTexto 149">
            <a:extLst>
              <a:ext uri="{FF2B5EF4-FFF2-40B4-BE49-F238E27FC236}">
                <a16:creationId xmlns:a16="http://schemas.microsoft.com/office/drawing/2014/main" id="{7F8D649D-C7E8-CA5B-60B3-1AFB19288325}"/>
              </a:ext>
            </a:extLst>
          </p:cNvPr>
          <p:cNvSpPr txBox="1"/>
          <p:nvPr/>
        </p:nvSpPr>
        <p:spPr>
          <a:xfrm>
            <a:off x="4820673" y="2696885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51" name="CuadroTexto 150">
            <a:extLst>
              <a:ext uri="{FF2B5EF4-FFF2-40B4-BE49-F238E27FC236}">
                <a16:creationId xmlns:a16="http://schemas.microsoft.com/office/drawing/2014/main" id="{C4637929-0364-909E-800B-AE4E3CFBBE1E}"/>
              </a:ext>
            </a:extLst>
          </p:cNvPr>
          <p:cNvSpPr txBox="1"/>
          <p:nvPr/>
        </p:nvSpPr>
        <p:spPr>
          <a:xfrm>
            <a:off x="492297" y="1908109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52" name="CuadroTexto 151">
            <a:extLst>
              <a:ext uri="{FF2B5EF4-FFF2-40B4-BE49-F238E27FC236}">
                <a16:creationId xmlns:a16="http://schemas.microsoft.com/office/drawing/2014/main" id="{B8FAF5C8-7DAC-3383-B724-9A2DFD0A8AA1}"/>
              </a:ext>
            </a:extLst>
          </p:cNvPr>
          <p:cNvSpPr txBox="1"/>
          <p:nvPr/>
        </p:nvSpPr>
        <p:spPr>
          <a:xfrm>
            <a:off x="448349" y="2066586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53" name="CuadroTexto 152">
            <a:extLst>
              <a:ext uri="{FF2B5EF4-FFF2-40B4-BE49-F238E27FC236}">
                <a16:creationId xmlns:a16="http://schemas.microsoft.com/office/drawing/2014/main" id="{D08EF125-D161-2FEF-900A-ED6420692B55}"/>
              </a:ext>
            </a:extLst>
          </p:cNvPr>
          <p:cNvSpPr txBox="1"/>
          <p:nvPr/>
        </p:nvSpPr>
        <p:spPr>
          <a:xfrm>
            <a:off x="2684047" y="1899309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54" name="CuadroTexto 153">
            <a:extLst>
              <a:ext uri="{FF2B5EF4-FFF2-40B4-BE49-F238E27FC236}">
                <a16:creationId xmlns:a16="http://schemas.microsoft.com/office/drawing/2014/main" id="{8E9C3BEF-6120-2B09-636D-CBE87914951E}"/>
              </a:ext>
            </a:extLst>
          </p:cNvPr>
          <p:cNvSpPr txBox="1"/>
          <p:nvPr/>
        </p:nvSpPr>
        <p:spPr>
          <a:xfrm>
            <a:off x="2640099" y="2057786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55" name="CuadroTexto 154">
            <a:extLst>
              <a:ext uri="{FF2B5EF4-FFF2-40B4-BE49-F238E27FC236}">
                <a16:creationId xmlns:a16="http://schemas.microsoft.com/office/drawing/2014/main" id="{25067BC0-3F44-AE60-5AD5-43930E4304BC}"/>
              </a:ext>
            </a:extLst>
          </p:cNvPr>
          <p:cNvSpPr txBox="1"/>
          <p:nvPr/>
        </p:nvSpPr>
        <p:spPr>
          <a:xfrm>
            <a:off x="4900695" y="1884159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56" name="CuadroTexto 155">
            <a:extLst>
              <a:ext uri="{FF2B5EF4-FFF2-40B4-BE49-F238E27FC236}">
                <a16:creationId xmlns:a16="http://schemas.microsoft.com/office/drawing/2014/main" id="{BBBBEAC2-B67C-E60B-0AE2-2415FCC77308}"/>
              </a:ext>
            </a:extLst>
          </p:cNvPr>
          <p:cNvSpPr txBox="1"/>
          <p:nvPr/>
        </p:nvSpPr>
        <p:spPr>
          <a:xfrm>
            <a:off x="4856747" y="2042636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57" name="CuadroTexto 156">
            <a:extLst>
              <a:ext uri="{FF2B5EF4-FFF2-40B4-BE49-F238E27FC236}">
                <a16:creationId xmlns:a16="http://schemas.microsoft.com/office/drawing/2014/main" id="{D37202C9-F2D4-378A-0D3D-AF06EE991E4A}"/>
              </a:ext>
            </a:extLst>
          </p:cNvPr>
          <p:cNvSpPr txBox="1"/>
          <p:nvPr/>
        </p:nvSpPr>
        <p:spPr>
          <a:xfrm>
            <a:off x="492297" y="1152211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58" name="CuadroTexto 157">
            <a:extLst>
              <a:ext uri="{FF2B5EF4-FFF2-40B4-BE49-F238E27FC236}">
                <a16:creationId xmlns:a16="http://schemas.microsoft.com/office/drawing/2014/main" id="{B42ECD37-9220-956A-330C-4850CCC99E9B}"/>
              </a:ext>
            </a:extLst>
          </p:cNvPr>
          <p:cNvSpPr txBox="1"/>
          <p:nvPr/>
        </p:nvSpPr>
        <p:spPr>
          <a:xfrm>
            <a:off x="448349" y="1310688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59" name="CuadroTexto 158">
            <a:extLst>
              <a:ext uri="{FF2B5EF4-FFF2-40B4-BE49-F238E27FC236}">
                <a16:creationId xmlns:a16="http://schemas.microsoft.com/office/drawing/2014/main" id="{6FDB48A5-D10B-FAA7-8E1D-DFE36F9413DA}"/>
              </a:ext>
            </a:extLst>
          </p:cNvPr>
          <p:cNvSpPr txBox="1"/>
          <p:nvPr/>
        </p:nvSpPr>
        <p:spPr>
          <a:xfrm>
            <a:off x="2684047" y="1143411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60" name="CuadroTexto 159">
            <a:extLst>
              <a:ext uri="{FF2B5EF4-FFF2-40B4-BE49-F238E27FC236}">
                <a16:creationId xmlns:a16="http://schemas.microsoft.com/office/drawing/2014/main" id="{34297812-F315-79F9-1DB6-CCFA46F03208}"/>
              </a:ext>
            </a:extLst>
          </p:cNvPr>
          <p:cNvSpPr txBox="1"/>
          <p:nvPr/>
        </p:nvSpPr>
        <p:spPr>
          <a:xfrm>
            <a:off x="2640099" y="1301888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61" name="CuadroTexto 160">
            <a:extLst>
              <a:ext uri="{FF2B5EF4-FFF2-40B4-BE49-F238E27FC236}">
                <a16:creationId xmlns:a16="http://schemas.microsoft.com/office/drawing/2014/main" id="{E497E129-3D54-316F-7F4F-6BA7005CDE07}"/>
              </a:ext>
            </a:extLst>
          </p:cNvPr>
          <p:cNvSpPr txBox="1"/>
          <p:nvPr/>
        </p:nvSpPr>
        <p:spPr>
          <a:xfrm>
            <a:off x="4900695" y="1128261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62" name="CuadroTexto 161">
            <a:extLst>
              <a:ext uri="{FF2B5EF4-FFF2-40B4-BE49-F238E27FC236}">
                <a16:creationId xmlns:a16="http://schemas.microsoft.com/office/drawing/2014/main" id="{272BB33F-044D-F7EC-987B-BCA277A25E11}"/>
              </a:ext>
            </a:extLst>
          </p:cNvPr>
          <p:cNvSpPr txBox="1"/>
          <p:nvPr/>
        </p:nvSpPr>
        <p:spPr>
          <a:xfrm>
            <a:off x="4856747" y="1286738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63" name="CuadroTexto 162">
            <a:extLst>
              <a:ext uri="{FF2B5EF4-FFF2-40B4-BE49-F238E27FC236}">
                <a16:creationId xmlns:a16="http://schemas.microsoft.com/office/drawing/2014/main" id="{19ED0C9D-F5DF-3122-1CE9-39A65403A7EB}"/>
              </a:ext>
            </a:extLst>
          </p:cNvPr>
          <p:cNvSpPr txBox="1"/>
          <p:nvPr/>
        </p:nvSpPr>
        <p:spPr>
          <a:xfrm>
            <a:off x="536245" y="47942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64" name="CuadroTexto 163">
            <a:extLst>
              <a:ext uri="{FF2B5EF4-FFF2-40B4-BE49-F238E27FC236}">
                <a16:creationId xmlns:a16="http://schemas.microsoft.com/office/drawing/2014/main" id="{07BD2F42-16DA-4E98-D52D-E27AA0428966}"/>
              </a:ext>
            </a:extLst>
          </p:cNvPr>
          <p:cNvSpPr txBox="1"/>
          <p:nvPr/>
        </p:nvSpPr>
        <p:spPr>
          <a:xfrm>
            <a:off x="492297" y="63790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65" name="CuadroTexto 164">
            <a:extLst>
              <a:ext uri="{FF2B5EF4-FFF2-40B4-BE49-F238E27FC236}">
                <a16:creationId xmlns:a16="http://schemas.microsoft.com/office/drawing/2014/main" id="{AF7D19C0-F424-E47C-336A-4C0AB07D0A8D}"/>
              </a:ext>
            </a:extLst>
          </p:cNvPr>
          <p:cNvSpPr txBox="1"/>
          <p:nvPr/>
        </p:nvSpPr>
        <p:spPr>
          <a:xfrm>
            <a:off x="2727995" y="47062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66" name="CuadroTexto 165">
            <a:extLst>
              <a:ext uri="{FF2B5EF4-FFF2-40B4-BE49-F238E27FC236}">
                <a16:creationId xmlns:a16="http://schemas.microsoft.com/office/drawing/2014/main" id="{E25C26DE-570C-61C8-3716-E308A2FA6E9F}"/>
              </a:ext>
            </a:extLst>
          </p:cNvPr>
          <p:cNvSpPr txBox="1"/>
          <p:nvPr/>
        </p:nvSpPr>
        <p:spPr>
          <a:xfrm>
            <a:off x="2684047" y="62910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67" name="CuadroTexto 166">
            <a:extLst>
              <a:ext uri="{FF2B5EF4-FFF2-40B4-BE49-F238E27FC236}">
                <a16:creationId xmlns:a16="http://schemas.microsoft.com/office/drawing/2014/main" id="{A7D08005-E051-1D0B-C4C5-49EE1216BA0D}"/>
              </a:ext>
            </a:extLst>
          </p:cNvPr>
          <p:cNvSpPr txBox="1"/>
          <p:nvPr/>
        </p:nvSpPr>
        <p:spPr>
          <a:xfrm>
            <a:off x="4944643" y="455473"/>
            <a:ext cx="1156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 dirty="0">
                <a:ln w="1270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68" name="CuadroTexto 167">
            <a:extLst>
              <a:ext uri="{FF2B5EF4-FFF2-40B4-BE49-F238E27FC236}">
                <a16:creationId xmlns:a16="http://schemas.microsoft.com/office/drawing/2014/main" id="{25E9717C-79CC-BBAA-1DB5-566563BC31A7}"/>
              </a:ext>
            </a:extLst>
          </p:cNvPr>
          <p:cNvSpPr txBox="1"/>
          <p:nvPr/>
        </p:nvSpPr>
        <p:spPr>
          <a:xfrm>
            <a:off x="4900695" y="613950"/>
            <a:ext cx="1600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800" b="1" dirty="0">
                <a:ln w="1270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</p:spTree>
    <p:extLst>
      <p:ext uri="{BB962C8B-B14F-4D97-AF65-F5344CB8AC3E}">
        <p14:creationId xmlns:p14="http://schemas.microsoft.com/office/powerpoint/2010/main" val="325129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DA6813D9-4532-D3F3-369B-E0A18C8C1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1504950"/>
            <a:ext cx="1800000" cy="360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08F0E1F-FE6C-7DB5-6C05-75B2F80D4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1504950"/>
            <a:ext cx="1800000" cy="360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98885F5-349D-8046-7E1A-E7DBFF7BF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1504950"/>
            <a:ext cx="1800000" cy="360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3DCAD0A-BCEC-EC53-39C2-15AC08AEFF86}"/>
              </a:ext>
            </a:extLst>
          </p:cNvPr>
          <p:cNvSpPr txBox="1"/>
          <p:nvPr/>
        </p:nvSpPr>
        <p:spPr>
          <a:xfrm>
            <a:off x="764060" y="147208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3C3EDB2-0354-A4FA-609D-48BACAAD0A9B}"/>
              </a:ext>
            </a:extLst>
          </p:cNvPr>
          <p:cNvSpPr txBox="1"/>
          <p:nvPr/>
        </p:nvSpPr>
        <p:spPr>
          <a:xfrm>
            <a:off x="734900" y="157480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FD6BAE6-5B2D-7926-DF29-2C3D458808CB}"/>
              </a:ext>
            </a:extLst>
          </p:cNvPr>
          <p:cNvSpPr txBox="1"/>
          <p:nvPr/>
        </p:nvSpPr>
        <p:spPr>
          <a:xfrm>
            <a:off x="2709597" y="147843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CE08D0F-2348-0DF0-2D5B-56E2C51DAD4D}"/>
              </a:ext>
            </a:extLst>
          </p:cNvPr>
          <p:cNvSpPr txBox="1"/>
          <p:nvPr/>
        </p:nvSpPr>
        <p:spPr>
          <a:xfrm>
            <a:off x="2680437" y="158115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F1EF29B-E950-7DB8-C651-916E1936CB7C}"/>
              </a:ext>
            </a:extLst>
          </p:cNvPr>
          <p:cNvSpPr txBox="1"/>
          <p:nvPr/>
        </p:nvSpPr>
        <p:spPr>
          <a:xfrm>
            <a:off x="4509597" y="147208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AD3E119-F8DC-3521-6218-93D78F85A9B8}"/>
              </a:ext>
            </a:extLst>
          </p:cNvPr>
          <p:cNvSpPr txBox="1"/>
          <p:nvPr/>
        </p:nvSpPr>
        <p:spPr>
          <a:xfrm>
            <a:off x="4480437" y="157480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186C55B4-85BF-853C-E5D0-534F29A50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1878766"/>
            <a:ext cx="1800000" cy="360000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7B5F3A5C-4E27-FBAF-F986-C3038C027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1878766"/>
            <a:ext cx="1800000" cy="360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88B4B8D3-59B5-DF2C-85FD-86DE17217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1878766"/>
            <a:ext cx="1800000" cy="360000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7BDD7EA3-BE91-B04D-C9BE-F9A9F47B873E}"/>
              </a:ext>
            </a:extLst>
          </p:cNvPr>
          <p:cNvSpPr txBox="1"/>
          <p:nvPr/>
        </p:nvSpPr>
        <p:spPr>
          <a:xfrm>
            <a:off x="764060" y="184590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D2D83FC4-3EBF-AE32-72EC-1699B95B186E}"/>
              </a:ext>
            </a:extLst>
          </p:cNvPr>
          <p:cNvSpPr txBox="1"/>
          <p:nvPr/>
        </p:nvSpPr>
        <p:spPr>
          <a:xfrm>
            <a:off x="734900" y="194861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036C049C-E833-D1C6-87EE-A026A4F2DB1E}"/>
              </a:ext>
            </a:extLst>
          </p:cNvPr>
          <p:cNvSpPr txBox="1"/>
          <p:nvPr/>
        </p:nvSpPr>
        <p:spPr>
          <a:xfrm>
            <a:off x="2709597" y="185225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889B4D1-D6F9-FF17-A23E-2B0AFA6F9C64}"/>
              </a:ext>
            </a:extLst>
          </p:cNvPr>
          <p:cNvSpPr txBox="1"/>
          <p:nvPr/>
        </p:nvSpPr>
        <p:spPr>
          <a:xfrm>
            <a:off x="2680437" y="195496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A1AF7459-47FB-10B1-A8DA-EF86D25CBC7A}"/>
              </a:ext>
            </a:extLst>
          </p:cNvPr>
          <p:cNvSpPr txBox="1"/>
          <p:nvPr/>
        </p:nvSpPr>
        <p:spPr>
          <a:xfrm>
            <a:off x="4509597" y="184590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476CB3A3-2CD4-7DEF-768D-733063A98494}"/>
              </a:ext>
            </a:extLst>
          </p:cNvPr>
          <p:cNvSpPr txBox="1"/>
          <p:nvPr/>
        </p:nvSpPr>
        <p:spPr>
          <a:xfrm>
            <a:off x="4480437" y="194861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CDEA864B-D8DB-2BB2-FCBE-509B92ADB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2254448"/>
            <a:ext cx="1800000" cy="360000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AF3B7B82-EE43-A518-6C36-C5C33D1588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2254448"/>
            <a:ext cx="1800000" cy="360000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8F04C628-C510-2139-8F3F-8E1952C98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2254448"/>
            <a:ext cx="1800000" cy="3600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C71CD6DC-8FA4-A896-5B0F-76B6E2C79EFB}"/>
              </a:ext>
            </a:extLst>
          </p:cNvPr>
          <p:cNvSpPr txBox="1"/>
          <p:nvPr/>
        </p:nvSpPr>
        <p:spPr>
          <a:xfrm>
            <a:off x="764060" y="222158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E0AA1160-7003-5956-3377-77DCDCE61365}"/>
              </a:ext>
            </a:extLst>
          </p:cNvPr>
          <p:cNvSpPr txBox="1"/>
          <p:nvPr/>
        </p:nvSpPr>
        <p:spPr>
          <a:xfrm>
            <a:off x="734900" y="232429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F0C2C3F5-D180-9DA5-BF2C-861CF70D90EC}"/>
              </a:ext>
            </a:extLst>
          </p:cNvPr>
          <p:cNvSpPr txBox="1"/>
          <p:nvPr/>
        </p:nvSpPr>
        <p:spPr>
          <a:xfrm>
            <a:off x="2709597" y="222793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629519C1-15A0-86DA-2FCB-46D5B593FB61}"/>
              </a:ext>
            </a:extLst>
          </p:cNvPr>
          <p:cNvSpPr txBox="1"/>
          <p:nvPr/>
        </p:nvSpPr>
        <p:spPr>
          <a:xfrm>
            <a:off x="2680437" y="233064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762A8EBF-56E7-B5FA-9243-3EB6AF3B1BE4}"/>
              </a:ext>
            </a:extLst>
          </p:cNvPr>
          <p:cNvSpPr txBox="1"/>
          <p:nvPr/>
        </p:nvSpPr>
        <p:spPr>
          <a:xfrm>
            <a:off x="4509597" y="222158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7873BB4C-C802-21E2-700B-007B0048FAA0}"/>
              </a:ext>
            </a:extLst>
          </p:cNvPr>
          <p:cNvSpPr txBox="1"/>
          <p:nvPr/>
        </p:nvSpPr>
        <p:spPr>
          <a:xfrm>
            <a:off x="4480437" y="232429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2610DA5A-40E1-CAF7-6FB4-E4461A506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2628264"/>
            <a:ext cx="1800000" cy="360000"/>
          </a:xfrm>
          <a:prstGeom prst="rect">
            <a:avLst/>
          </a:prstGeom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41A3B44C-EC17-3B5F-BD38-CBDB9AFAC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2628264"/>
            <a:ext cx="1800000" cy="360000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8BD84CCC-D4EB-094F-E0A6-393B6CA29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2628264"/>
            <a:ext cx="1800000" cy="360000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5DEA2FBE-F1A6-2F08-CECA-1D658846B2A1}"/>
              </a:ext>
            </a:extLst>
          </p:cNvPr>
          <p:cNvSpPr txBox="1"/>
          <p:nvPr/>
        </p:nvSpPr>
        <p:spPr>
          <a:xfrm>
            <a:off x="764060" y="2595398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A66C21AF-7171-7E4E-B12B-ED049768735D}"/>
              </a:ext>
            </a:extLst>
          </p:cNvPr>
          <p:cNvSpPr txBox="1"/>
          <p:nvPr/>
        </p:nvSpPr>
        <p:spPr>
          <a:xfrm>
            <a:off x="734900" y="2698114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1E1CA0F4-B5F9-C123-3DB7-30FAA966822C}"/>
              </a:ext>
            </a:extLst>
          </p:cNvPr>
          <p:cNvSpPr txBox="1"/>
          <p:nvPr/>
        </p:nvSpPr>
        <p:spPr>
          <a:xfrm>
            <a:off x="2709597" y="2601748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B728450B-1E83-882A-423C-163914251410}"/>
              </a:ext>
            </a:extLst>
          </p:cNvPr>
          <p:cNvSpPr txBox="1"/>
          <p:nvPr/>
        </p:nvSpPr>
        <p:spPr>
          <a:xfrm>
            <a:off x="2680437" y="2704464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0EF5D0DC-7D07-13B8-A25E-CE09BE76CE7B}"/>
              </a:ext>
            </a:extLst>
          </p:cNvPr>
          <p:cNvSpPr txBox="1"/>
          <p:nvPr/>
        </p:nvSpPr>
        <p:spPr>
          <a:xfrm>
            <a:off x="4509597" y="2595398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08C70AD6-262D-C270-5158-7E8A358A5735}"/>
              </a:ext>
            </a:extLst>
          </p:cNvPr>
          <p:cNvSpPr txBox="1"/>
          <p:nvPr/>
        </p:nvSpPr>
        <p:spPr>
          <a:xfrm>
            <a:off x="4480437" y="2698114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51" name="Imagen 50">
            <a:extLst>
              <a:ext uri="{FF2B5EF4-FFF2-40B4-BE49-F238E27FC236}">
                <a16:creationId xmlns:a16="http://schemas.microsoft.com/office/drawing/2014/main" id="{5944C8C1-21CE-5CD2-D6DD-06CEDB5DE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3002080"/>
            <a:ext cx="1800000" cy="360000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1B7A9754-051D-95AB-277C-A34C991D3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3002080"/>
            <a:ext cx="1800000" cy="360000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F3FB977D-2DD8-C082-51C1-59CC0122C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3002080"/>
            <a:ext cx="1800000" cy="360000"/>
          </a:xfrm>
          <a:prstGeom prst="rect">
            <a:avLst/>
          </a:prstGeom>
        </p:spPr>
      </p:pic>
      <p:sp>
        <p:nvSpPr>
          <p:cNvPr id="54" name="CuadroTexto 53">
            <a:extLst>
              <a:ext uri="{FF2B5EF4-FFF2-40B4-BE49-F238E27FC236}">
                <a16:creationId xmlns:a16="http://schemas.microsoft.com/office/drawing/2014/main" id="{01DB185C-A8DD-9BE0-2375-B4BD55864662}"/>
              </a:ext>
            </a:extLst>
          </p:cNvPr>
          <p:cNvSpPr txBox="1"/>
          <p:nvPr/>
        </p:nvSpPr>
        <p:spPr>
          <a:xfrm>
            <a:off x="764060" y="296921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5B11E75D-6F00-85AB-D74E-6783E81557E9}"/>
              </a:ext>
            </a:extLst>
          </p:cNvPr>
          <p:cNvSpPr txBox="1"/>
          <p:nvPr/>
        </p:nvSpPr>
        <p:spPr>
          <a:xfrm>
            <a:off x="734900" y="307193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F28D89C8-C497-A963-D37E-F1F9DAE5E2A9}"/>
              </a:ext>
            </a:extLst>
          </p:cNvPr>
          <p:cNvSpPr txBox="1"/>
          <p:nvPr/>
        </p:nvSpPr>
        <p:spPr>
          <a:xfrm>
            <a:off x="2709597" y="297556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5A2497D7-73C7-43DE-D05F-0BBA7736D0CE}"/>
              </a:ext>
            </a:extLst>
          </p:cNvPr>
          <p:cNvSpPr txBox="1"/>
          <p:nvPr/>
        </p:nvSpPr>
        <p:spPr>
          <a:xfrm>
            <a:off x="2680437" y="307828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65F5EE64-E53B-B2DC-FD16-25D7D627EAD5}"/>
              </a:ext>
            </a:extLst>
          </p:cNvPr>
          <p:cNvSpPr txBox="1"/>
          <p:nvPr/>
        </p:nvSpPr>
        <p:spPr>
          <a:xfrm>
            <a:off x="4509597" y="296921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D718B429-F859-F9DE-9460-52CDA8D320BB}"/>
              </a:ext>
            </a:extLst>
          </p:cNvPr>
          <p:cNvSpPr txBox="1"/>
          <p:nvPr/>
        </p:nvSpPr>
        <p:spPr>
          <a:xfrm>
            <a:off x="4480437" y="307193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60" name="Imagen 59">
            <a:extLst>
              <a:ext uri="{FF2B5EF4-FFF2-40B4-BE49-F238E27FC236}">
                <a16:creationId xmlns:a16="http://schemas.microsoft.com/office/drawing/2014/main" id="{502A4E60-8117-CB13-5590-E5E683FE3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3375896"/>
            <a:ext cx="1800000" cy="360000"/>
          </a:xfrm>
          <a:prstGeom prst="rect">
            <a:avLst/>
          </a:prstGeom>
        </p:spPr>
      </p:pic>
      <p:pic>
        <p:nvPicPr>
          <p:cNvPr id="61" name="Imagen 60">
            <a:extLst>
              <a:ext uri="{FF2B5EF4-FFF2-40B4-BE49-F238E27FC236}">
                <a16:creationId xmlns:a16="http://schemas.microsoft.com/office/drawing/2014/main" id="{A639586C-01B9-56FE-47DA-4064C63C9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3375896"/>
            <a:ext cx="1800000" cy="360000"/>
          </a:xfrm>
          <a:prstGeom prst="rect">
            <a:avLst/>
          </a:prstGeom>
        </p:spPr>
      </p:pic>
      <p:pic>
        <p:nvPicPr>
          <p:cNvPr id="62" name="Imagen 61">
            <a:extLst>
              <a:ext uri="{FF2B5EF4-FFF2-40B4-BE49-F238E27FC236}">
                <a16:creationId xmlns:a16="http://schemas.microsoft.com/office/drawing/2014/main" id="{00343F7B-4A4E-ABA5-46E6-07F7F1FFD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3375896"/>
            <a:ext cx="1800000" cy="360000"/>
          </a:xfrm>
          <a:prstGeom prst="rect">
            <a:avLst/>
          </a:prstGeom>
        </p:spPr>
      </p:pic>
      <p:sp>
        <p:nvSpPr>
          <p:cNvPr id="63" name="CuadroTexto 62">
            <a:extLst>
              <a:ext uri="{FF2B5EF4-FFF2-40B4-BE49-F238E27FC236}">
                <a16:creationId xmlns:a16="http://schemas.microsoft.com/office/drawing/2014/main" id="{A806E934-BFFC-3DED-FC73-AA45EA722480}"/>
              </a:ext>
            </a:extLst>
          </p:cNvPr>
          <p:cNvSpPr txBox="1"/>
          <p:nvPr/>
        </p:nvSpPr>
        <p:spPr>
          <a:xfrm>
            <a:off x="764060" y="334303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C128D913-A29F-FFFB-2F7F-A0765BD4CB0C}"/>
              </a:ext>
            </a:extLst>
          </p:cNvPr>
          <p:cNvSpPr txBox="1"/>
          <p:nvPr/>
        </p:nvSpPr>
        <p:spPr>
          <a:xfrm>
            <a:off x="734900" y="344574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E9F05E52-C712-3CC4-F80B-AE7CB47329C4}"/>
              </a:ext>
            </a:extLst>
          </p:cNvPr>
          <p:cNvSpPr txBox="1"/>
          <p:nvPr/>
        </p:nvSpPr>
        <p:spPr>
          <a:xfrm>
            <a:off x="2709597" y="334938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2E61F17A-6E61-3D19-4968-449BB57F4D06}"/>
              </a:ext>
            </a:extLst>
          </p:cNvPr>
          <p:cNvSpPr txBox="1"/>
          <p:nvPr/>
        </p:nvSpPr>
        <p:spPr>
          <a:xfrm>
            <a:off x="2680437" y="345209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96816E9A-0D40-3212-3104-ADEF346B0C78}"/>
              </a:ext>
            </a:extLst>
          </p:cNvPr>
          <p:cNvSpPr txBox="1"/>
          <p:nvPr/>
        </p:nvSpPr>
        <p:spPr>
          <a:xfrm>
            <a:off x="4509597" y="334303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329D99AA-505D-8612-5B77-44FD23A53340}"/>
              </a:ext>
            </a:extLst>
          </p:cNvPr>
          <p:cNvSpPr txBox="1"/>
          <p:nvPr/>
        </p:nvSpPr>
        <p:spPr>
          <a:xfrm>
            <a:off x="4480437" y="344574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C1300FB9-FC59-A279-6DA4-2908F6C69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3743362"/>
            <a:ext cx="1800000" cy="360000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A9FB5A8D-7368-A5C4-B113-74C318F8F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3743362"/>
            <a:ext cx="1800000" cy="360000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FB835847-4990-C5F1-BE44-278B33C3E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3743362"/>
            <a:ext cx="1800000" cy="360000"/>
          </a:xfrm>
          <a:prstGeom prst="rect">
            <a:avLst/>
          </a:prstGeom>
        </p:spPr>
      </p:pic>
      <p:sp>
        <p:nvSpPr>
          <p:cNvPr id="72" name="CuadroTexto 71">
            <a:extLst>
              <a:ext uri="{FF2B5EF4-FFF2-40B4-BE49-F238E27FC236}">
                <a16:creationId xmlns:a16="http://schemas.microsoft.com/office/drawing/2014/main" id="{767D16EE-AD95-C690-803F-D27705C3228D}"/>
              </a:ext>
            </a:extLst>
          </p:cNvPr>
          <p:cNvSpPr txBox="1"/>
          <p:nvPr/>
        </p:nvSpPr>
        <p:spPr>
          <a:xfrm>
            <a:off x="764060" y="371049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73" name="CuadroTexto 72">
            <a:extLst>
              <a:ext uri="{FF2B5EF4-FFF2-40B4-BE49-F238E27FC236}">
                <a16:creationId xmlns:a16="http://schemas.microsoft.com/office/drawing/2014/main" id="{41FD441B-CFD9-7D85-0B23-C8CA174C89DD}"/>
              </a:ext>
            </a:extLst>
          </p:cNvPr>
          <p:cNvSpPr txBox="1"/>
          <p:nvPr/>
        </p:nvSpPr>
        <p:spPr>
          <a:xfrm>
            <a:off x="734900" y="381321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42777ED8-1A40-011F-6E98-EFF207190E9B}"/>
              </a:ext>
            </a:extLst>
          </p:cNvPr>
          <p:cNvSpPr txBox="1"/>
          <p:nvPr/>
        </p:nvSpPr>
        <p:spPr>
          <a:xfrm>
            <a:off x="2709597" y="371684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75" name="CuadroTexto 74">
            <a:extLst>
              <a:ext uri="{FF2B5EF4-FFF2-40B4-BE49-F238E27FC236}">
                <a16:creationId xmlns:a16="http://schemas.microsoft.com/office/drawing/2014/main" id="{E0FA7940-0126-8586-38A2-3A90C07EF9FF}"/>
              </a:ext>
            </a:extLst>
          </p:cNvPr>
          <p:cNvSpPr txBox="1"/>
          <p:nvPr/>
        </p:nvSpPr>
        <p:spPr>
          <a:xfrm>
            <a:off x="2680437" y="381956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76" name="CuadroTexto 75">
            <a:extLst>
              <a:ext uri="{FF2B5EF4-FFF2-40B4-BE49-F238E27FC236}">
                <a16:creationId xmlns:a16="http://schemas.microsoft.com/office/drawing/2014/main" id="{1B792654-021E-E55C-B1C4-1BAA808200AA}"/>
              </a:ext>
            </a:extLst>
          </p:cNvPr>
          <p:cNvSpPr txBox="1"/>
          <p:nvPr/>
        </p:nvSpPr>
        <p:spPr>
          <a:xfrm>
            <a:off x="4509597" y="371049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92020709-A56A-9F27-0DB2-100FDEAE2BF0}"/>
              </a:ext>
            </a:extLst>
          </p:cNvPr>
          <p:cNvSpPr txBox="1"/>
          <p:nvPr/>
        </p:nvSpPr>
        <p:spPr>
          <a:xfrm>
            <a:off x="4480437" y="381321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78" name="Imagen 77">
            <a:extLst>
              <a:ext uri="{FF2B5EF4-FFF2-40B4-BE49-F238E27FC236}">
                <a16:creationId xmlns:a16="http://schemas.microsoft.com/office/drawing/2014/main" id="{ABB0884A-EAF1-86CA-E7C3-8E423320F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4117178"/>
            <a:ext cx="1800000" cy="360000"/>
          </a:xfrm>
          <a:prstGeom prst="rect">
            <a:avLst/>
          </a:prstGeom>
        </p:spPr>
      </p:pic>
      <p:pic>
        <p:nvPicPr>
          <p:cNvPr id="79" name="Imagen 78">
            <a:extLst>
              <a:ext uri="{FF2B5EF4-FFF2-40B4-BE49-F238E27FC236}">
                <a16:creationId xmlns:a16="http://schemas.microsoft.com/office/drawing/2014/main" id="{DACEDE51-875A-4574-01A3-6A844EFD6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4117178"/>
            <a:ext cx="1800000" cy="360000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B8B3A44E-78DD-1C67-8974-4C13B5340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4117178"/>
            <a:ext cx="1800000" cy="360000"/>
          </a:xfrm>
          <a:prstGeom prst="rect">
            <a:avLst/>
          </a:prstGeom>
        </p:spPr>
      </p:pic>
      <p:sp>
        <p:nvSpPr>
          <p:cNvPr id="81" name="CuadroTexto 80">
            <a:extLst>
              <a:ext uri="{FF2B5EF4-FFF2-40B4-BE49-F238E27FC236}">
                <a16:creationId xmlns:a16="http://schemas.microsoft.com/office/drawing/2014/main" id="{8E0E7A2C-8B2C-6875-FBFD-EDE7F5E8D456}"/>
              </a:ext>
            </a:extLst>
          </p:cNvPr>
          <p:cNvSpPr txBox="1"/>
          <p:nvPr/>
        </p:nvSpPr>
        <p:spPr>
          <a:xfrm>
            <a:off x="764060" y="408431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82" name="CuadroTexto 81">
            <a:extLst>
              <a:ext uri="{FF2B5EF4-FFF2-40B4-BE49-F238E27FC236}">
                <a16:creationId xmlns:a16="http://schemas.microsoft.com/office/drawing/2014/main" id="{6314EC04-EB91-728B-3730-0FDD29049754}"/>
              </a:ext>
            </a:extLst>
          </p:cNvPr>
          <p:cNvSpPr txBox="1"/>
          <p:nvPr/>
        </p:nvSpPr>
        <p:spPr>
          <a:xfrm>
            <a:off x="734900" y="418702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BC8B2C73-C4F3-81A2-1A53-D292DA9D86CB}"/>
              </a:ext>
            </a:extLst>
          </p:cNvPr>
          <p:cNvSpPr txBox="1"/>
          <p:nvPr/>
        </p:nvSpPr>
        <p:spPr>
          <a:xfrm>
            <a:off x="2709597" y="409066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84" name="CuadroTexto 83">
            <a:extLst>
              <a:ext uri="{FF2B5EF4-FFF2-40B4-BE49-F238E27FC236}">
                <a16:creationId xmlns:a16="http://schemas.microsoft.com/office/drawing/2014/main" id="{D55B2753-4CF2-8B78-5940-E34D7E18D3C2}"/>
              </a:ext>
            </a:extLst>
          </p:cNvPr>
          <p:cNvSpPr txBox="1"/>
          <p:nvPr/>
        </p:nvSpPr>
        <p:spPr>
          <a:xfrm>
            <a:off x="2680437" y="419337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85" name="CuadroTexto 84">
            <a:extLst>
              <a:ext uri="{FF2B5EF4-FFF2-40B4-BE49-F238E27FC236}">
                <a16:creationId xmlns:a16="http://schemas.microsoft.com/office/drawing/2014/main" id="{B11AA87D-50AB-2994-C81E-B14F07D20EA9}"/>
              </a:ext>
            </a:extLst>
          </p:cNvPr>
          <p:cNvSpPr txBox="1"/>
          <p:nvPr/>
        </p:nvSpPr>
        <p:spPr>
          <a:xfrm>
            <a:off x="4509597" y="408431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695D16E2-E7FD-1EC8-10D6-795592221608}"/>
              </a:ext>
            </a:extLst>
          </p:cNvPr>
          <p:cNvSpPr txBox="1"/>
          <p:nvPr/>
        </p:nvSpPr>
        <p:spPr>
          <a:xfrm>
            <a:off x="4480437" y="418702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87" name="Imagen 86">
            <a:extLst>
              <a:ext uri="{FF2B5EF4-FFF2-40B4-BE49-F238E27FC236}">
                <a16:creationId xmlns:a16="http://schemas.microsoft.com/office/drawing/2014/main" id="{4FEA564A-8CC1-F2A5-84BB-98A0D8F2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4492860"/>
            <a:ext cx="1800000" cy="360000"/>
          </a:xfrm>
          <a:prstGeom prst="rect">
            <a:avLst/>
          </a:prstGeom>
        </p:spPr>
      </p:pic>
      <p:pic>
        <p:nvPicPr>
          <p:cNvPr id="88" name="Imagen 87">
            <a:extLst>
              <a:ext uri="{FF2B5EF4-FFF2-40B4-BE49-F238E27FC236}">
                <a16:creationId xmlns:a16="http://schemas.microsoft.com/office/drawing/2014/main" id="{A50D3FA6-895A-22FB-483D-BDC47F493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4492860"/>
            <a:ext cx="1800000" cy="360000"/>
          </a:xfrm>
          <a:prstGeom prst="rect">
            <a:avLst/>
          </a:prstGeom>
        </p:spPr>
      </p:pic>
      <p:pic>
        <p:nvPicPr>
          <p:cNvPr id="89" name="Imagen 88">
            <a:extLst>
              <a:ext uri="{FF2B5EF4-FFF2-40B4-BE49-F238E27FC236}">
                <a16:creationId xmlns:a16="http://schemas.microsoft.com/office/drawing/2014/main" id="{BBBBF8E4-CA68-3160-77F2-AB92B1352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4492860"/>
            <a:ext cx="1800000" cy="360000"/>
          </a:xfrm>
          <a:prstGeom prst="rect">
            <a:avLst/>
          </a:prstGeom>
        </p:spPr>
      </p:pic>
      <p:sp>
        <p:nvSpPr>
          <p:cNvPr id="90" name="CuadroTexto 89">
            <a:extLst>
              <a:ext uri="{FF2B5EF4-FFF2-40B4-BE49-F238E27FC236}">
                <a16:creationId xmlns:a16="http://schemas.microsoft.com/office/drawing/2014/main" id="{7C1808FA-EFBD-F6C2-38A7-C23BEC6EFB45}"/>
              </a:ext>
            </a:extLst>
          </p:cNvPr>
          <p:cNvSpPr txBox="1"/>
          <p:nvPr/>
        </p:nvSpPr>
        <p:spPr>
          <a:xfrm>
            <a:off x="764060" y="445999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91" name="CuadroTexto 90">
            <a:extLst>
              <a:ext uri="{FF2B5EF4-FFF2-40B4-BE49-F238E27FC236}">
                <a16:creationId xmlns:a16="http://schemas.microsoft.com/office/drawing/2014/main" id="{25C3D601-3C55-14F2-A88D-7BAA255BE120}"/>
              </a:ext>
            </a:extLst>
          </p:cNvPr>
          <p:cNvSpPr txBox="1"/>
          <p:nvPr/>
        </p:nvSpPr>
        <p:spPr>
          <a:xfrm>
            <a:off x="734900" y="456271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1D802443-40C3-F3C6-A118-32AC7CE9E6BE}"/>
              </a:ext>
            </a:extLst>
          </p:cNvPr>
          <p:cNvSpPr txBox="1"/>
          <p:nvPr/>
        </p:nvSpPr>
        <p:spPr>
          <a:xfrm>
            <a:off x="2709597" y="446634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2CBBCC66-7948-8D6B-CB58-AE0EA7E1FD1E}"/>
              </a:ext>
            </a:extLst>
          </p:cNvPr>
          <p:cNvSpPr txBox="1"/>
          <p:nvPr/>
        </p:nvSpPr>
        <p:spPr>
          <a:xfrm>
            <a:off x="2680437" y="456906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94" name="CuadroTexto 93">
            <a:extLst>
              <a:ext uri="{FF2B5EF4-FFF2-40B4-BE49-F238E27FC236}">
                <a16:creationId xmlns:a16="http://schemas.microsoft.com/office/drawing/2014/main" id="{68DB0691-62BE-9228-0A15-F5CA82955CF7}"/>
              </a:ext>
            </a:extLst>
          </p:cNvPr>
          <p:cNvSpPr txBox="1"/>
          <p:nvPr/>
        </p:nvSpPr>
        <p:spPr>
          <a:xfrm>
            <a:off x="4509597" y="445999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95" name="CuadroTexto 94">
            <a:extLst>
              <a:ext uri="{FF2B5EF4-FFF2-40B4-BE49-F238E27FC236}">
                <a16:creationId xmlns:a16="http://schemas.microsoft.com/office/drawing/2014/main" id="{10323CD5-A3B5-3E8E-3106-E9C30CD78F99}"/>
              </a:ext>
            </a:extLst>
          </p:cNvPr>
          <p:cNvSpPr txBox="1"/>
          <p:nvPr/>
        </p:nvSpPr>
        <p:spPr>
          <a:xfrm>
            <a:off x="4480437" y="456271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96" name="Imagen 95">
            <a:extLst>
              <a:ext uri="{FF2B5EF4-FFF2-40B4-BE49-F238E27FC236}">
                <a16:creationId xmlns:a16="http://schemas.microsoft.com/office/drawing/2014/main" id="{C88DE255-B162-4EF7-8C5B-5254AD5A4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4866676"/>
            <a:ext cx="1800000" cy="360000"/>
          </a:xfrm>
          <a:prstGeom prst="rect">
            <a:avLst/>
          </a:prstGeom>
        </p:spPr>
      </p:pic>
      <p:pic>
        <p:nvPicPr>
          <p:cNvPr id="97" name="Imagen 96">
            <a:extLst>
              <a:ext uri="{FF2B5EF4-FFF2-40B4-BE49-F238E27FC236}">
                <a16:creationId xmlns:a16="http://schemas.microsoft.com/office/drawing/2014/main" id="{21E50A11-0379-6554-7F2C-96A2C126C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4866676"/>
            <a:ext cx="1800000" cy="360000"/>
          </a:xfrm>
          <a:prstGeom prst="rect">
            <a:avLst/>
          </a:prstGeom>
        </p:spPr>
      </p:pic>
      <p:pic>
        <p:nvPicPr>
          <p:cNvPr id="98" name="Imagen 97">
            <a:extLst>
              <a:ext uri="{FF2B5EF4-FFF2-40B4-BE49-F238E27FC236}">
                <a16:creationId xmlns:a16="http://schemas.microsoft.com/office/drawing/2014/main" id="{3CCB7856-C5E5-D20E-D168-A91BBA35D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4866676"/>
            <a:ext cx="1800000" cy="360000"/>
          </a:xfrm>
          <a:prstGeom prst="rect">
            <a:avLst/>
          </a:prstGeom>
        </p:spPr>
      </p:pic>
      <p:sp>
        <p:nvSpPr>
          <p:cNvPr id="99" name="CuadroTexto 98">
            <a:extLst>
              <a:ext uri="{FF2B5EF4-FFF2-40B4-BE49-F238E27FC236}">
                <a16:creationId xmlns:a16="http://schemas.microsoft.com/office/drawing/2014/main" id="{0574DB34-FFBD-82B4-E539-76E72033C6C6}"/>
              </a:ext>
            </a:extLst>
          </p:cNvPr>
          <p:cNvSpPr txBox="1"/>
          <p:nvPr/>
        </p:nvSpPr>
        <p:spPr>
          <a:xfrm>
            <a:off x="764060" y="483381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00" name="CuadroTexto 99">
            <a:extLst>
              <a:ext uri="{FF2B5EF4-FFF2-40B4-BE49-F238E27FC236}">
                <a16:creationId xmlns:a16="http://schemas.microsoft.com/office/drawing/2014/main" id="{6F579510-3E84-860D-6A09-93BB815E0529}"/>
              </a:ext>
            </a:extLst>
          </p:cNvPr>
          <p:cNvSpPr txBox="1"/>
          <p:nvPr/>
        </p:nvSpPr>
        <p:spPr>
          <a:xfrm>
            <a:off x="734900" y="493652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0095C96E-4153-E04F-1621-36EFAD5D8A5A}"/>
              </a:ext>
            </a:extLst>
          </p:cNvPr>
          <p:cNvSpPr txBox="1"/>
          <p:nvPr/>
        </p:nvSpPr>
        <p:spPr>
          <a:xfrm>
            <a:off x="2709597" y="484016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3730DDD1-2D15-DB10-66D1-E69BEF36823F}"/>
              </a:ext>
            </a:extLst>
          </p:cNvPr>
          <p:cNvSpPr txBox="1"/>
          <p:nvPr/>
        </p:nvSpPr>
        <p:spPr>
          <a:xfrm>
            <a:off x="2680437" y="494287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03" name="CuadroTexto 102">
            <a:extLst>
              <a:ext uri="{FF2B5EF4-FFF2-40B4-BE49-F238E27FC236}">
                <a16:creationId xmlns:a16="http://schemas.microsoft.com/office/drawing/2014/main" id="{7D8D26CC-E12D-6605-D7AA-95B1C77D3EB8}"/>
              </a:ext>
            </a:extLst>
          </p:cNvPr>
          <p:cNvSpPr txBox="1"/>
          <p:nvPr/>
        </p:nvSpPr>
        <p:spPr>
          <a:xfrm>
            <a:off x="4509597" y="483381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04" name="CuadroTexto 103">
            <a:extLst>
              <a:ext uri="{FF2B5EF4-FFF2-40B4-BE49-F238E27FC236}">
                <a16:creationId xmlns:a16="http://schemas.microsoft.com/office/drawing/2014/main" id="{458EE667-0FE5-3867-44BC-F51A695BE27B}"/>
              </a:ext>
            </a:extLst>
          </p:cNvPr>
          <p:cNvSpPr txBox="1"/>
          <p:nvPr/>
        </p:nvSpPr>
        <p:spPr>
          <a:xfrm>
            <a:off x="4480437" y="493652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105" name="Imagen 104">
            <a:extLst>
              <a:ext uri="{FF2B5EF4-FFF2-40B4-BE49-F238E27FC236}">
                <a16:creationId xmlns:a16="http://schemas.microsoft.com/office/drawing/2014/main" id="{D250E87E-DED2-CD98-0D35-D7445B75A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5240492"/>
            <a:ext cx="1800000" cy="360000"/>
          </a:xfrm>
          <a:prstGeom prst="rect">
            <a:avLst/>
          </a:prstGeom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2269A17F-9C1D-27B3-A172-E0C2BDB9E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5240492"/>
            <a:ext cx="1800000" cy="360000"/>
          </a:xfrm>
          <a:prstGeom prst="rect">
            <a:avLst/>
          </a:prstGeom>
        </p:spPr>
      </p:pic>
      <p:pic>
        <p:nvPicPr>
          <p:cNvPr id="107" name="Imagen 106">
            <a:extLst>
              <a:ext uri="{FF2B5EF4-FFF2-40B4-BE49-F238E27FC236}">
                <a16:creationId xmlns:a16="http://schemas.microsoft.com/office/drawing/2014/main" id="{784550E4-250F-B8FA-B2C4-C92661808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5240492"/>
            <a:ext cx="1800000" cy="360000"/>
          </a:xfrm>
          <a:prstGeom prst="rect">
            <a:avLst/>
          </a:prstGeom>
        </p:spPr>
      </p:pic>
      <p:sp>
        <p:nvSpPr>
          <p:cNvPr id="108" name="CuadroTexto 107">
            <a:extLst>
              <a:ext uri="{FF2B5EF4-FFF2-40B4-BE49-F238E27FC236}">
                <a16:creationId xmlns:a16="http://schemas.microsoft.com/office/drawing/2014/main" id="{BCB51627-6DE2-3BF7-E51B-EE0569CD7FDA}"/>
              </a:ext>
            </a:extLst>
          </p:cNvPr>
          <p:cNvSpPr txBox="1"/>
          <p:nvPr/>
        </p:nvSpPr>
        <p:spPr>
          <a:xfrm>
            <a:off x="764060" y="520762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09" name="CuadroTexto 108">
            <a:extLst>
              <a:ext uri="{FF2B5EF4-FFF2-40B4-BE49-F238E27FC236}">
                <a16:creationId xmlns:a16="http://schemas.microsoft.com/office/drawing/2014/main" id="{2A367F76-3598-2D29-A155-27D11C4D96E4}"/>
              </a:ext>
            </a:extLst>
          </p:cNvPr>
          <p:cNvSpPr txBox="1"/>
          <p:nvPr/>
        </p:nvSpPr>
        <p:spPr>
          <a:xfrm>
            <a:off x="734900" y="531034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10" name="CuadroTexto 109">
            <a:extLst>
              <a:ext uri="{FF2B5EF4-FFF2-40B4-BE49-F238E27FC236}">
                <a16:creationId xmlns:a16="http://schemas.microsoft.com/office/drawing/2014/main" id="{F01A99B0-6FC2-5AFF-FF17-4FBA20262CA1}"/>
              </a:ext>
            </a:extLst>
          </p:cNvPr>
          <p:cNvSpPr txBox="1"/>
          <p:nvPr/>
        </p:nvSpPr>
        <p:spPr>
          <a:xfrm>
            <a:off x="2709597" y="521397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11" name="CuadroTexto 110">
            <a:extLst>
              <a:ext uri="{FF2B5EF4-FFF2-40B4-BE49-F238E27FC236}">
                <a16:creationId xmlns:a16="http://schemas.microsoft.com/office/drawing/2014/main" id="{5033CE28-59A9-BA42-C97C-7E007ED25998}"/>
              </a:ext>
            </a:extLst>
          </p:cNvPr>
          <p:cNvSpPr txBox="1"/>
          <p:nvPr/>
        </p:nvSpPr>
        <p:spPr>
          <a:xfrm>
            <a:off x="2680437" y="531669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12" name="CuadroTexto 111">
            <a:extLst>
              <a:ext uri="{FF2B5EF4-FFF2-40B4-BE49-F238E27FC236}">
                <a16:creationId xmlns:a16="http://schemas.microsoft.com/office/drawing/2014/main" id="{73B031D7-EEA7-9882-3315-12B163C9D344}"/>
              </a:ext>
            </a:extLst>
          </p:cNvPr>
          <p:cNvSpPr txBox="1"/>
          <p:nvPr/>
        </p:nvSpPr>
        <p:spPr>
          <a:xfrm>
            <a:off x="4509597" y="520762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13" name="CuadroTexto 112">
            <a:extLst>
              <a:ext uri="{FF2B5EF4-FFF2-40B4-BE49-F238E27FC236}">
                <a16:creationId xmlns:a16="http://schemas.microsoft.com/office/drawing/2014/main" id="{D4D1CEAF-E5B0-4896-F66F-74229C161890}"/>
              </a:ext>
            </a:extLst>
          </p:cNvPr>
          <p:cNvSpPr txBox="1"/>
          <p:nvPr/>
        </p:nvSpPr>
        <p:spPr>
          <a:xfrm>
            <a:off x="4480437" y="531034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114" name="Imagen 113">
            <a:extLst>
              <a:ext uri="{FF2B5EF4-FFF2-40B4-BE49-F238E27FC236}">
                <a16:creationId xmlns:a16="http://schemas.microsoft.com/office/drawing/2014/main" id="{5DF5FA82-87C1-EA38-6984-A5E588DAC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5614308"/>
            <a:ext cx="1800000" cy="360000"/>
          </a:xfrm>
          <a:prstGeom prst="rect">
            <a:avLst/>
          </a:prstGeom>
        </p:spPr>
      </p:pic>
      <p:pic>
        <p:nvPicPr>
          <p:cNvPr id="115" name="Imagen 114">
            <a:extLst>
              <a:ext uri="{FF2B5EF4-FFF2-40B4-BE49-F238E27FC236}">
                <a16:creationId xmlns:a16="http://schemas.microsoft.com/office/drawing/2014/main" id="{B9C695BF-3A4A-F4C3-B048-479C5DFE3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5614308"/>
            <a:ext cx="1800000" cy="360000"/>
          </a:xfrm>
          <a:prstGeom prst="rect">
            <a:avLst/>
          </a:prstGeom>
        </p:spPr>
      </p:pic>
      <p:pic>
        <p:nvPicPr>
          <p:cNvPr id="116" name="Imagen 115">
            <a:extLst>
              <a:ext uri="{FF2B5EF4-FFF2-40B4-BE49-F238E27FC236}">
                <a16:creationId xmlns:a16="http://schemas.microsoft.com/office/drawing/2014/main" id="{738B6380-2C38-C793-A47E-ACEF6341F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5614308"/>
            <a:ext cx="1800000" cy="360000"/>
          </a:xfrm>
          <a:prstGeom prst="rect">
            <a:avLst/>
          </a:prstGeom>
        </p:spPr>
      </p:pic>
      <p:sp>
        <p:nvSpPr>
          <p:cNvPr id="117" name="CuadroTexto 116">
            <a:extLst>
              <a:ext uri="{FF2B5EF4-FFF2-40B4-BE49-F238E27FC236}">
                <a16:creationId xmlns:a16="http://schemas.microsoft.com/office/drawing/2014/main" id="{186914F4-6F17-DFDA-E487-7BD8FF24FDBB}"/>
              </a:ext>
            </a:extLst>
          </p:cNvPr>
          <p:cNvSpPr txBox="1"/>
          <p:nvPr/>
        </p:nvSpPr>
        <p:spPr>
          <a:xfrm>
            <a:off x="764060" y="558144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18" name="CuadroTexto 117">
            <a:extLst>
              <a:ext uri="{FF2B5EF4-FFF2-40B4-BE49-F238E27FC236}">
                <a16:creationId xmlns:a16="http://schemas.microsoft.com/office/drawing/2014/main" id="{7536CA79-7576-9EBC-252E-6FBC1AC63DB8}"/>
              </a:ext>
            </a:extLst>
          </p:cNvPr>
          <p:cNvSpPr txBox="1"/>
          <p:nvPr/>
        </p:nvSpPr>
        <p:spPr>
          <a:xfrm>
            <a:off x="734900" y="568415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19" name="CuadroTexto 118">
            <a:extLst>
              <a:ext uri="{FF2B5EF4-FFF2-40B4-BE49-F238E27FC236}">
                <a16:creationId xmlns:a16="http://schemas.microsoft.com/office/drawing/2014/main" id="{F4B8C96D-DB28-1FC8-9D7A-C77661726E46}"/>
              </a:ext>
            </a:extLst>
          </p:cNvPr>
          <p:cNvSpPr txBox="1"/>
          <p:nvPr/>
        </p:nvSpPr>
        <p:spPr>
          <a:xfrm>
            <a:off x="2709597" y="558779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20" name="CuadroTexto 119">
            <a:extLst>
              <a:ext uri="{FF2B5EF4-FFF2-40B4-BE49-F238E27FC236}">
                <a16:creationId xmlns:a16="http://schemas.microsoft.com/office/drawing/2014/main" id="{407548BA-7FDE-A9A8-7352-0FB429CAD875}"/>
              </a:ext>
            </a:extLst>
          </p:cNvPr>
          <p:cNvSpPr txBox="1"/>
          <p:nvPr/>
        </p:nvSpPr>
        <p:spPr>
          <a:xfrm>
            <a:off x="2680437" y="569050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21" name="CuadroTexto 120">
            <a:extLst>
              <a:ext uri="{FF2B5EF4-FFF2-40B4-BE49-F238E27FC236}">
                <a16:creationId xmlns:a16="http://schemas.microsoft.com/office/drawing/2014/main" id="{C5BC0B93-A0E7-74DA-C2A5-C685BDE31603}"/>
              </a:ext>
            </a:extLst>
          </p:cNvPr>
          <p:cNvSpPr txBox="1"/>
          <p:nvPr/>
        </p:nvSpPr>
        <p:spPr>
          <a:xfrm>
            <a:off x="4509597" y="558144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22" name="CuadroTexto 121">
            <a:extLst>
              <a:ext uri="{FF2B5EF4-FFF2-40B4-BE49-F238E27FC236}">
                <a16:creationId xmlns:a16="http://schemas.microsoft.com/office/drawing/2014/main" id="{6E46FAD6-C549-D9D8-2869-0027851BF4BC}"/>
              </a:ext>
            </a:extLst>
          </p:cNvPr>
          <p:cNvSpPr txBox="1"/>
          <p:nvPr/>
        </p:nvSpPr>
        <p:spPr>
          <a:xfrm>
            <a:off x="4480437" y="568415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123" name="Imagen 122">
            <a:extLst>
              <a:ext uri="{FF2B5EF4-FFF2-40B4-BE49-F238E27FC236}">
                <a16:creationId xmlns:a16="http://schemas.microsoft.com/office/drawing/2014/main" id="{DAA9127C-4634-A9C5-F64C-1A879783E1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5993202"/>
            <a:ext cx="1800000" cy="360000"/>
          </a:xfrm>
          <a:prstGeom prst="rect">
            <a:avLst/>
          </a:prstGeom>
        </p:spPr>
      </p:pic>
      <p:pic>
        <p:nvPicPr>
          <p:cNvPr id="124" name="Imagen 123">
            <a:extLst>
              <a:ext uri="{FF2B5EF4-FFF2-40B4-BE49-F238E27FC236}">
                <a16:creationId xmlns:a16="http://schemas.microsoft.com/office/drawing/2014/main" id="{ED4E9B1E-3983-E88C-D72F-548D6695A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5993202"/>
            <a:ext cx="1800000" cy="360000"/>
          </a:xfrm>
          <a:prstGeom prst="rect">
            <a:avLst/>
          </a:prstGeom>
        </p:spPr>
      </p:pic>
      <p:pic>
        <p:nvPicPr>
          <p:cNvPr id="125" name="Imagen 124">
            <a:extLst>
              <a:ext uri="{FF2B5EF4-FFF2-40B4-BE49-F238E27FC236}">
                <a16:creationId xmlns:a16="http://schemas.microsoft.com/office/drawing/2014/main" id="{2EDD6F64-BA5A-7FA9-0AD3-26A1B81E2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5993202"/>
            <a:ext cx="1800000" cy="360000"/>
          </a:xfrm>
          <a:prstGeom prst="rect">
            <a:avLst/>
          </a:prstGeom>
        </p:spPr>
      </p:pic>
      <p:sp>
        <p:nvSpPr>
          <p:cNvPr id="126" name="CuadroTexto 125">
            <a:extLst>
              <a:ext uri="{FF2B5EF4-FFF2-40B4-BE49-F238E27FC236}">
                <a16:creationId xmlns:a16="http://schemas.microsoft.com/office/drawing/2014/main" id="{5C5516FF-24F9-0117-9C32-6F9ED47D3C6F}"/>
              </a:ext>
            </a:extLst>
          </p:cNvPr>
          <p:cNvSpPr txBox="1"/>
          <p:nvPr/>
        </p:nvSpPr>
        <p:spPr>
          <a:xfrm>
            <a:off x="764060" y="596033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27" name="CuadroTexto 126">
            <a:extLst>
              <a:ext uri="{FF2B5EF4-FFF2-40B4-BE49-F238E27FC236}">
                <a16:creationId xmlns:a16="http://schemas.microsoft.com/office/drawing/2014/main" id="{0C818EB8-2314-29F4-E69F-7B9AE467C989}"/>
              </a:ext>
            </a:extLst>
          </p:cNvPr>
          <p:cNvSpPr txBox="1"/>
          <p:nvPr/>
        </p:nvSpPr>
        <p:spPr>
          <a:xfrm>
            <a:off x="734900" y="606305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28" name="CuadroTexto 127">
            <a:extLst>
              <a:ext uri="{FF2B5EF4-FFF2-40B4-BE49-F238E27FC236}">
                <a16:creationId xmlns:a16="http://schemas.microsoft.com/office/drawing/2014/main" id="{3805CFB0-009B-1DFE-169F-C51750C9CD5A}"/>
              </a:ext>
            </a:extLst>
          </p:cNvPr>
          <p:cNvSpPr txBox="1"/>
          <p:nvPr/>
        </p:nvSpPr>
        <p:spPr>
          <a:xfrm>
            <a:off x="2709597" y="596668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29" name="CuadroTexto 128">
            <a:extLst>
              <a:ext uri="{FF2B5EF4-FFF2-40B4-BE49-F238E27FC236}">
                <a16:creationId xmlns:a16="http://schemas.microsoft.com/office/drawing/2014/main" id="{6AE30F67-3A15-44A0-A304-16A61943872B}"/>
              </a:ext>
            </a:extLst>
          </p:cNvPr>
          <p:cNvSpPr txBox="1"/>
          <p:nvPr/>
        </p:nvSpPr>
        <p:spPr>
          <a:xfrm>
            <a:off x="2680437" y="606940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30" name="CuadroTexto 129">
            <a:extLst>
              <a:ext uri="{FF2B5EF4-FFF2-40B4-BE49-F238E27FC236}">
                <a16:creationId xmlns:a16="http://schemas.microsoft.com/office/drawing/2014/main" id="{6922BF1C-61AB-7D76-CC07-62CB4E74FC46}"/>
              </a:ext>
            </a:extLst>
          </p:cNvPr>
          <p:cNvSpPr txBox="1"/>
          <p:nvPr/>
        </p:nvSpPr>
        <p:spPr>
          <a:xfrm>
            <a:off x="4509597" y="596033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31" name="CuadroTexto 130">
            <a:extLst>
              <a:ext uri="{FF2B5EF4-FFF2-40B4-BE49-F238E27FC236}">
                <a16:creationId xmlns:a16="http://schemas.microsoft.com/office/drawing/2014/main" id="{8CD0B7C6-709A-C4F0-A71F-B10396CDB0B2}"/>
              </a:ext>
            </a:extLst>
          </p:cNvPr>
          <p:cNvSpPr txBox="1"/>
          <p:nvPr/>
        </p:nvSpPr>
        <p:spPr>
          <a:xfrm>
            <a:off x="4480437" y="606305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132" name="Imagen 131">
            <a:extLst>
              <a:ext uri="{FF2B5EF4-FFF2-40B4-BE49-F238E27FC236}">
                <a16:creationId xmlns:a16="http://schemas.microsoft.com/office/drawing/2014/main" id="{C035E8E8-353F-CC80-4C02-5CDA35B0FD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6367018"/>
            <a:ext cx="1800000" cy="360000"/>
          </a:xfrm>
          <a:prstGeom prst="rect">
            <a:avLst/>
          </a:prstGeom>
        </p:spPr>
      </p:pic>
      <p:pic>
        <p:nvPicPr>
          <p:cNvPr id="133" name="Imagen 132">
            <a:extLst>
              <a:ext uri="{FF2B5EF4-FFF2-40B4-BE49-F238E27FC236}">
                <a16:creationId xmlns:a16="http://schemas.microsoft.com/office/drawing/2014/main" id="{6CC65091-75B9-9D5D-96F7-A7E6BB5EA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6367018"/>
            <a:ext cx="1800000" cy="360000"/>
          </a:xfrm>
          <a:prstGeom prst="rect">
            <a:avLst/>
          </a:prstGeom>
        </p:spPr>
      </p:pic>
      <p:pic>
        <p:nvPicPr>
          <p:cNvPr id="134" name="Imagen 133">
            <a:extLst>
              <a:ext uri="{FF2B5EF4-FFF2-40B4-BE49-F238E27FC236}">
                <a16:creationId xmlns:a16="http://schemas.microsoft.com/office/drawing/2014/main" id="{369EA55C-9AE7-9A2F-8EA7-D49E9D89B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6367018"/>
            <a:ext cx="1800000" cy="360000"/>
          </a:xfrm>
          <a:prstGeom prst="rect">
            <a:avLst/>
          </a:prstGeom>
        </p:spPr>
      </p:pic>
      <p:sp>
        <p:nvSpPr>
          <p:cNvPr id="135" name="CuadroTexto 134">
            <a:extLst>
              <a:ext uri="{FF2B5EF4-FFF2-40B4-BE49-F238E27FC236}">
                <a16:creationId xmlns:a16="http://schemas.microsoft.com/office/drawing/2014/main" id="{B02D89D2-F8C7-540F-0DB2-A5A24BDBFF50}"/>
              </a:ext>
            </a:extLst>
          </p:cNvPr>
          <p:cNvSpPr txBox="1"/>
          <p:nvPr/>
        </p:nvSpPr>
        <p:spPr>
          <a:xfrm>
            <a:off x="764060" y="633415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36" name="CuadroTexto 135">
            <a:extLst>
              <a:ext uri="{FF2B5EF4-FFF2-40B4-BE49-F238E27FC236}">
                <a16:creationId xmlns:a16="http://schemas.microsoft.com/office/drawing/2014/main" id="{5A934EE3-1811-04A7-35E1-5413CBEE4F33}"/>
              </a:ext>
            </a:extLst>
          </p:cNvPr>
          <p:cNvSpPr txBox="1"/>
          <p:nvPr/>
        </p:nvSpPr>
        <p:spPr>
          <a:xfrm>
            <a:off x="734900" y="643686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37" name="CuadroTexto 136">
            <a:extLst>
              <a:ext uri="{FF2B5EF4-FFF2-40B4-BE49-F238E27FC236}">
                <a16:creationId xmlns:a16="http://schemas.microsoft.com/office/drawing/2014/main" id="{45A7B317-712C-53A5-2A41-AFB6EC31363B}"/>
              </a:ext>
            </a:extLst>
          </p:cNvPr>
          <p:cNvSpPr txBox="1"/>
          <p:nvPr/>
        </p:nvSpPr>
        <p:spPr>
          <a:xfrm>
            <a:off x="2709597" y="634050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484AB0CB-93BC-36B8-0F28-E1B03D9642A9}"/>
              </a:ext>
            </a:extLst>
          </p:cNvPr>
          <p:cNvSpPr txBox="1"/>
          <p:nvPr/>
        </p:nvSpPr>
        <p:spPr>
          <a:xfrm>
            <a:off x="2680437" y="644321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39" name="CuadroTexto 138">
            <a:extLst>
              <a:ext uri="{FF2B5EF4-FFF2-40B4-BE49-F238E27FC236}">
                <a16:creationId xmlns:a16="http://schemas.microsoft.com/office/drawing/2014/main" id="{38694AE6-E806-395B-FECC-93FDCE0A9860}"/>
              </a:ext>
            </a:extLst>
          </p:cNvPr>
          <p:cNvSpPr txBox="1"/>
          <p:nvPr/>
        </p:nvSpPr>
        <p:spPr>
          <a:xfrm>
            <a:off x="4509597" y="633415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40" name="CuadroTexto 139">
            <a:extLst>
              <a:ext uri="{FF2B5EF4-FFF2-40B4-BE49-F238E27FC236}">
                <a16:creationId xmlns:a16="http://schemas.microsoft.com/office/drawing/2014/main" id="{C8B57051-896B-0BE0-5356-2FC5618EFFB8}"/>
              </a:ext>
            </a:extLst>
          </p:cNvPr>
          <p:cNvSpPr txBox="1"/>
          <p:nvPr/>
        </p:nvSpPr>
        <p:spPr>
          <a:xfrm>
            <a:off x="4480437" y="643686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141" name="Imagen 140">
            <a:extLst>
              <a:ext uri="{FF2B5EF4-FFF2-40B4-BE49-F238E27FC236}">
                <a16:creationId xmlns:a16="http://schemas.microsoft.com/office/drawing/2014/main" id="{5A30A2B0-085A-E4AB-88CD-2B07C7E54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6742700"/>
            <a:ext cx="1800000" cy="360000"/>
          </a:xfrm>
          <a:prstGeom prst="rect">
            <a:avLst/>
          </a:prstGeom>
        </p:spPr>
      </p:pic>
      <p:pic>
        <p:nvPicPr>
          <p:cNvPr id="142" name="Imagen 141">
            <a:extLst>
              <a:ext uri="{FF2B5EF4-FFF2-40B4-BE49-F238E27FC236}">
                <a16:creationId xmlns:a16="http://schemas.microsoft.com/office/drawing/2014/main" id="{706BDE5F-3811-CACD-1634-212EC9EB6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6742700"/>
            <a:ext cx="1800000" cy="360000"/>
          </a:xfrm>
          <a:prstGeom prst="rect">
            <a:avLst/>
          </a:prstGeom>
        </p:spPr>
      </p:pic>
      <p:pic>
        <p:nvPicPr>
          <p:cNvPr id="143" name="Imagen 142">
            <a:extLst>
              <a:ext uri="{FF2B5EF4-FFF2-40B4-BE49-F238E27FC236}">
                <a16:creationId xmlns:a16="http://schemas.microsoft.com/office/drawing/2014/main" id="{F611F9CE-DE5E-0560-9DC1-9D46057B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6742700"/>
            <a:ext cx="1800000" cy="360000"/>
          </a:xfrm>
          <a:prstGeom prst="rect">
            <a:avLst/>
          </a:prstGeom>
        </p:spPr>
      </p:pic>
      <p:sp>
        <p:nvSpPr>
          <p:cNvPr id="144" name="CuadroTexto 143">
            <a:extLst>
              <a:ext uri="{FF2B5EF4-FFF2-40B4-BE49-F238E27FC236}">
                <a16:creationId xmlns:a16="http://schemas.microsoft.com/office/drawing/2014/main" id="{7E890F50-03CD-5745-0B6E-E982C1531652}"/>
              </a:ext>
            </a:extLst>
          </p:cNvPr>
          <p:cNvSpPr txBox="1"/>
          <p:nvPr/>
        </p:nvSpPr>
        <p:spPr>
          <a:xfrm>
            <a:off x="764060" y="670983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45" name="CuadroTexto 144">
            <a:extLst>
              <a:ext uri="{FF2B5EF4-FFF2-40B4-BE49-F238E27FC236}">
                <a16:creationId xmlns:a16="http://schemas.microsoft.com/office/drawing/2014/main" id="{81A30457-60E2-2C61-75EE-D0823E97C29A}"/>
              </a:ext>
            </a:extLst>
          </p:cNvPr>
          <p:cNvSpPr txBox="1"/>
          <p:nvPr/>
        </p:nvSpPr>
        <p:spPr>
          <a:xfrm>
            <a:off x="734900" y="681255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46" name="CuadroTexto 145">
            <a:extLst>
              <a:ext uri="{FF2B5EF4-FFF2-40B4-BE49-F238E27FC236}">
                <a16:creationId xmlns:a16="http://schemas.microsoft.com/office/drawing/2014/main" id="{62958E82-507E-8E97-F327-5C3E42F37751}"/>
              </a:ext>
            </a:extLst>
          </p:cNvPr>
          <p:cNvSpPr txBox="1"/>
          <p:nvPr/>
        </p:nvSpPr>
        <p:spPr>
          <a:xfrm>
            <a:off x="2709597" y="671618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47" name="CuadroTexto 146">
            <a:extLst>
              <a:ext uri="{FF2B5EF4-FFF2-40B4-BE49-F238E27FC236}">
                <a16:creationId xmlns:a16="http://schemas.microsoft.com/office/drawing/2014/main" id="{121F2D93-7F06-A452-35AE-111ABD4AD791}"/>
              </a:ext>
            </a:extLst>
          </p:cNvPr>
          <p:cNvSpPr txBox="1"/>
          <p:nvPr/>
        </p:nvSpPr>
        <p:spPr>
          <a:xfrm>
            <a:off x="2680437" y="681890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48" name="CuadroTexto 147">
            <a:extLst>
              <a:ext uri="{FF2B5EF4-FFF2-40B4-BE49-F238E27FC236}">
                <a16:creationId xmlns:a16="http://schemas.microsoft.com/office/drawing/2014/main" id="{9B2D60DF-1D0A-FFAF-D560-912B78FB06DF}"/>
              </a:ext>
            </a:extLst>
          </p:cNvPr>
          <p:cNvSpPr txBox="1"/>
          <p:nvPr/>
        </p:nvSpPr>
        <p:spPr>
          <a:xfrm>
            <a:off x="4509597" y="6709834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49" name="CuadroTexto 148">
            <a:extLst>
              <a:ext uri="{FF2B5EF4-FFF2-40B4-BE49-F238E27FC236}">
                <a16:creationId xmlns:a16="http://schemas.microsoft.com/office/drawing/2014/main" id="{D3165962-A749-8360-D4B8-0BA493D677A6}"/>
              </a:ext>
            </a:extLst>
          </p:cNvPr>
          <p:cNvSpPr txBox="1"/>
          <p:nvPr/>
        </p:nvSpPr>
        <p:spPr>
          <a:xfrm>
            <a:off x="4480437" y="6812550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150" name="Imagen 149">
            <a:extLst>
              <a:ext uri="{FF2B5EF4-FFF2-40B4-BE49-F238E27FC236}">
                <a16:creationId xmlns:a16="http://schemas.microsoft.com/office/drawing/2014/main" id="{2ED0A639-ACF5-A837-11B3-E7FFCD5EF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7116516"/>
            <a:ext cx="1800000" cy="360000"/>
          </a:xfrm>
          <a:prstGeom prst="rect">
            <a:avLst/>
          </a:prstGeom>
        </p:spPr>
      </p:pic>
      <p:pic>
        <p:nvPicPr>
          <p:cNvPr id="151" name="Imagen 150">
            <a:extLst>
              <a:ext uri="{FF2B5EF4-FFF2-40B4-BE49-F238E27FC236}">
                <a16:creationId xmlns:a16="http://schemas.microsoft.com/office/drawing/2014/main" id="{B4D3A423-0EC8-A205-7D78-2E6C34B44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7116516"/>
            <a:ext cx="1800000" cy="360000"/>
          </a:xfrm>
          <a:prstGeom prst="rect">
            <a:avLst/>
          </a:prstGeom>
        </p:spPr>
      </p:pic>
      <p:pic>
        <p:nvPicPr>
          <p:cNvPr id="152" name="Imagen 151">
            <a:extLst>
              <a:ext uri="{FF2B5EF4-FFF2-40B4-BE49-F238E27FC236}">
                <a16:creationId xmlns:a16="http://schemas.microsoft.com/office/drawing/2014/main" id="{FEF18A26-2754-FB53-5A4F-6222290E4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7116516"/>
            <a:ext cx="1800000" cy="360000"/>
          </a:xfrm>
          <a:prstGeom prst="rect">
            <a:avLst/>
          </a:prstGeom>
        </p:spPr>
      </p:pic>
      <p:sp>
        <p:nvSpPr>
          <p:cNvPr id="153" name="CuadroTexto 152">
            <a:extLst>
              <a:ext uri="{FF2B5EF4-FFF2-40B4-BE49-F238E27FC236}">
                <a16:creationId xmlns:a16="http://schemas.microsoft.com/office/drawing/2014/main" id="{6BC89798-36AE-AAED-ADEF-F4BEFC54EB84}"/>
              </a:ext>
            </a:extLst>
          </p:cNvPr>
          <p:cNvSpPr txBox="1"/>
          <p:nvPr/>
        </p:nvSpPr>
        <p:spPr>
          <a:xfrm>
            <a:off x="764060" y="708365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54" name="CuadroTexto 153">
            <a:extLst>
              <a:ext uri="{FF2B5EF4-FFF2-40B4-BE49-F238E27FC236}">
                <a16:creationId xmlns:a16="http://schemas.microsoft.com/office/drawing/2014/main" id="{71BCEBAA-579E-0647-2F5D-702B6391D0CC}"/>
              </a:ext>
            </a:extLst>
          </p:cNvPr>
          <p:cNvSpPr txBox="1"/>
          <p:nvPr/>
        </p:nvSpPr>
        <p:spPr>
          <a:xfrm>
            <a:off x="734900" y="718636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55" name="CuadroTexto 154">
            <a:extLst>
              <a:ext uri="{FF2B5EF4-FFF2-40B4-BE49-F238E27FC236}">
                <a16:creationId xmlns:a16="http://schemas.microsoft.com/office/drawing/2014/main" id="{8531EAA6-F8DE-FBC7-3D48-DD82A3E4E5D4}"/>
              </a:ext>
            </a:extLst>
          </p:cNvPr>
          <p:cNvSpPr txBox="1"/>
          <p:nvPr/>
        </p:nvSpPr>
        <p:spPr>
          <a:xfrm>
            <a:off x="2709597" y="709000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56" name="CuadroTexto 155">
            <a:extLst>
              <a:ext uri="{FF2B5EF4-FFF2-40B4-BE49-F238E27FC236}">
                <a16:creationId xmlns:a16="http://schemas.microsoft.com/office/drawing/2014/main" id="{16A66175-99C9-6E8D-7F80-D913DF8963E2}"/>
              </a:ext>
            </a:extLst>
          </p:cNvPr>
          <p:cNvSpPr txBox="1"/>
          <p:nvPr/>
        </p:nvSpPr>
        <p:spPr>
          <a:xfrm>
            <a:off x="2680437" y="719271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57" name="CuadroTexto 156">
            <a:extLst>
              <a:ext uri="{FF2B5EF4-FFF2-40B4-BE49-F238E27FC236}">
                <a16:creationId xmlns:a16="http://schemas.microsoft.com/office/drawing/2014/main" id="{2FB274B4-4638-5AE4-D548-1D365B921AB7}"/>
              </a:ext>
            </a:extLst>
          </p:cNvPr>
          <p:cNvSpPr txBox="1"/>
          <p:nvPr/>
        </p:nvSpPr>
        <p:spPr>
          <a:xfrm>
            <a:off x="4509597" y="7083650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58" name="CuadroTexto 157">
            <a:extLst>
              <a:ext uri="{FF2B5EF4-FFF2-40B4-BE49-F238E27FC236}">
                <a16:creationId xmlns:a16="http://schemas.microsoft.com/office/drawing/2014/main" id="{1F6529C0-E3AF-0890-DB53-8A69B8954533}"/>
              </a:ext>
            </a:extLst>
          </p:cNvPr>
          <p:cNvSpPr txBox="1"/>
          <p:nvPr/>
        </p:nvSpPr>
        <p:spPr>
          <a:xfrm>
            <a:off x="4480437" y="7186366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159" name="Imagen 158">
            <a:extLst>
              <a:ext uri="{FF2B5EF4-FFF2-40B4-BE49-F238E27FC236}">
                <a16:creationId xmlns:a16="http://schemas.microsoft.com/office/drawing/2014/main" id="{8161D469-4FC7-E1EA-B28E-13B104E82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7490332"/>
            <a:ext cx="1800000" cy="360000"/>
          </a:xfrm>
          <a:prstGeom prst="rect">
            <a:avLst/>
          </a:prstGeom>
        </p:spPr>
      </p:pic>
      <p:pic>
        <p:nvPicPr>
          <p:cNvPr id="160" name="Imagen 159">
            <a:extLst>
              <a:ext uri="{FF2B5EF4-FFF2-40B4-BE49-F238E27FC236}">
                <a16:creationId xmlns:a16="http://schemas.microsoft.com/office/drawing/2014/main" id="{B2D13AFE-8ECC-7960-072C-D97CFCE57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7490332"/>
            <a:ext cx="1800000" cy="360000"/>
          </a:xfrm>
          <a:prstGeom prst="rect">
            <a:avLst/>
          </a:prstGeom>
        </p:spPr>
      </p:pic>
      <p:pic>
        <p:nvPicPr>
          <p:cNvPr id="161" name="Imagen 160">
            <a:extLst>
              <a:ext uri="{FF2B5EF4-FFF2-40B4-BE49-F238E27FC236}">
                <a16:creationId xmlns:a16="http://schemas.microsoft.com/office/drawing/2014/main" id="{1A1D001C-8747-A2D7-C526-6D3FDE803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7490332"/>
            <a:ext cx="1800000" cy="360000"/>
          </a:xfrm>
          <a:prstGeom prst="rect">
            <a:avLst/>
          </a:prstGeom>
        </p:spPr>
      </p:pic>
      <p:sp>
        <p:nvSpPr>
          <p:cNvPr id="162" name="CuadroTexto 161">
            <a:extLst>
              <a:ext uri="{FF2B5EF4-FFF2-40B4-BE49-F238E27FC236}">
                <a16:creationId xmlns:a16="http://schemas.microsoft.com/office/drawing/2014/main" id="{38507125-DC09-EBFF-BEF5-612CD48F2E80}"/>
              </a:ext>
            </a:extLst>
          </p:cNvPr>
          <p:cNvSpPr txBox="1"/>
          <p:nvPr/>
        </p:nvSpPr>
        <p:spPr>
          <a:xfrm>
            <a:off x="764060" y="745746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63" name="CuadroTexto 162">
            <a:extLst>
              <a:ext uri="{FF2B5EF4-FFF2-40B4-BE49-F238E27FC236}">
                <a16:creationId xmlns:a16="http://schemas.microsoft.com/office/drawing/2014/main" id="{2228170D-37DF-899B-4AC8-60017EA194EA}"/>
              </a:ext>
            </a:extLst>
          </p:cNvPr>
          <p:cNvSpPr txBox="1"/>
          <p:nvPr/>
        </p:nvSpPr>
        <p:spPr>
          <a:xfrm>
            <a:off x="734900" y="756018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64" name="CuadroTexto 163">
            <a:extLst>
              <a:ext uri="{FF2B5EF4-FFF2-40B4-BE49-F238E27FC236}">
                <a16:creationId xmlns:a16="http://schemas.microsoft.com/office/drawing/2014/main" id="{EB081974-BA17-AC60-1A87-138D9B3956D7}"/>
              </a:ext>
            </a:extLst>
          </p:cNvPr>
          <p:cNvSpPr txBox="1"/>
          <p:nvPr/>
        </p:nvSpPr>
        <p:spPr>
          <a:xfrm>
            <a:off x="2709597" y="746381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65" name="CuadroTexto 164">
            <a:extLst>
              <a:ext uri="{FF2B5EF4-FFF2-40B4-BE49-F238E27FC236}">
                <a16:creationId xmlns:a16="http://schemas.microsoft.com/office/drawing/2014/main" id="{7FE98F37-B125-012B-3B82-5DDBE166DA32}"/>
              </a:ext>
            </a:extLst>
          </p:cNvPr>
          <p:cNvSpPr txBox="1"/>
          <p:nvPr/>
        </p:nvSpPr>
        <p:spPr>
          <a:xfrm>
            <a:off x="2680437" y="756653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66" name="CuadroTexto 165">
            <a:extLst>
              <a:ext uri="{FF2B5EF4-FFF2-40B4-BE49-F238E27FC236}">
                <a16:creationId xmlns:a16="http://schemas.microsoft.com/office/drawing/2014/main" id="{F23885EB-7246-F00F-AB30-039C7393F77F}"/>
              </a:ext>
            </a:extLst>
          </p:cNvPr>
          <p:cNvSpPr txBox="1"/>
          <p:nvPr/>
        </p:nvSpPr>
        <p:spPr>
          <a:xfrm>
            <a:off x="4509597" y="7457466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67" name="CuadroTexto 166">
            <a:extLst>
              <a:ext uri="{FF2B5EF4-FFF2-40B4-BE49-F238E27FC236}">
                <a16:creationId xmlns:a16="http://schemas.microsoft.com/office/drawing/2014/main" id="{D784FD28-C7A5-DB3B-AEC8-2EC33D745D40}"/>
              </a:ext>
            </a:extLst>
          </p:cNvPr>
          <p:cNvSpPr txBox="1"/>
          <p:nvPr/>
        </p:nvSpPr>
        <p:spPr>
          <a:xfrm>
            <a:off x="4480437" y="7560182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168" name="Imagen 167">
            <a:extLst>
              <a:ext uri="{FF2B5EF4-FFF2-40B4-BE49-F238E27FC236}">
                <a16:creationId xmlns:a16="http://schemas.microsoft.com/office/drawing/2014/main" id="{610A6E7C-1C04-D098-61B3-DE74C99F6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7864148"/>
            <a:ext cx="1800000" cy="360000"/>
          </a:xfrm>
          <a:prstGeom prst="rect">
            <a:avLst/>
          </a:prstGeom>
        </p:spPr>
      </p:pic>
      <p:pic>
        <p:nvPicPr>
          <p:cNvPr id="169" name="Imagen 168">
            <a:extLst>
              <a:ext uri="{FF2B5EF4-FFF2-40B4-BE49-F238E27FC236}">
                <a16:creationId xmlns:a16="http://schemas.microsoft.com/office/drawing/2014/main" id="{279B5914-9D6B-E497-4A76-14C8F297BA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7864148"/>
            <a:ext cx="1800000" cy="360000"/>
          </a:xfrm>
          <a:prstGeom prst="rect">
            <a:avLst/>
          </a:prstGeom>
        </p:spPr>
      </p:pic>
      <p:pic>
        <p:nvPicPr>
          <p:cNvPr id="170" name="Imagen 169">
            <a:extLst>
              <a:ext uri="{FF2B5EF4-FFF2-40B4-BE49-F238E27FC236}">
                <a16:creationId xmlns:a16="http://schemas.microsoft.com/office/drawing/2014/main" id="{107C3C27-EDB4-6CB6-1444-2F802CB95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7864148"/>
            <a:ext cx="1800000" cy="360000"/>
          </a:xfrm>
          <a:prstGeom prst="rect">
            <a:avLst/>
          </a:prstGeom>
        </p:spPr>
      </p:pic>
      <p:sp>
        <p:nvSpPr>
          <p:cNvPr id="171" name="CuadroTexto 170">
            <a:extLst>
              <a:ext uri="{FF2B5EF4-FFF2-40B4-BE49-F238E27FC236}">
                <a16:creationId xmlns:a16="http://schemas.microsoft.com/office/drawing/2014/main" id="{13EE214D-5EA1-C880-3859-E99658056ABF}"/>
              </a:ext>
            </a:extLst>
          </p:cNvPr>
          <p:cNvSpPr txBox="1"/>
          <p:nvPr/>
        </p:nvSpPr>
        <p:spPr>
          <a:xfrm>
            <a:off x="764060" y="783128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72" name="CuadroTexto 171">
            <a:extLst>
              <a:ext uri="{FF2B5EF4-FFF2-40B4-BE49-F238E27FC236}">
                <a16:creationId xmlns:a16="http://schemas.microsoft.com/office/drawing/2014/main" id="{BF228D93-870A-6D03-D65A-189091FC3971}"/>
              </a:ext>
            </a:extLst>
          </p:cNvPr>
          <p:cNvSpPr txBox="1"/>
          <p:nvPr/>
        </p:nvSpPr>
        <p:spPr>
          <a:xfrm>
            <a:off x="734900" y="793399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73" name="CuadroTexto 172">
            <a:extLst>
              <a:ext uri="{FF2B5EF4-FFF2-40B4-BE49-F238E27FC236}">
                <a16:creationId xmlns:a16="http://schemas.microsoft.com/office/drawing/2014/main" id="{B6DFF8EF-3E47-2C0B-3B21-2B98DA12ADC4}"/>
              </a:ext>
            </a:extLst>
          </p:cNvPr>
          <p:cNvSpPr txBox="1"/>
          <p:nvPr/>
        </p:nvSpPr>
        <p:spPr>
          <a:xfrm>
            <a:off x="2709597" y="783763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74" name="CuadroTexto 173">
            <a:extLst>
              <a:ext uri="{FF2B5EF4-FFF2-40B4-BE49-F238E27FC236}">
                <a16:creationId xmlns:a16="http://schemas.microsoft.com/office/drawing/2014/main" id="{CE0EEEF4-B674-0DE6-BF22-B8DEAF494127}"/>
              </a:ext>
            </a:extLst>
          </p:cNvPr>
          <p:cNvSpPr txBox="1"/>
          <p:nvPr/>
        </p:nvSpPr>
        <p:spPr>
          <a:xfrm>
            <a:off x="2680437" y="794034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75" name="CuadroTexto 174">
            <a:extLst>
              <a:ext uri="{FF2B5EF4-FFF2-40B4-BE49-F238E27FC236}">
                <a16:creationId xmlns:a16="http://schemas.microsoft.com/office/drawing/2014/main" id="{D2E5C767-1360-97B1-F156-E557BD15E594}"/>
              </a:ext>
            </a:extLst>
          </p:cNvPr>
          <p:cNvSpPr txBox="1"/>
          <p:nvPr/>
        </p:nvSpPr>
        <p:spPr>
          <a:xfrm>
            <a:off x="4509597" y="7831282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76" name="CuadroTexto 175">
            <a:extLst>
              <a:ext uri="{FF2B5EF4-FFF2-40B4-BE49-F238E27FC236}">
                <a16:creationId xmlns:a16="http://schemas.microsoft.com/office/drawing/2014/main" id="{7F9499D0-937C-642D-6C01-3CE9B6811006}"/>
              </a:ext>
            </a:extLst>
          </p:cNvPr>
          <p:cNvSpPr txBox="1"/>
          <p:nvPr/>
        </p:nvSpPr>
        <p:spPr>
          <a:xfrm>
            <a:off x="4480437" y="7933998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177" name="Imagen 176">
            <a:extLst>
              <a:ext uri="{FF2B5EF4-FFF2-40B4-BE49-F238E27FC236}">
                <a16:creationId xmlns:a16="http://schemas.microsoft.com/office/drawing/2014/main" id="{F66DF8EB-E49A-13A1-D63B-B2BD8BE740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382163"/>
            <a:ext cx="1800000" cy="360000"/>
          </a:xfrm>
          <a:prstGeom prst="rect">
            <a:avLst/>
          </a:prstGeom>
        </p:spPr>
      </p:pic>
      <p:pic>
        <p:nvPicPr>
          <p:cNvPr id="178" name="Imagen 177">
            <a:extLst>
              <a:ext uri="{FF2B5EF4-FFF2-40B4-BE49-F238E27FC236}">
                <a16:creationId xmlns:a16="http://schemas.microsoft.com/office/drawing/2014/main" id="{6CD2E005-1D7D-CEE6-42CC-7651AAB9E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382163"/>
            <a:ext cx="1800000" cy="360000"/>
          </a:xfrm>
          <a:prstGeom prst="rect">
            <a:avLst/>
          </a:prstGeom>
        </p:spPr>
      </p:pic>
      <p:pic>
        <p:nvPicPr>
          <p:cNvPr id="179" name="Imagen 178">
            <a:extLst>
              <a:ext uri="{FF2B5EF4-FFF2-40B4-BE49-F238E27FC236}">
                <a16:creationId xmlns:a16="http://schemas.microsoft.com/office/drawing/2014/main" id="{D3FC378D-E7F0-784C-0DA3-115427AAC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382163"/>
            <a:ext cx="1800000" cy="360000"/>
          </a:xfrm>
          <a:prstGeom prst="rect">
            <a:avLst/>
          </a:prstGeom>
        </p:spPr>
      </p:pic>
      <p:sp>
        <p:nvSpPr>
          <p:cNvPr id="180" name="CuadroTexto 179">
            <a:extLst>
              <a:ext uri="{FF2B5EF4-FFF2-40B4-BE49-F238E27FC236}">
                <a16:creationId xmlns:a16="http://schemas.microsoft.com/office/drawing/2014/main" id="{C8BDA602-77A0-6366-E9EC-D83737CCC657}"/>
              </a:ext>
            </a:extLst>
          </p:cNvPr>
          <p:cNvSpPr txBox="1"/>
          <p:nvPr/>
        </p:nvSpPr>
        <p:spPr>
          <a:xfrm>
            <a:off x="764060" y="349297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81" name="CuadroTexto 180">
            <a:extLst>
              <a:ext uri="{FF2B5EF4-FFF2-40B4-BE49-F238E27FC236}">
                <a16:creationId xmlns:a16="http://schemas.microsoft.com/office/drawing/2014/main" id="{8C264425-709E-4FB1-00ED-3576D09C6812}"/>
              </a:ext>
            </a:extLst>
          </p:cNvPr>
          <p:cNvSpPr txBox="1"/>
          <p:nvPr/>
        </p:nvSpPr>
        <p:spPr>
          <a:xfrm>
            <a:off x="734900" y="452013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82" name="CuadroTexto 181">
            <a:extLst>
              <a:ext uri="{FF2B5EF4-FFF2-40B4-BE49-F238E27FC236}">
                <a16:creationId xmlns:a16="http://schemas.microsoft.com/office/drawing/2014/main" id="{D087E0DB-DF98-B612-8B28-1037EB481157}"/>
              </a:ext>
            </a:extLst>
          </p:cNvPr>
          <p:cNvSpPr txBox="1"/>
          <p:nvPr/>
        </p:nvSpPr>
        <p:spPr>
          <a:xfrm>
            <a:off x="2709597" y="355647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83" name="CuadroTexto 182">
            <a:extLst>
              <a:ext uri="{FF2B5EF4-FFF2-40B4-BE49-F238E27FC236}">
                <a16:creationId xmlns:a16="http://schemas.microsoft.com/office/drawing/2014/main" id="{2094A61E-EC9E-9454-BD21-9C75EA9335DA}"/>
              </a:ext>
            </a:extLst>
          </p:cNvPr>
          <p:cNvSpPr txBox="1"/>
          <p:nvPr/>
        </p:nvSpPr>
        <p:spPr>
          <a:xfrm>
            <a:off x="2680437" y="458363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84" name="CuadroTexto 183">
            <a:extLst>
              <a:ext uri="{FF2B5EF4-FFF2-40B4-BE49-F238E27FC236}">
                <a16:creationId xmlns:a16="http://schemas.microsoft.com/office/drawing/2014/main" id="{F34F8353-79AE-3C16-03E4-967642016FEA}"/>
              </a:ext>
            </a:extLst>
          </p:cNvPr>
          <p:cNvSpPr txBox="1"/>
          <p:nvPr/>
        </p:nvSpPr>
        <p:spPr>
          <a:xfrm>
            <a:off x="4509597" y="349297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85" name="CuadroTexto 184">
            <a:extLst>
              <a:ext uri="{FF2B5EF4-FFF2-40B4-BE49-F238E27FC236}">
                <a16:creationId xmlns:a16="http://schemas.microsoft.com/office/drawing/2014/main" id="{274F7231-103B-991E-627E-C11F5A2A9AAF}"/>
              </a:ext>
            </a:extLst>
          </p:cNvPr>
          <p:cNvSpPr txBox="1"/>
          <p:nvPr/>
        </p:nvSpPr>
        <p:spPr>
          <a:xfrm>
            <a:off x="4480437" y="452013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186" name="Imagen 185">
            <a:extLst>
              <a:ext uri="{FF2B5EF4-FFF2-40B4-BE49-F238E27FC236}">
                <a16:creationId xmlns:a16="http://schemas.microsoft.com/office/drawing/2014/main" id="{CA5906B4-7CD6-53A9-17BE-2271294CB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755979"/>
            <a:ext cx="1800000" cy="360000"/>
          </a:xfrm>
          <a:prstGeom prst="rect">
            <a:avLst/>
          </a:prstGeom>
        </p:spPr>
      </p:pic>
      <p:pic>
        <p:nvPicPr>
          <p:cNvPr id="187" name="Imagen 186">
            <a:extLst>
              <a:ext uri="{FF2B5EF4-FFF2-40B4-BE49-F238E27FC236}">
                <a16:creationId xmlns:a16="http://schemas.microsoft.com/office/drawing/2014/main" id="{A2C0AB41-4B14-42C8-94B4-05E73210F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755979"/>
            <a:ext cx="1800000" cy="360000"/>
          </a:xfrm>
          <a:prstGeom prst="rect">
            <a:avLst/>
          </a:prstGeom>
        </p:spPr>
      </p:pic>
      <p:pic>
        <p:nvPicPr>
          <p:cNvPr id="188" name="Imagen 187">
            <a:extLst>
              <a:ext uri="{FF2B5EF4-FFF2-40B4-BE49-F238E27FC236}">
                <a16:creationId xmlns:a16="http://schemas.microsoft.com/office/drawing/2014/main" id="{436D698B-EAF9-807C-D6C9-EA676E0A6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755979"/>
            <a:ext cx="1800000" cy="360000"/>
          </a:xfrm>
          <a:prstGeom prst="rect">
            <a:avLst/>
          </a:prstGeom>
        </p:spPr>
      </p:pic>
      <p:sp>
        <p:nvSpPr>
          <p:cNvPr id="189" name="CuadroTexto 188">
            <a:extLst>
              <a:ext uri="{FF2B5EF4-FFF2-40B4-BE49-F238E27FC236}">
                <a16:creationId xmlns:a16="http://schemas.microsoft.com/office/drawing/2014/main" id="{F0C9421B-FC9D-76FF-3F82-FCF9F9E7240F}"/>
              </a:ext>
            </a:extLst>
          </p:cNvPr>
          <p:cNvSpPr txBox="1"/>
          <p:nvPr/>
        </p:nvSpPr>
        <p:spPr>
          <a:xfrm>
            <a:off x="764060" y="723113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90" name="CuadroTexto 189">
            <a:extLst>
              <a:ext uri="{FF2B5EF4-FFF2-40B4-BE49-F238E27FC236}">
                <a16:creationId xmlns:a16="http://schemas.microsoft.com/office/drawing/2014/main" id="{DFB2CE5C-36B8-0C02-0F4D-5785D855EBE5}"/>
              </a:ext>
            </a:extLst>
          </p:cNvPr>
          <p:cNvSpPr txBox="1"/>
          <p:nvPr/>
        </p:nvSpPr>
        <p:spPr>
          <a:xfrm>
            <a:off x="734900" y="825829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91" name="CuadroTexto 190">
            <a:extLst>
              <a:ext uri="{FF2B5EF4-FFF2-40B4-BE49-F238E27FC236}">
                <a16:creationId xmlns:a16="http://schemas.microsoft.com/office/drawing/2014/main" id="{94F01684-AAE9-CC60-EFF4-6E9BBC8CD208}"/>
              </a:ext>
            </a:extLst>
          </p:cNvPr>
          <p:cNvSpPr txBox="1"/>
          <p:nvPr/>
        </p:nvSpPr>
        <p:spPr>
          <a:xfrm>
            <a:off x="2709597" y="729463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92" name="CuadroTexto 191">
            <a:extLst>
              <a:ext uri="{FF2B5EF4-FFF2-40B4-BE49-F238E27FC236}">
                <a16:creationId xmlns:a16="http://schemas.microsoft.com/office/drawing/2014/main" id="{4AC61CF0-A94C-085D-86DC-911EC592ADB7}"/>
              </a:ext>
            </a:extLst>
          </p:cNvPr>
          <p:cNvSpPr txBox="1"/>
          <p:nvPr/>
        </p:nvSpPr>
        <p:spPr>
          <a:xfrm>
            <a:off x="2680437" y="832179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193" name="CuadroTexto 192">
            <a:extLst>
              <a:ext uri="{FF2B5EF4-FFF2-40B4-BE49-F238E27FC236}">
                <a16:creationId xmlns:a16="http://schemas.microsoft.com/office/drawing/2014/main" id="{6D1DBDCD-EED9-8724-FA66-513A413ECBCF}"/>
              </a:ext>
            </a:extLst>
          </p:cNvPr>
          <p:cNvSpPr txBox="1"/>
          <p:nvPr/>
        </p:nvSpPr>
        <p:spPr>
          <a:xfrm>
            <a:off x="4509597" y="723113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94" name="CuadroTexto 193">
            <a:extLst>
              <a:ext uri="{FF2B5EF4-FFF2-40B4-BE49-F238E27FC236}">
                <a16:creationId xmlns:a16="http://schemas.microsoft.com/office/drawing/2014/main" id="{E5EA7A87-D71E-96AB-B4EB-57E1DDCD1383}"/>
              </a:ext>
            </a:extLst>
          </p:cNvPr>
          <p:cNvSpPr txBox="1"/>
          <p:nvPr/>
        </p:nvSpPr>
        <p:spPr>
          <a:xfrm>
            <a:off x="4480437" y="825829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pic>
        <p:nvPicPr>
          <p:cNvPr id="195" name="Imagen 194">
            <a:extLst>
              <a:ext uri="{FF2B5EF4-FFF2-40B4-BE49-F238E27FC236}">
                <a16:creationId xmlns:a16="http://schemas.microsoft.com/office/drawing/2014/main" id="{D2FD91DD-4D8D-B42D-19ED-FC105DA452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10" y="1131661"/>
            <a:ext cx="1800000" cy="360000"/>
          </a:xfrm>
          <a:prstGeom prst="rect">
            <a:avLst/>
          </a:prstGeom>
        </p:spPr>
      </p:pic>
      <p:pic>
        <p:nvPicPr>
          <p:cNvPr id="196" name="Imagen 195">
            <a:extLst>
              <a:ext uri="{FF2B5EF4-FFF2-40B4-BE49-F238E27FC236}">
                <a16:creationId xmlns:a16="http://schemas.microsoft.com/office/drawing/2014/main" id="{376C2AB3-2F16-01EE-7DE1-2A06BC972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050" y="1131661"/>
            <a:ext cx="1800000" cy="360000"/>
          </a:xfrm>
          <a:prstGeom prst="rect">
            <a:avLst/>
          </a:prstGeom>
        </p:spPr>
      </p:pic>
      <p:pic>
        <p:nvPicPr>
          <p:cNvPr id="197" name="Imagen 196">
            <a:extLst>
              <a:ext uri="{FF2B5EF4-FFF2-40B4-BE49-F238E27FC236}">
                <a16:creationId xmlns:a16="http://schemas.microsoft.com/office/drawing/2014/main" id="{662BE1BB-EF7A-D74D-D5F8-F939B8E472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290" y="1131661"/>
            <a:ext cx="1800000" cy="360000"/>
          </a:xfrm>
          <a:prstGeom prst="rect">
            <a:avLst/>
          </a:prstGeom>
        </p:spPr>
      </p:pic>
      <p:sp>
        <p:nvSpPr>
          <p:cNvPr id="198" name="CuadroTexto 197">
            <a:extLst>
              <a:ext uri="{FF2B5EF4-FFF2-40B4-BE49-F238E27FC236}">
                <a16:creationId xmlns:a16="http://schemas.microsoft.com/office/drawing/2014/main" id="{342C24A6-5E69-3D55-BF60-84459EAA6D99}"/>
              </a:ext>
            </a:extLst>
          </p:cNvPr>
          <p:cNvSpPr txBox="1"/>
          <p:nvPr/>
        </p:nvSpPr>
        <p:spPr>
          <a:xfrm>
            <a:off x="764060" y="1098795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199" name="CuadroTexto 198">
            <a:extLst>
              <a:ext uri="{FF2B5EF4-FFF2-40B4-BE49-F238E27FC236}">
                <a16:creationId xmlns:a16="http://schemas.microsoft.com/office/drawing/2014/main" id="{2D3E2C19-B40C-C8E1-EAEF-BC2C1D297594}"/>
              </a:ext>
            </a:extLst>
          </p:cNvPr>
          <p:cNvSpPr txBox="1"/>
          <p:nvPr/>
        </p:nvSpPr>
        <p:spPr>
          <a:xfrm>
            <a:off x="734900" y="1201511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200" name="CuadroTexto 199">
            <a:extLst>
              <a:ext uri="{FF2B5EF4-FFF2-40B4-BE49-F238E27FC236}">
                <a16:creationId xmlns:a16="http://schemas.microsoft.com/office/drawing/2014/main" id="{A8624B02-A651-AA5B-B94E-34DD365A80D7}"/>
              </a:ext>
            </a:extLst>
          </p:cNvPr>
          <p:cNvSpPr txBox="1"/>
          <p:nvPr/>
        </p:nvSpPr>
        <p:spPr>
          <a:xfrm>
            <a:off x="2709597" y="1105145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01" name="CuadroTexto 200">
            <a:extLst>
              <a:ext uri="{FF2B5EF4-FFF2-40B4-BE49-F238E27FC236}">
                <a16:creationId xmlns:a16="http://schemas.microsoft.com/office/drawing/2014/main" id="{28037DF9-5236-8C19-91B1-32D862C19924}"/>
              </a:ext>
            </a:extLst>
          </p:cNvPr>
          <p:cNvSpPr txBox="1"/>
          <p:nvPr/>
        </p:nvSpPr>
        <p:spPr>
          <a:xfrm>
            <a:off x="2680437" y="1207861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  <p:sp>
        <p:nvSpPr>
          <p:cNvPr id="202" name="CuadroTexto 201">
            <a:extLst>
              <a:ext uri="{FF2B5EF4-FFF2-40B4-BE49-F238E27FC236}">
                <a16:creationId xmlns:a16="http://schemas.microsoft.com/office/drawing/2014/main" id="{84CC9FE1-CBAE-73BF-BCDD-BE4C083C2453}"/>
              </a:ext>
            </a:extLst>
          </p:cNvPr>
          <p:cNvSpPr txBox="1"/>
          <p:nvPr/>
        </p:nvSpPr>
        <p:spPr>
          <a:xfrm>
            <a:off x="4509597" y="1098795"/>
            <a:ext cx="1156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900" b="1" dirty="0">
                <a:ln w="6350">
                  <a:solidFill>
                    <a:srgbClr val="024762"/>
                  </a:solidFill>
                </a:ln>
                <a:gradFill flip="none" rotWithShape="1">
                  <a:gsLst>
                    <a:gs pos="37000">
                      <a:srgbClr val="3CA780"/>
                    </a:gs>
                    <a:gs pos="0">
                      <a:srgbClr val="B2CC63"/>
                    </a:gs>
                    <a:gs pos="71000">
                      <a:srgbClr val="23B4C6"/>
                    </a:gs>
                    <a:gs pos="100000">
                      <a:srgbClr val="0852AB"/>
                    </a:gs>
                  </a:gsLst>
                  <a:lin ang="5400000" scaled="1"/>
                  <a:tileRect/>
                </a:gradFill>
                <a:latin typeface="Zootopia JPosters.com.ar" panose="02000500000000000000" pitchFamily="2" charset="0"/>
              </a:rPr>
              <a:t>AMANDA</a:t>
            </a:r>
          </a:p>
        </p:txBody>
      </p:sp>
      <p:sp>
        <p:nvSpPr>
          <p:cNvPr id="203" name="CuadroTexto 202">
            <a:extLst>
              <a:ext uri="{FF2B5EF4-FFF2-40B4-BE49-F238E27FC236}">
                <a16:creationId xmlns:a16="http://schemas.microsoft.com/office/drawing/2014/main" id="{E39A3E18-FBB9-72C5-9425-0B907867BD25}"/>
              </a:ext>
            </a:extLst>
          </p:cNvPr>
          <p:cNvSpPr txBox="1"/>
          <p:nvPr/>
        </p:nvSpPr>
        <p:spPr>
          <a:xfrm>
            <a:off x="4480437" y="1201511"/>
            <a:ext cx="160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b="1" dirty="0">
                <a:ln w="6350">
                  <a:solidFill>
                    <a:srgbClr val="B8008C"/>
                  </a:solidFill>
                </a:ln>
                <a:gradFill flip="none" rotWithShape="1">
                  <a:gsLst>
                    <a:gs pos="0">
                      <a:srgbClr val="FF7FE2"/>
                    </a:gs>
                    <a:gs pos="100000">
                      <a:srgbClr val="9F3BA3"/>
                    </a:gs>
                  </a:gsLst>
                  <a:lin ang="5400000" scaled="1"/>
                  <a:tileRect/>
                </a:gradFill>
                <a:latin typeface="Bebas Neue Bold" panose="020B0606020202050201" pitchFamily="34" charset="0"/>
              </a:rPr>
              <a:t>CHAVARRI</a:t>
            </a:r>
          </a:p>
        </p:txBody>
      </p:sp>
    </p:spTree>
    <p:extLst>
      <p:ext uri="{BB962C8B-B14F-4D97-AF65-F5344CB8AC3E}">
        <p14:creationId xmlns:p14="http://schemas.microsoft.com/office/powerpoint/2010/main" val="26407335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7506</TotalTime>
  <Words>288</Words>
  <Application>Microsoft Office PowerPoint</Application>
  <PresentationFormat>Carta (216 x 279 mm)</PresentationFormat>
  <Paragraphs>288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Calibri Light</vt:lpstr>
      <vt:lpstr>Arial</vt:lpstr>
      <vt:lpstr>Calibri</vt:lpstr>
      <vt:lpstr>Bebas Neue Bold</vt:lpstr>
      <vt:lpstr>Zootopia JPosters.com.ar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12</cp:revision>
  <dcterms:created xsi:type="dcterms:W3CDTF">2024-07-23T03:15:22Z</dcterms:created>
  <dcterms:modified xsi:type="dcterms:W3CDTF">2024-08-20T17:01:05Z</dcterms:modified>
</cp:coreProperties>
</file>