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Bebas Neue Bold" panose="020B0606020202050201" pitchFamily="34" charset="0"/>
      <p:bold r:id="rId8"/>
    </p:embeddedFont>
    <p:embeddedFont>
      <p:font typeface="Cheap Potatoes Black" panose="03000600000000000000" pitchFamily="66" charset="0"/>
      <p:regular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5E5E"/>
    <a:srgbClr val="63BDE2"/>
    <a:srgbClr val="FFFFFF"/>
    <a:srgbClr val="F14F85"/>
    <a:srgbClr val="A60B3B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307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2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20/8/2024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84F48FB-93C7-A47C-DE58-B8FD7E87CA3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15" y="284595"/>
            <a:ext cx="3240000" cy="25200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FE69E91D-15CF-FB38-3C8A-8C38A11762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659" y="284595"/>
            <a:ext cx="3240000" cy="252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AFF8C5E8-7857-38CC-0EFC-4CDA757875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15" y="2854023"/>
            <a:ext cx="3240000" cy="2520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F247607-C4A5-F9A6-E224-732A3E3DC4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659" y="2854023"/>
            <a:ext cx="3240000" cy="252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08F9CA8-EAB1-61E9-C913-FF879D8865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215" y="5423451"/>
            <a:ext cx="3240000" cy="25200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B546A503-12BC-4EEA-D029-994AB00D5F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659" y="5423451"/>
            <a:ext cx="3240000" cy="2520000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45C7E27-459D-F224-867F-2AE68C490229}"/>
              </a:ext>
            </a:extLst>
          </p:cNvPr>
          <p:cNvSpPr txBox="1"/>
          <p:nvPr/>
        </p:nvSpPr>
        <p:spPr>
          <a:xfrm>
            <a:off x="127215" y="96595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766C917-6597-0A50-D33E-F542EA9EE465}"/>
              </a:ext>
            </a:extLst>
          </p:cNvPr>
          <p:cNvSpPr txBox="1"/>
          <p:nvPr/>
        </p:nvSpPr>
        <p:spPr>
          <a:xfrm>
            <a:off x="379517" y="148476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5128272-B7AC-C4D3-A002-F106D463F7FE}"/>
              </a:ext>
            </a:extLst>
          </p:cNvPr>
          <p:cNvSpPr txBox="1"/>
          <p:nvPr/>
        </p:nvSpPr>
        <p:spPr>
          <a:xfrm>
            <a:off x="310937" y="214468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A474C6E-ECBA-7D70-EDC1-4DEF40FD4953}"/>
              </a:ext>
            </a:extLst>
          </p:cNvPr>
          <p:cNvSpPr txBox="1"/>
          <p:nvPr/>
        </p:nvSpPr>
        <p:spPr>
          <a:xfrm>
            <a:off x="3479001" y="96595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1409E50D-F64A-BE50-3EAC-17F9D12300F8}"/>
              </a:ext>
            </a:extLst>
          </p:cNvPr>
          <p:cNvSpPr txBox="1"/>
          <p:nvPr/>
        </p:nvSpPr>
        <p:spPr>
          <a:xfrm>
            <a:off x="3731303" y="148476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B161747-6D0B-11CB-3616-4C95F6367808}"/>
              </a:ext>
            </a:extLst>
          </p:cNvPr>
          <p:cNvSpPr txBox="1"/>
          <p:nvPr/>
        </p:nvSpPr>
        <p:spPr>
          <a:xfrm>
            <a:off x="3662723" y="214468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7FE0D55-C659-FA64-469C-6BE370580849}"/>
              </a:ext>
            </a:extLst>
          </p:cNvPr>
          <p:cNvSpPr txBox="1"/>
          <p:nvPr/>
        </p:nvSpPr>
        <p:spPr>
          <a:xfrm>
            <a:off x="127215" y="354310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AA91A51-F015-99CC-64DF-DB2DA06D454A}"/>
              </a:ext>
            </a:extLst>
          </p:cNvPr>
          <p:cNvSpPr txBox="1"/>
          <p:nvPr/>
        </p:nvSpPr>
        <p:spPr>
          <a:xfrm>
            <a:off x="379517" y="406191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CD5A2E1C-98AB-13EF-EA62-E77E63FBB51B}"/>
              </a:ext>
            </a:extLst>
          </p:cNvPr>
          <p:cNvSpPr txBox="1"/>
          <p:nvPr/>
        </p:nvSpPr>
        <p:spPr>
          <a:xfrm>
            <a:off x="310937" y="472183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BEEEFC2-F6C7-80B2-F32D-11355540B5CF}"/>
              </a:ext>
            </a:extLst>
          </p:cNvPr>
          <p:cNvSpPr txBox="1"/>
          <p:nvPr/>
        </p:nvSpPr>
        <p:spPr>
          <a:xfrm>
            <a:off x="3479001" y="354310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5588A62F-01F1-CE66-A10D-C858E29BF64C}"/>
              </a:ext>
            </a:extLst>
          </p:cNvPr>
          <p:cNvSpPr txBox="1"/>
          <p:nvPr/>
        </p:nvSpPr>
        <p:spPr>
          <a:xfrm>
            <a:off x="3731303" y="406191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FEE778D-9167-B68F-B95B-805270F72373}"/>
              </a:ext>
            </a:extLst>
          </p:cNvPr>
          <p:cNvSpPr txBox="1"/>
          <p:nvPr/>
        </p:nvSpPr>
        <p:spPr>
          <a:xfrm>
            <a:off x="3662723" y="472183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65F5F8DD-D534-FF36-3629-B10A66AB264B}"/>
              </a:ext>
            </a:extLst>
          </p:cNvPr>
          <p:cNvSpPr txBox="1"/>
          <p:nvPr/>
        </p:nvSpPr>
        <p:spPr>
          <a:xfrm>
            <a:off x="127215" y="610857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AE71607B-7C0C-21C8-1FE9-74895E464AAA}"/>
              </a:ext>
            </a:extLst>
          </p:cNvPr>
          <p:cNvSpPr txBox="1"/>
          <p:nvPr/>
        </p:nvSpPr>
        <p:spPr>
          <a:xfrm>
            <a:off x="379517" y="662738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27F468D-B919-2649-FDD0-491269725135}"/>
              </a:ext>
            </a:extLst>
          </p:cNvPr>
          <p:cNvSpPr txBox="1"/>
          <p:nvPr/>
        </p:nvSpPr>
        <p:spPr>
          <a:xfrm>
            <a:off x="310937" y="728730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5283927-7D5A-ED9D-CA20-3588D4C47571}"/>
              </a:ext>
            </a:extLst>
          </p:cNvPr>
          <p:cNvSpPr txBox="1"/>
          <p:nvPr/>
        </p:nvSpPr>
        <p:spPr>
          <a:xfrm>
            <a:off x="3479001" y="610857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DEB2F52-9E23-473D-C67A-7C0F76FA87E3}"/>
              </a:ext>
            </a:extLst>
          </p:cNvPr>
          <p:cNvSpPr txBox="1"/>
          <p:nvPr/>
        </p:nvSpPr>
        <p:spPr>
          <a:xfrm>
            <a:off x="3731303" y="662738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7DA7F6F-935A-8294-266D-ED69006C5BF3}"/>
              </a:ext>
            </a:extLst>
          </p:cNvPr>
          <p:cNvSpPr txBox="1"/>
          <p:nvPr/>
        </p:nvSpPr>
        <p:spPr>
          <a:xfrm>
            <a:off x="3662723" y="7287301"/>
            <a:ext cx="1093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75E5E"/>
                </a:solidFill>
                <a:latin typeface="Bebas Neue Bold" panose="020B0606020202050201" pitchFamily="34" charset="0"/>
              </a:rPr>
              <a:t>LENGUAJE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81544420-530F-DF7A-A489-56F91E9F09F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0" y="558098"/>
            <a:ext cx="2880000" cy="18000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3B22F3D-4539-CB8F-D116-BC4C9A1F7D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948" y="558098"/>
            <a:ext cx="2880000" cy="1800000"/>
          </a:xfrm>
          <a:prstGeom prst="rect">
            <a:avLst/>
          </a:prstGeom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13DAF302-1CB0-FB41-0B06-64A5136D4E0D}"/>
              </a:ext>
            </a:extLst>
          </p:cNvPr>
          <p:cNvSpPr txBox="1"/>
          <p:nvPr/>
        </p:nvSpPr>
        <p:spPr>
          <a:xfrm>
            <a:off x="491850" y="99643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2428D54-4143-33F7-CE15-7C7AEA409797}"/>
              </a:ext>
            </a:extLst>
          </p:cNvPr>
          <p:cNvSpPr txBox="1"/>
          <p:nvPr/>
        </p:nvSpPr>
        <p:spPr>
          <a:xfrm>
            <a:off x="744152" y="151524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8C02DB30-4EA1-DA10-E311-D81671212A6C}"/>
              </a:ext>
            </a:extLst>
          </p:cNvPr>
          <p:cNvSpPr txBox="1"/>
          <p:nvPr/>
        </p:nvSpPr>
        <p:spPr>
          <a:xfrm>
            <a:off x="3473948" y="99643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1086DB1C-DE21-5BA3-19F7-CF1D822E8BD8}"/>
              </a:ext>
            </a:extLst>
          </p:cNvPr>
          <p:cNvSpPr txBox="1"/>
          <p:nvPr/>
        </p:nvSpPr>
        <p:spPr>
          <a:xfrm>
            <a:off x="3726250" y="151524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864DCF7C-23F9-A647-4A40-29C1CEAC7A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0" y="2415248"/>
            <a:ext cx="2880000" cy="18000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1AF336D8-730D-E525-845F-71AC892AEF0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948" y="2415248"/>
            <a:ext cx="2880000" cy="1800000"/>
          </a:xfrm>
          <a:prstGeom prst="rect">
            <a:avLst/>
          </a:prstGeom>
        </p:spPr>
      </p:pic>
      <p:sp>
        <p:nvSpPr>
          <p:cNvPr id="27" name="CuadroTexto 26">
            <a:extLst>
              <a:ext uri="{FF2B5EF4-FFF2-40B4-BE49-F238E27FC236}">
                <a16:creationId xmlns:a16="http://schemas.microsoft.com/office/drawing/2014/main" id="{06EFFE00-47E4-A022-F295-B6C1F5B7CA3B}"/>
              </a:ext>
            </a:extLst>
          </p:cNvPr>
          <p:cNvSpPr txBox="1"/>
          <p:nvPr/>
        </p:nvSpPr>
        <p:spPr>
          <a:xfrm>
            <a:off x="491850" y="285358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2C6C79B-2F45-1864-C060-833421640CD5}"/>
              </a:ext>
            </a:extLst>
          </p:cNvPr>
          <p:cNvSpPr txBox="1"/>
          <p:nvPr/>
        </p:nvSpPr>
        <p:spPr>
          <a:xfrm>
            <a:off x="744152" y="337239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093C663-FE03-FF83-EEB4-A09C5974E335}"/>
              </a:ext>
            </a:extLst>
          </p:cNvPr>
          <p:cNvSpPr txBox="1"/>
          <p:nvPr/>
        </p:nvSpPr>
        <p:spPr>
          <a:xfrm>
            <a:off x="3473948" y="285358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20F98C2-1933-CA2B-2637-0A88FA58AC59}"/>
              </a:ext>
            </a:extLst>
          </p:cNvPr>
          <p:cNvSpPr txBox="1"/>
          <p:nvPr/>
        </p:nvSpPr>
        <p:spPr>
          <a:xfrm>
            <a:off x="3726250" y="337239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23639C59-70FB-CC44-C918-755F85ACCCF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0" y="4272398"/>
            <a:ext cx="2880000" cy="1800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54EBE612-650C-D29A-633D-0F672D530B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948" y="4272398"/>
            <a:ext cx="2880000" cy="18000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669E4877-4B16-FFF8-3E00-2538783B46D9}"/>
              </a:ext>
            </a:extLst>
          </p:cNvPr>
          <p:cNvSpPr txBox="1"/>
          <p:nvPr/>
        </p:nvSpPr>
        <p:spPr>
          <a:xfrm>
            <a:off x="491850" y="471073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0107D4F8-7696-640B-8207-6CBB5DC661FD}"/>
              </a:ext>
            </a:extLst>
          </p:cNvPr>
          <p:cNvSpPr txBox="1"/>
          <p:nvPr/>
        </p:nvSpPr>
        <p:spPr>
          <a:xfrm>
            <a:off x="744152" y="522954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7A9B679D-F992-606C-4E16-C1E336A0AC1A}"/>
              </a:ext>
            </a:extLst>
          </p:cNvPr>
          <p:cNvSpPr txBox="1"/>
          <p:nvPr/>
        </p:nvSpPr>
        <p:spPr>
          <a:xfrm>
            <a:off x="3473948" y="471073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03C841CA-1701-3394-4376-15146CA888D3}"/>
              </a:ext>
            </a:extLst>
          </p:cNvPr>
          <p:cNvSpPr txBox="1"/>
          <p:nvPr/>
        </p:nvSpPr>
        <p:spPr>
          <a:xfrm>
            <a:off x="3726250" y="522954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85DF3E17-DF27-391A-57E5-8B7B23F793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50" y="6129548"/>
            <a:ext cx="2880000" cy="1800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62C5F932-0C44-C4DE-CFE6-EFADFB6E4FD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3948" y="6129548"/>
            <a:ext cx="2880000" cy="180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0369DCB5-63BA-47AF-A948-1B4905085915}"/>
              </a:ext>
            </a:extLst>
          </p:cNvPr>
          <p:cNvSpPr txBox="1"/>
          <p:nvPr/>
        </p:nvSpPr>
        <p:spPr>
          <a:xfrm>
            <a:off x="491850" y="656788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CEB3A04E-A684-EDB0-E40F-87A4F30BDC5C}"/>
              </a:ext>
            </a:extLst>
          </p:cNvPr>
          <p:cNvSpPr txBox="1"/>
          <p:nvPr/>
        </p:nvSpPr>
        <p:spPr>
          <a:xfrm>
            <a:off x="744152" y="708669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16D0D5CE-D394-E4B4-126F-8AAD64086276}"/>
              </a:ext>
            </a:extLst>
          </p:cNvPr>
          <p:cNvSpPr txBox="1"/>
          <p:nvPr/>
        </p:nvSpPr>
        <p:spPr>
          <a:xfrm>
            <a:off x="3473948" y="6567883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111A55FD-F58B-1BE6-0ED4-9FB9DE4159DB}"/>
              </a:ext>
            </a:extLst>
          </p:cNvPr>
          <p:cNvSpPr txBox="1"/>
          <p:nvPr/>
        </p:nvSpPr>
        <p:spPr>
          <a:xfrm>
            <a:off x="3726250" y="7086698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</p:spTree>
    <p:extLst>
      <p:ext uri="{BB962C8B-B14F-4D97-AF65-F5344CB8AC3E}">
        <p14:creationId xmlns:p14="http://schemas.microsoft.com/office/powerpoint/2010/main" val="958575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9344906-9F07-9D12-F0B9-E20BF72F9E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681665"/>
            <a:ext cx="1440000" cy="1800000"/>
          </a:xfrm>
          <a:prstGeom prst="rect">
            <a:avLst/>
          </a:prstGeom>
        </p:spPr>
      </p:pic>
      <p:sp>
        <p:nvSpPr>
          <p:cNvPr id="36" name="CuadroTexto 35">
            <a:extLst>
              <a:ext uri="{FF2B5EF4-FFF2-40B4-BE49-F238E27FC236}">
                <a16:creationId xmlns:a16="http://schemas.microsoft.com/office/drawing/2014/main" id="{8FC2CA3B-601A-15CB-06D5-D4BD4E0635AA}"/>
              </a:ext>
            </a:extLst>
          </p:cNvPr>
          <p:cNvSpPr txBox="1"/>
          <p:nvPr/>
        </p:nvSpPr>
        <p:spPr>
          <a:xfrm>
            <a:off x="566304" y="17737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27381F5-2B4D-135B-D054-B36A18C6404E}"/>
              </a:ext>
            </a:extLst>
          </p:cNvPr>
          <p:cNvSpPr txBox="1"/>
          <p:nvPr/>
        </p:nvSpPr>
        <p:spPr>
          <a:xfrm>
            <a:off x="818606" y="21123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50D87BB3-DBB6-217F-CE52-9F53F9E2D8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81665"/>
            <a:ext cx="144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24432CCB-CADF-ABEE-EFCF-F96C08F43D42}"/>
              </a:ext>
            </a:extLst>
          </p:cNvPr>
          <p:cNvSpPr txBox="1"/>
          <p:nvPr/>
        </p:nvSpPr>
        <p:spPr>
          <a:xfrm>
            <a:off x="2033450" y="17737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F504AFD9-6A45-EEF9-34A6-CFCB9AEAA522}"/>
              </a:ext>
            </a:extLst>
          </p:cNvPr>
          <p:cNvSpPr txBox="1"/>
          <p:nvPr/>
        </p:nvSpPr>
        <p:spPr>
          <a:xfrm>
            <a:off x="2285752" y="21123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4974BC9B-53A7-2327-B769-88176C314F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146" y="681665"/>
            <a:ext cx="1440000" cy="1800000"/>
          </a:xfrm>
          <a:prstGeom prst="rect">
            <a:avLst/>
          </a:prstGeom>
        </p:spPr>
      </p:pic>
      <p:sp>
        <p:nvSpPr>
          <p:cNvPr id="42" name="CuadroTexto 41">
            <a:extLst>
              <a:ext uri="{FF2B5EF4-FFF2-40B4-BE49-F238E27FC236}">
                <a16:creationId xmlns:a16="http://schemas.microsoft.com/office/drawing/2014/main" id="{BDF87818-23E6-88D8-FD5F-12820D75DC94}"/>
              </a:ext>
            </a:extLst>
          </p:cNvPr>
          <p:cNvSpPr txBox="1"/>
          <p:nvPr/>
        </p:nvSpPr>
        <p:spPr>
          <a:xfrm>
            <a:off x="3500596" y="17737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029229ED-7038-7D5C-7A4E-5440D2121DFA}"/>
              </a:ext>
            </a:extLst>
          </p:cNvPr>
          <p:cNvSpPr txBox="1"/>
          <p:nvPr/>
        </p:nvSpPr>
        <p:spPr>
          <a:xfrm>
            <a:off x="3752898" y="21123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4" name="Imagen 43">
            <a:extLst>
              <a:ext uri="{FF2B5EF4-FFF2-40B4-BE49-F238E27FC236}">
                <a16:creationId xmlns:a16="http://schemas.microsoft.com/office/drawing/2014/main" id="{809AC613-5E9B-6DEE-1124-C185ACBEB73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292" y="681665"/>
            <a:ext cx="1440000" cy="1800000"/>
          </a:xfrm>
          <a:prstGeom prst="rect">
            <a:avLst/>
          </a:prstGeom>
        </p:spPr>
      </p:pic>
      <p:sp>
        <p:nvSpPr>
          <p:cNvPr id="61" name="CuadroTexto 60">
            <a:extLst>
              <a:ext uri="{FF2B5EF4-FFF2-40B4-BE49-F238E27FC236}">
                <a16:creationId xmlns:a16="http://schemas.microsoft.com/office/drawing/2014/main" id="{30AD9679-CD1A-A39B-5455-45DEE0E5E03C}"/>
              </a:ext>
            </a:extLst>
          </p:cNvPr>
          <p:cNvSpPr txBox="1"/>
          <p:nvPr/>
        </p:nvSpPr>
        <p:spPr>
          <a:xfrm>
            <a:off x="4967742" y="17737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806CC2C7-84A6-22A4-A39D-A60091195416}"/>
              </a:ext>
            </a:extLst>
          </p:cNvPr>
          <p:cNvSpPr txBox="1"/>
          <p:nvPr/>
        </p:nvSpPr>
        <p:spPr>
          <a:xfrm>
            <a:off x="5220044" y="21123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168B7004-5670-2CDE-7FF1-C1F5E9F72E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2529515"/>
            <a:ext cx="144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B62D674B-A096-983D-7816-CC7E522270DD}"/>
              </a:ext>
            </a:extLst>
          </p:cNvPr>
          <p:cNvSpPr txBox="1"/>
          <p:nvPr/>
        </p:nvSpPr>
        <p:spPr>
          <a:xfrm>
            <a:off x="566304" y="36216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6439403F-9549-1FA1-CA49-BAF4A8F1167F}"/>
              </a:ext>
            </a:extLst>
          </p:cNvPr>
          <p:cNvSpPr txBox="1"/>
          <p:nvPr/>
        </p:nvSpPr>
        <p:spPr>
          <a:xfrm>
            <a:off x="818606" y="39601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15116AF9-5C68-430C-4CC8-DAC332325C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2529515"/>
            <a:ext cx="1440000" cy="1800000"/>
          </a:xfrm>
          <a:prstGeom prst="rect">
            <a:avLst/>
          </a:prstGeom>
        </p:spPr>
      </p:pic>
      <p:sp>
        <p:nvSpPr>
          <p:cNvPr id="67" name="CuadroTexto 66">
            <a:extLst>
              <a:ext uri="{FF2B5EF4-FFF2-40B4-BE49-F238E27FC236}">
                <a16:creationId xmlns:a16="http://schemas.microsoft.com/office/drawing/2014/main" id="{FEAAF6EF-A589-6D10-5D23-216D2C9D0B10}"/>
              </a:ext>
            </a:extLst>
          </p:cNvPr>
          <p:cNvSpPr txBox="1"/>
          <p:nvPr/>
        </p:nvSpPr>
        <p:spPr>
          <a:xfrm>
            <a:off x="2033450" y="36216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8" name="CuadroTexto 67">
            <a:extLst>
              <a:ext uri="{FF2B5EF4-FFF2-40B4-BE49-F238E27FC236}">
                <a16:creationId xmlns:a16="http://schemas.microsoft.com/office/drawing/2014/main" id="{DF7329A6-FF3B-BF9A-4D4E-083136183032}"/>
              </a:ext>
            </a:extLst>
          </p:cNvPr>
          <p:cNvSpPr txBox="1"/>
          <p:nvPr/>
        </p:nvSpPr>
        <p:spPr>
          <a:xfrm>
            <a:off x="2285752" y="39601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9" name="Imagen 68">
            <a:extLst>
              <a:ext uri="{FF2B5EF4-FFF2-40B4-BE49-F238E27FC236}">
                <a16:creationId xmlns:a16="http://schemas.microsoft.com/office/drawing/2014/main" id="{97BC8A64-12BA-81ED-FE50-BF6FBCC3B7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146" y="2529515"/>
            <a:ext cx="1440000" cy="1800000"/>
          </a:xfrm>
          <a:prstGeom prst="rect">
            <a:avLst/>
          </a:prstGeom>
        </p:spPr>
      </p:pic>
      <p:sp>
        <p:nvSpPr>
          <p:cNvPr id="70" name="CuadroTexto 69">
            <a:extLst>
              <a:ext uri="{FF2B5EF4-FFF2-40B4-BE49-F238E27FC236}">
                <a16:creationId xmlns:a16="http://schemas.microsoft.com/office/drawing/2014/main" id="{29FF37CC-E916-E17F-6733-456A74D63332}"/>
              </a:ext>
            </a:extLst>
          </p:cNvPr>
          <p:cNvSpPr txBox="1"/>
          <p:nvPr/>
        </p:nvSpPr>
        <p:spPr>
          <a:xfrm>
            <a:off x="3500596" y="36216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1B32266-497E-BDE6-D182-8D8EAC4296D2}"/>
              </a:ext>
            </a:extLst>
          </p:cNvPr>
          <p:cNvSpPr txBox="1"/>
          <p:nvPr/>
        </p:nvSpPr>
        <p:spPr>
          <a:xfrm>
            <a:off x="3752898" y="39601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2" name="Imagen 71">
            <a:extLst>
              <a:ext uri="{FF2B5EF4-FFF2-40B4-BE49-F238E27FC236}">
                <a16:creationId xmlns:a16="http://schemas.microsoft.com/office/drawing/2014/main" id="{DB93ABD8-C78A-4EE5-B88C-B44626BAF8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292" y="2529515"/>
            <a:ext cx="1440000" cy="1800000"/>
          </a:xfrm>
          <a:prstGeom prst="rect">
            <a:avLst/>
          </a:prstGeom>
        </p:spPr>
      </p:pic>
      <p:sp>
        <p:nvSpPr>
          <p:cNvPr id="73" name="CuadroTexto 72">
            <a:extLst>
              <a:ext uri="{FF2B5EF4-FFF2-40B4-BE49-F238E27FC236}">
                <a16:creationId xmlns:a16="http://schemas.microsoft.com/office/drawing/2014/main" id="{0367E9DE-577A-A6DD-5B91-BEC182F4DFAB}"/>
              </a:ext>
            </a:extLst>
          </p:cNvPr>
          <p:cNvSpPr txBox="1"/>
          <p:nvPr/>
        </p:nvSpPr>
        <p:spPr>
          <a:xfrm>
            <a:off x="4967742" y="36216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4" name="CuadroTexto 73">
            <a:extLst>
              <a:ext uri="{FF2B5EF4-FFF2-40B4-BE49-F238E27FC236}">
                <a16:creationId xmlns:a16="http://schemas.microsoft.com/office/drawing/2014/main" id="{F22C64DA-84C5-3512-A1C2-7D008DA1E95F}"/>
              </a:ext>
            </a:extLst>
          </p:cNvPr>
          <p:cNvSpPr txBox="1"/>
          <p:nvPr/>
        </p:nvSpPr>
        <p:spPr>
          <a:xfrm>
            <a:off x="5220044" y="39601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5" name="Imagen 74">
            <a:extLst>
              <a:ext uri="{FF2B5EF4-FFF2-40B4-BE49-F238E27FC236}">
                <a16:creationId xmlns:a16="http://schemas.microsoft.com/office/drawing/2014/main" id="{A1D25C84-5DAD-788A-31A1-5B39CD85A5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4377365"/>
            <a:ext cx="1440000" cy="1800000"/>
          </a:xfrm>
          <a:prstGeom prst="rect">
            <a:avLst/>
          </a:prstGeom>
        </p:spPr>
      </p:pic>
      <p:sp>
        <p:nvSpPr>
          <p:cNvPr id="76" name="CuadroTexto 75">
            <a:extLst>
              <a:ext uri="{FF2B5EF4-FFF2-40B4-BE49-F238E27FC236}">
                <a16:creationId xmlns:a16="http://schemas.microsoft.com/office/drawing/2014/main" id="{438FCC69-A5A1-26BD-924D-67C2DF1C80D4}"/>
              </a:ext>
            </a:extLst>
          </p:cNvPr>
          <p:cNvSpPr txBox="1"/>
          <p:nvPr/>
        </p:nvSpPr>
        <p:spPr>
          <a:xfrm>
            <a:off x="566304" y="54694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65CDF926-A0A2-0B13-AFE0-C0C671D9B20F}"/>
              </a:ext>
            </a:extLst>
          </p:cNvPr>
          <p:cNvSpPr txBox="1"/>
          <p:nvPr/>
        </p:nvSpPr>
        <p:spPr>
          <a:xfrm>
            <a:off x="818606" y="58080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F903DEB4-7E0E-3555-9238-AA00D935F2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4377365"/>
            <a:ext cx="1440000" cy="180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73BAF839-D3ED-D873-2A27-358E9CEC9D3F}"/>
              </a:ext>
            </a:extLst>
          </p:cNvPr>
          <p:cNvSpPr txBox="1"/>
          <p:nvPr/>
        </p:nvSpPr>
        <p:spPr>
          <a:xfrm>
            <a:off x="2033450" y="54694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338D00B2-C21B-D283-6796-DC2E37EDDFE0}"/>
              </a:ext>
            </a:extLst>
          </p:cNvPr>
          <p:cNvSpPr txBox="1"/>
          <p:nvPr/>
        </p:nvSpPr>
        <p:spPr>
          <a:xfrm>
            <a:off x="2285752" y="58080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1" name="Imagen 80">
            <a:extLst>
              <a:ext uri="{FF2B5EF4-FFF2-40B4-BE49-F238E27FC236}">
                <a16:creationId xmlns:a16="http://schemas.microsoft.com/office/drawing/2014/main" id="{1AC5791F-30A3-9F20-FDD2-39E458A9C6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146" y="4377365"/>
            <a:ext cx="1440000" cy="1800000"/>
          </a:xfrm>
          <a:prstGeom prst="rect">
            <a:avLst/>
          </a:prstGeom>
        </p:spPr>
      </p:pic>
      <p:sp>
        <p:nvSpPr>
          <p:cNvPr id="82" name="CuadroTexto 81">
            <a:extLst>
              <a:ext uri="{FF2B5EF4-FFF2-40B4-BE49-F238E27FC236}">
                <a16:creationId xmlns:a16="http://schemas.microsoft.com/office/drawing/2014/main" id="{7887A8B9-EDE8-4AD6-BE75-FE440DF1ED98}"/>
              </a:ext>
            </a:extLst>
          </p:cNvPr>
          <p:cNvSpPr txBox="1"/>
          <p:nvPr/>
        </p:nvSpPr>
        <p:spPr>
          <a:xfrm>
            <a:off x="3500596" y="54694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3" name="CuadroTexto 82">
            <a:extLst>
              <a:ext uri="{FF2B5EF4-FFF2-40B4-BE49-F238E27FC236}">
                <a16:creationId xmlns:a16="http://schemas.microsoft.com/office/drawing/2014/main" id="{3D90E2CD-87E8-DC4F-D7B7-57F99716685C}"/>
              </a:ext>
            </a:extLst>
          </p:cNvPr>
          <p:cNvSpPr txBox="1"/>
          <p:nvPr/>
        </p:nvSpPr>
        <p:spPr>
          <a:xfrm>
            <a:off x="3752898" y="58080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4" name="Imagen 83">
            <a:extLst>
              <a:ext uri="{FF2B5EF4-FFF2-40B4-BE49-F238E27FC236}">
                <a16:creationId xmlns:a16="http://schemas.microsoft.com/office/drawing/2014/main" id="{B46C974D-1FE2-F10D-EDF1-B7A2980AEC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292" y="4377365"/>
            <a:ext cx="1440000" cy="1800000"/>
          </a:xfrm>
          <a:prstGeom prst="rect">
            <a:avLst/>
          </a:prstGeom>
        </p:spPr>
      </p:pic>
      <p:sp>
        <p:nvSpPr>
          <p:cNvPr id="85" name="CuadroTexto 84">
            <a:extLst>
              <a:ext uri="{FF2B5EF4-FFF2-40B4-BE49-F238E27FC236}">
                <a16:creationId xmlns:a16="http://schemas.microsoft.com/office/drawing/2014/main" id="{8ACCDE45-0BEC-B7CB-E162-F3F4C744B271}"/>
              </a:ext>
            </a:extLst>
          </p:cNvPr>
          <p:cNvSpPr txBox="1"/>
          <p:nvPr/>
        </p:nvSpPr>
        <p:spPr>
          <a:xfrm>
            <a:off x="4967742" y="546947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3350AF26-2447-07F5-8FD2-CE8CA8971F50}"/>
              </a:ext>
            </a:extLst>
          </p:cNvPr>
          <p:cNvSpPr txBox="1"/>
          <p:nvPr/>
        </p:nvSpPr>
        <p:spPr>
          <a:xfrm>
            <a:off x="5220044" y="580803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7" name="Imagen 86">
            <a:extLst>
              <a:ext uri="{FF2B5EF4-FFF2-40B4-BE49-F238E27FC236}">
                <a16:creationId xmlns:a16="http://schemas.microsoft.com/office/drawing/2014/main" id="{DE1BC3B2-2CD9-EEC5-30F5-52C0ECF28C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54" y="6225215"/>
            <a:ext cx="1440000" cy="1800000"/>
          </a:xfrm>
          <a:prstGeom prst="rect">
            <a:avLst/>
          </a:prstGeom>
        </p:spPr>
      </p:pic>
      <p:sp>
        <p:nvSpPr>
          <p:cNvPr id="88" name="CuadroTexto 87">
            <a:extLst>
              <a:ext uri="{FF2B5EF4-FFF2-40B4-BE49-F238E27FC236}">
                <a16:creationId xmlns:a16="http://schemas.microsoft.com/office/drawing/2014/main" id="{42F4B64F-404C-2592-B6DB-1AEDA7716BC4}"/>
              </a:ext>
            </a:extLst>
          </p:cNvPr>
          <p:cNvSpPr txBox="1"/>
          <p:nvPr/>
        </p:nvSpPr>
        <p:spPr>
          <a:xfrm>
            <a:off x="566304" y="73173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9" name="CuadroTexto 88">
            <a:extLst>
              <a:ext uri="{FF2B5EF4-FFF2-40B4-BE49-F238E27FC236}">
                <a16:creationId xmlns:a16="http://schemas.microsoft.com/office/drawing/2014/main" id="{2344C34A-4573-FB6B-2B02-D9060AB943DB}"/>
              </a:ext>
            </a:extLst>
          </p:cNvPr>
          <p:cNvSpPr txBox="1"/>
          <p:nvPr/>
        </p:nvSpPr>
        <p:spPr>
          <a:xfrm>
            <a:off x="818606" y="76558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0" name="Imagen 89">
            <a:extLst>
              <a:ext uri="{FF2B5EF4-FFF2-40B4-BE49-F238E27FC236}">
                <a16:creationId xmlns:a16="http://schemas.microsoft.com/office/drawing/2014/main" id="{6E6F53C0-84D6-BD2D-8187-DEA947187E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000" y="6225215"/>
            <a:ext cx="1440000" cy="1800000"/>
          </a:xfrm>
          <a:prstGeom prst="rect">
            <a:avLst/>
          </a:prstGeom>
        </p:spPr>
      </p:pic>
      <p:sp>
        <p:nvSpPr>
          <p:cNvPr id="91" name="CuadroTexto 90">
            <a:extLst>
              <a:ext uri="{FF2B5EF4-FFF2-40B4-BE49-F238E27FC236}">
                <a16:creationId xmlns:a16="http://schemas.microsoft.com/office/drawing/2014/main" id="{E660B964-6995-E684-B029-5987C90A0532}"/>
              </a:ext>
            </a:extLst>
          </p:cNvPr>
          <p:cNvSpPr txBox="1"/>
          <p:nvPr/>
        </p:nvSpPr>
        <p:spPr>
          <a:xfrm>
            <a:off x="2033450" y="73173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976BBB83-CBD9-9E2F-D609-E7585C602539}"/>
              </a:ext>
            </a:extLst>
          </p:cNvPr>
          <p:cNvSpPr txBox="1"/>
          <p:nvPr/>
        </p:nvSpPr>
        <p:spPr>
          <a:xfrm>
            <a:off x="2285752" y="76558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AFB60477-ABD6-0EAE-996F-2E35C975BB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146" y="6225215"/>
            <a:ext cx="1440000" cy="180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A421FC96-082A-0341-988B-B7D6DF61451C}"/>
              </a:ext>
            </a:extLst>
          </p:cNvPr>
          <p:cNvSpPr txBox="1"/>
          <p:nvPr/>
        </p:nvSpPr>
        <p:spPr>
          <a:xfrm>
            <a:off x="3500596" y="73173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85FEECFC-EE5E-E951-4ED4-2595A1C6BCA1}"/>
              </a:ext>
            </a:extLst>
          </p:cNvPr>
          <p:cNvSpPr txBox="1"/>
          <p:nvPr/>
        </p:nvSpPr>
        <p:spPr>
          <a:xfrm>
            <a:off x="3752898" y="76558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6" name="Imagen 95">
            <a:extLst>
              <a:ext uri="{FF2B5EF4-FFF2-40B4-BE49-F238E27FC236}">
                <a16:creationId xmlns:a16="http://schemas.microsoft.com/office/drawing/2014/main" id="{29EA1392-3252-6DEA-8FFC-B4EE9072156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3292" y="6225215"/>
            <a:ext cx="1440000" cy="180000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D6D3A1CB-61E6-E1D9-4747-24949260B390}"/>
              </a:ext>
            </a:extLst>
          </p:cNvPr>
          <p:cNvSpPr txBox="1"/>
          <p:nvPr/>
        </p:nvSpPr>
        <p:spPr>
          <a:xfrm>
            <a:off x="4967742" y="7317329"/>
            <a:ext cx="1144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8" name="CuadroTexto 97">
            <a:extLst>
              <a:ext uri="{FF2B5EF4-FFF2-40B4-BE49-F238E27FC236}">
                <a16:creationId xmlns:a16="http://schemas.microsoft.com/office/drawing/2014/main" id="{617BA91C-2EF6-DE3E-F876-1F396E075175}"/>
              </a:ext>
            </a:extLst>
          </p:cNvPr>
          <p:cNvSpPr txBox="1"/>
          <p:nvPr/>
        </p:nvSpPr>
        <p:spPr>
          <a:xfrm>
            <a:off x="5220044" y="7655883"/>
            <a:ext cx="1119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6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</p:spTree>
    <p:extLst>
      <p:ext uri="{BB962C8B-B14F-4D97-AF65-F5344CB8AC3E}">
        <p14:creationId xmlns:p14="http://schemas.microsoft.com/office/powerpoint/2010/main" val="247878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Imagen 62">
            <a:extLst>
              <a:ext uri="{FF2B5EF4-FFF2-40B4-BE49-F238E27FC236}">
                <a16:creationId xmlns:a16="http://schemas.microsoft.com/office/drawing/2014/main" id="{431B4699-9770-026F-A89B-AE83521045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86" y="602173"/>
            <a:ext cx="1440000" cy="144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01EF0039-338D-D597-556C-7DD90A765608}"/>
              </a:ext>
            </a:extLst>
          </p:cNvPr>
          <p:cNvSpPr txBox="1"/>
          <p:nvPr/>
        </p:nvSpPr>
        <p:spPr>
          <a:xfrm>
            <a:off x="495894" y="1411011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D609471B-5B9A-3FC6-B9A0-9756D19C04AD}"/>
              </a:ext>
            </a:extLst>
          </p:cNvPr>
          <p:cNvSpPr txBox="1"/>
          <p:nvPr/>
        </p:nvSpPr>
        <p:spPr>
          <a:xfrm>
            <a:off x="683962" y="1662610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4100B551-E82D-5407-0FC7-AA62712BDF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894" y="602173"/>
            <a:ext cx="1440000" cy="144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DE0AB13D-C1D5-AEB3-84BB-1C5641EB9E14}"/>
              </a:ext>
            </a:extLst>
          </p:cNvPr>
          <p:cNvSpPr txBox="1"/>
          <p:nvPr/>
        </p:nvSpPr>
        <p:spPr>
          <a:xfrm>
            <a:off x="1991502" y="1411011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B5DA36DC-78C0-2BE6-B182-1D90B5FA825D}"/>
              </a:ext>
            </a:extLst>
          </p:cNvPr>
          <p:cNvSpPr txBox="1"/>
          <p:nvPr/>
        </p:nvSpPr>
        <p:spPr>
          <a:xfrm>
            <a:off x="2179570" y="1662610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399B9E9B-9067-81A4-6B56-9C7B9B63D2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498" y="602173"/>
            <a:ext cx="1440000" cy="144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00508D2F-E0BC-B063-E908-D1657146E65F}"/>
              </a:ext>
            </a:extLst>
          </p:cNvPr>
          <p:cNvSpPr txBox="1"/>
          <p:nvPr/>
        </p:nvSpPr>
        <p:spPr>
          <a:xfrm>
            <a:off x="3482106" y="1411011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3C16D289-95A6-FC8B-48C5-DBD6F70A29F7}"/>
              </a:ext>
            </a:extLst>
          </p:cNvPr>
          <p:cNvSpPr txBox="1"/>
          <p:nvPr/>
        </p:nvSpPr>
        <p:spPr>
          <a:xfrm>
            <a:off x="3670174" y="1662610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3380834A-FE97-912F-DBCB-EAB7D87B83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06" y="602173"/>
            <a:ext cx="1440000" cy="144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9955AE24-C582-5746-CA3F-C14AD98B19A7}"/>
              </a:ext>
            </a:extLst>
          </p:cNvPr>
          <p:cNvSpPr txBox="1"/>
          <p:nvPr/>
        </p:nvSpPr>
        <p:spPr>
          <a:xfrm>
            <a:off x="4977714" y="1411011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46484EB6-C3AA-7B82-8A37-039293AC2D33}"/>
              </a:ext>
            </a:extLst>
          </p:cNvPr>
          <p:cNvSpPr txBox="1"/>
          <p:nvPr/>
        </p:nvSpPr>
        <p:spPr>
          <a:xfrm>
            <a:off x="5165782" y="1662610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4" name="Imagen 93">
            <a:extLst>
              <a:ext uri="{FF2B5EF4-FFF2-40B4-BE49-F238E27FC236}">
                <a16:creationId xmlns:a16="http://schemas.microsoft.com/office/drawing/2014/main" id="{D234966F-C525-68CF-7BF1-6118779C06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86" y="2131011"/>
            <a:ext cx="1440000" cy="1440000"/>
          </a:xfrm>
          <a:prstGeom prst="rect">
            <a:avLst/>
          </a:prstGeom>
        </p:spPr>
      </p:pic>
      <p:sp>
        <p:nvSpPr>
          <p:cNvPr id="95" name="CuadroTexto 94">
            <a:extLst>
              <a:ext uri="{FF2B5EF4-FFF2-40B4-BE49-F238E27FC236}">
                <a16:creationId xmlns:a16="http://schemas.microsoft.com/office/drawing/2014/main" id="{24BDC757-0A8D-D381-6972-C05BF33700D0}"/>
              </a:ext>
            </a:extLst>
          </p:cNvPr>
          <p:cNvSpPr txBox="1"/>
          <p:nvPr/>
        </p:nvSpPr>
        <p:spPr>
          <a:xfrm>
            <a:off x="495894" y="2939849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B439914B-6FA5-E9BC-B2A9-55A7C9E2C65F}"/>
              </a:ext>
            </a:extLst>
          </p:cNvPr>
          <p:cNvSpPr txBox="1"/>
          <p:nvPr/>
        </p:nvSpPr>
        <p:spPr>
          <a:xfrm>
            <a:off x="683962" y="3191448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7" name="Imagen 96">
            <a:extLst>
              <a:ext uri="{FF2B5EF4-FFF2-40B4-BE49-F238E27FC236}">
                <a16:creationId xmlns:a16="http://schemas.microsoft.com/office/drawing/2014/main" id="{576ABAF6-5EDF-1B58-9E4E-476183B39D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894" y="2131011"/>
            <a:ext cx="1440000" cy="1440000"/>
          </a:xfrm>
          <a:prstGeom prst="rect">
            <a:avLst/>
          </a:prstGeom>
        </p:spPr>
      </p:pic>
      <p:sp>
        <p:nvSpPr>
          <p:cNvPr id="98" name="CuadroTexto 97">
            <a:extLst>
              <a:ext uri="{FF2B5EF4-FFF2-40B4-BE49-F238E27FC236}">
                <a16:creationId xmlns:a16="http://schemas.microsoft.com/office/drawing/2014/main" id="{61B34264-FE0C-6048-CA51-50D6BDD00108}"/>
              </a:ext>
            </a:extLst>
          </p:cNvPr>
          <p:cNvSpPr txBox="1"/>
          <p:nvPr/>
        </p:nvSpPr>
        <p:spPr>
          <a:xfrm>
            <a:off x="1991502" y="2939849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9" name="CuadroTexto 98">
            <a:extLst>
              <a:ext uri="{FF2B5EF4-FFF2-40B4-BE49-F238E27FC236}">
                <a16:creationId xmlns:a16="http://schemas.microsoft.com/office/drawing/2014/main" id="{D07EDDBB-92A7-7043-F05A-51806DDCE761}"/>
              </a:ext>
            </a:extLst>
          </p:cNvPr>
          <p:cNvSpPr txBox="1"/>
          <p:nvPr/>
        </p:nvSpPr>
        <p:spPr>
          <a:xfrm>
            <a:off x="2179570" y="3191448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9F762816-4850-FEF7-A898-6DC2EF9779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498" y="2131011"/>
            <a:ext cx="1440000" cy="144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EBEF4BD6-FB1C-CEE9-9A02-D550B2A686D4}"/>
              </a:ext>
            </a:extLst>
          </p:cNvPr>
          <p:cNvSpPr txBox="1"/>
          <p:nvPr/>
        </p:nvSpPr>
        <p:spPr>
          <a:xfrm>
            <a:off x="3482106" y="2939849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12F6FBE-5C71-9E7E-9237-833D9928222A}"/>
              </a:ext>
            </a:extLst>
          </p:cNvPr>
          <p:cNvSpPr txBox="1"/>
          <p:nvPr/>
        </p:nvSpPr>
        <p:spPr>
          <a:xfrm>
            <a:off x="3670174" y="3191448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FD389D06-CD81-58A2-B1E6-D6FB02D99A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06" y="2131011"/>
            <a:ext cx="1440000" cy="144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38602B52-4BE9-E6DE-A29B-ABF1F6BDAB19}"/>
              </a:ext>
            </a:extLst>
          </p:cNvPr>
          <p:cNvSpPr txBox="1"/>
          <p:nvPr/>
        </p:nvSpPr>
        <p:spPr>
          <a:xfrm>
            <a:off x="4977714" y="2939849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35E5E107-C067-99BF-5134-611422BA0A88}"/>
              </a:ext>
            </a:extLst>
          </p:cNvPr>
          <p:cNvSpPr txBox="1"/>
          <p:nvPr/>
        </p:nvSpPr>
        <p:spPr>
          <a:xfrm>
            <a:off x="5165782" y="3191448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6" name="Imagen 105">
            <a:extLst>
              <a:ext uri="{FF2B5EF4-FFF2-40B4-BE49-F238E27FC236}">
                <a16:creationId xmlns:a16="http://schemas.microsoft.com/office/drawing/2014/main" id="{81C8212B-0C10-8324-7EB6-36661F024C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86" y="3659849"/>
            <a:ext cx="1440000" cy="1440000"/>
          </a:xfrm>
          <a:prstGeom prst="rect">
            <a:avLst/>
          </a:prstGeom>
        </p:spPr>
      </p:pic>
      <p:sp>
        <p:nvSpPr>
          <p:cNvPr id="107" name="CuadroTexto 106">
            <a:extLst>
              <a:ext uri="{FF2B5EF4-FFF2-40B4-BE49-F238E27FC236}">
                <a16:creationId xmlns:a16="http://schemas.microsoft.com/office/drawing/2014/main" id="{F5F33EE8-FA99-EF0B-6DDD-BA1EFC527EDA}"/>
              </a:ext>
            </a:extLst>
          </p:cNvPr>
          <p:cNvSpPr txBox="1"/>
          <p:nvPr/>
        </p:nvSpPr>
        <p:spPr>
          <a:xfrm>
            <a:off x="495894" y="446868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8" name="CuadroTexto 107">
            <a:extLst>
              <a:ext uri="{FF2B5EF4-FFF2-40B4-BE49-F238E27FC236}">
                <a16:creationId xmlns:a16="http://schemas.microsoft.com/office/drawing/2014/main" id="{7B8FBD28-3961-0B2D-7F45-FD182BAA1F2D}"/>
              </a:ext>
            </a:extLst>
          </p:cNvPr>
          <p:cNvSpPr txBox="1"/>
          <p:nvPr/>
        </p:nvSpPr>
        <p:spPr>
          <a:xfrm>
            <a:off x="683962" y="472028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9" name="Imagen 108">
            <a:extLst>
              <a:ext uri="{FF2B5EF4-FFF2-40B4-BE49-F238E27FC236}">
                <a16:creationId xmlns:a16="http://schemas.microsoft.com/office/drawing/2014/main" id="{E98309EB-FD79-12AB-BC9D-6962CACA398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894" y="3659849"/>
            <a:ext cx="1440000" cy="1440000"/>
          </a:xfrm>
          <a:prstGeom prst="rect">
            <a:avLst/>
          </a:prstGeom>
        </p:spPr>
      </p:pic>
      <p:sp>
        <p:nvSpPr>
          <p:cNvPr id="110" name="CuadroTexto 109">
            <a:extLst>
              <a:ext uri="{FF2B5EF4-FFF2-40B4-BE49-F238E27FC236}">
                <a16:creationId xmlns:a16="http://schemas.microsoft.com/office/drawing/2014/main" id="{320C769B-65D2-E104-6C41-2F389006D917}"/>
              </a:ext>
            </a:extLst>
          </p:cNvPr>
          <p:cNvSpPr txBox="1"/>
          <p:nvPr/>
        </p:nvSpPr>
        <p:spPr>
          <a:xfrm>
            <a:off x="1991502" y="446868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AE889A99-04FE-CE83-D000-6B26E442006D}"/>
              </a:ext>
            </a:extLst>
          </p:cNvPr>
          <p:cNvSpPr txBox="1"/>
          <p:nvPr/>
        </p:nvSpPr>
        <p:spPr>
          <a:xfrm>
            <a:off x="2179570" y="472028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2" name="Imagen 111">
            <a:extLst>
              <a:ext uri="{FF2B5EF4-FFF2-40B4-BE49-F238E27FC236}">
                <a16:creationId xmlns:a16="http://schemas.microsoft.com/office/drawing/2014/main" id="{AAF04006-DD59-DA16-ABBA-0AD6CD50B7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498" y="3659849"/>
            <a:ext cx="1440000" cy="1440000"/>
          </a:xfrm>
          <a:prstGeom prst="rect">
            <a:avLst/>
          </a:prstGeom>
        </p:spPr>
      </p:pic>
      <p:sp>
        <p:nvSpPr>
          <p:cNvPr id="113" name="CuadroTexto 112">
            <a:extLst>
              <a:ext uri="{FF2B5EF4-FFF2-40B4-BE49-F238E27FC236}">
                <a16:creationId xmlns:a16="http://schemas.microsoft.com/office/drawing/2014/main" id="{2AFA62C1-D9C7-3D95-0C86-EDB25DD34863}"/>
              </a:ext>
            </a:extLst>
          </p:cNvPr>
          <p:cNvSpPr txBox="1"/>
          <p:nvPr/>
        </p:nvSpPr>
        <p:spPr>
          <a:xfrm>
            <a:off x="3482106" y="446868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4" name="CuadroTexto 113">
            <a:extLst>
              <a:ext uri="{FF2B5EF4-FFF2-40B4-BE49-F238E27FC236}">
                <a16:creationId xmlns:a16="http://schemas.microsoft.com/office/drawing/2014/main" id="{C1E71DDF-9E85-57E2-E3A4-67D63472BC27}"/>
              </a:ext>
            </a:extLst>
          </p:cNvPr>
          <p:cNvSpPr txBox="1"/>
          <p:nvPr/>
        </p:nvSpPr>
        <p:spPr>
          <a:xfrm>
            <a:off x="3670174" y="472028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5" name="Imagen 114">
            <a:extLst>
              <a:ext uri="{FF2B5EF4-FFF2-40B4-BE49-F238E27FC236}">
                <a16:creationId xmlns:a16="http://schemas.microsoft.com/office/drawing/2014/main" id="{FEC33317-AEF2-1B41-B643-24DCA533CC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06" y="3659849"/>
            <a:ext cx="1440000" cy="1440000"/>
          </a:xfrm>
          <a:prstGeom prst="rect">
            <a:avLst/>
          </a:prstGeom>
        </p:spPr>
      </p:pic>
      <p:sp>
        <p:nvSpPr>
          <p:cNvPr id="116" name="CuadroTexto 115">
            <a:extLst>
              <a:ext uri="{FF2B5EF4-FFF2-40B4-BE49-F238E27FC236}">
                <a16:creationId xmlns:a16="http://schemas.microsoft.com/office/drawing/2014/main" id="{59AD4E47-E53E-7021-2589-DDA3A90E2188}"/>
              </a:ext>
            </a:extLst>
          </p:cNvPr>
          <p:cNvSpPr txBox="1"/>
          <p:nvPr/>
        </p:nvSpPr>
        <p:spPr>
          <a:xfrm>
            <a:off x="4977714" y="446868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9D221CFC-47B4-9BF2-2D86-6D7C185A3230}"/>
              </a:ext>
            </a:extLst>
          </p:cNvPr>
          <p:cNvSpPr txBox="1"/>
          <p:nvPr/>
        </p:nvSpPr>
        <p:spPr>
          <a:xfrm>
            <a:off x="5165782" y="472028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80FF1F29-1DC0-4BA7-4624-323DBDDF7B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86" y="5188687"/>
            <a:ext cx="1440000" cy="144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AAA8BBBD-7D24-0E13-8CA2-729C575993C5}"/>
              </a:ext>
            </a:extLst>
          </p:cNvPr>
          <p:cNvSpPr txBox="1"/>
          <p:nvPr/>
        </p:nvSpPr>
        <p:spPr>
          <a:xfrm>
            <a:off x="495894" y="5997525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DC559779-5D38-EF24-BD0F-3009B1BB9B37}"/>
              </a:ext>
            </a:extLst>
          </p:cNvPr>
          <p:cNvSpPr txBox="1"/>
          <p:nvPr/>
        </p:nvSpPr>
        <p:spPr>
          <a:xfrm>
            <a:off x="683962" y="6249124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1" name="Imagen 120">
            <a:extLst>
              <a:ext uri="{FF2B5EF4-FFF2-40B4-BE49-F238E27FC236}">
                <a16:creationId xmlns:a16="http://schemas.microsoft.com/office/drawing/2014/main" id="{818FEB34-3F70-B78C-A416-4A76F9C4FC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894" y="5188687"/>
            <a:ext cx="1440000" cy="1440000"/>
          </a:xfrm>
          <a:prstGeom prst="rect">
            <a:avLst/>
          </a:prstGeom>
        </p:spPr>
      </p:pic>
      <p:sp>
        <p:nvSpPr>
          <p:cNvPr id="122" name="CuadroTexto 121">
            <a:extLst>
              <a:ext uri="{FF2B5EF4-FFF2-40B4-BE49-F238E27FC236}">
                <a16:creationId xmlns:a16="http://schemas.microsoft.com/office/drawing/2014/main" id="{3BF9DC54-0DA0-E49C-4176-CF40BB36C542}"/>
              </a:ext>
            </a:extLst>
          </p:cNvPr>
          <p:cNvSpPr txBox="1"/>
          <p:nvPr/>
        </p:nvSpPr>
        <p:spPr>
          <a:xfrm>
            <a:off x="1991502" y="5997525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FFEB3E59-9241-F885-4CF2-7084B00D3DE0}"/>
              </a:ext>
            </a:extLst>
          </p:cNvPr>
          <p:cNvSpPr txBox="1"/>
          <p:nvPr/>
        </p:nvSpPr>
        <p:spPr>
          <a:xfrm>
            <a:off x="2179570" y="6249124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4" name="Imagen 123">
            <a:extLst>
              <a:ext uri="{FF2B5EF4-FFF2-40B4-BE49-F238E27FC236}">
                <a16:creationId xmlns:a16="http://schemas.microsoft.com/office/drawing/2014/main" id="{F94F9BFF-0850-4220-F64E-6533F26CB5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498" y="5188687"/>
            <a:ext cx="1440000" cy="1440000"/>
          </a:xfrm>
          <a:prstGeom prst="rect">
            <a:avLst/>
          </a:prstGeom>
        </p:spPr>
      </p:pic>
      <p:sp>
        <p:nvSpPr>
          <p:cNvPr id="125" name="CuadroTexto 124">
            <a:extLst>
              <a:ext uri="{FF2B5EF4-FFF2-40B4-BE49-F238E27FC236}">
                <a16:creationId xmlns:a16="http://schemas.microsoft.com/office/drawing/2014/main" id="{56D11DB1-B9FB-FF49-6DC5-11190780A30E}"/>
              </a:ext>
            </a:extLst>
          </p:cNvPr>
          <p:cNvSpPr txBox="1"/>
          <p:nvPr/>
        </p:nvSpPr>
        <p:spPr>
          <a:xfrm>
            <a:off x="3482106" y="5997525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A48BBD93-1AA1-0B9A-249F-117BE9EDC74C}"/>
              </a:ext>
            </a:extLst>
          </p:cNvPr>
          <p:cNvSpPr txBox="1"/>
          <p:nvPr/>
        </p:nvSpPr>
        <p:spPr>
          <a:xfrm>
            <a:off x="3670174" y="6249124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7" name="Imagen 126">
            <a:extLst>
              <a:ext uri="{FF2B5EF4-FFF2-40B4-BE49-F238E27FC236}">
                <a16:creationId xmlns:a16="http://schemas.microsoft.com/office/drawing/2014/main" id="{267C9F5C-8FA3-5BCE-BBCE-379FB98565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06" y="5188687"/>
            <a:ext cx="1440000" cy="1440000"/>
          </a:xfrm>
          <a:prstGeom prst="rect">
            <a:avLst/>
          </a:prstGeom>
        </p:spPr>
      </p:pic>
      <p:sp>
        <p:nvSpPr>
          <p:cNvPr id="128" name="CuadroTexto 127">
            <a:extLst>
              <a:ext uri="{FF2B5EF4-FFF2-40B4-BE49-F238E27FC236}">
                <a16:creationId xmlns:a16="http://schemas.microsoft.com/office/drawing/2014/main" id="{6BCAEA72-62F2-13E8-3AAF-D91ABE6478F6}"/>
              </a:ext>
            </a:extLst>
          </p:cNvPr>
          <p:cNvSpPr txBox="1"/>
          <p:nvPr/>
        </p:nvSpPr>
        <p:spPr>
          <a:xfrm>
            <a:off x="4977714" y="5997525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9" name="CuadroTexto 128">
            <a:extLst>
              <a:ext uri="{FF2B5EF4-FFF2-40B4-BE49-F238E27FC236}">
                <a16:creationId xmlns:a16="http://schemas.microsoft.com/office/drawing/2014/main" id="{02CB7F5A-375C-2E77-FAFE-5130186BA517}"/>
              </a:ext>
            </a:extLst>
          </p:cNvPr>
          <p:cNvSpPr txBox="1"/>
          <p:nvPr/>
        </p:nvSpPr>
        <p:spPr>
          <a:xfrm>
            <a:off x="5165782" y="6249124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0" name="Imagen 129">
            <a:extLst>
              <a:ext uri="{FF2B5EF4-FFF2-40B4-BE49-F238E27FC236}">
                <a16:creationId xmlns:a16="http://schemas.microsoft.com/office/drawing/2014/main" id="{CDB90B8D-3DEF-286C-7F97-32F0F91E81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286" y="6717525"/>
            <a:ext cx="1440000" cy="1440000"/>
          </a:xfrm>
          <a:prstGeom prst="rect">
            <a:avLst/>
          </a:prstGeom>
        </p:spPr>
      </p:pic>
      <p:sp>
        <p:nvSpPr>
          <p:cNvPr id="131" name="CuadroTexto 130">
            <a:extLst>
              <a:ext uri="{FF2B5EF4-FFF2-40B4-BE49-F238E27FC236}">
                <a16:creationId xmlns:a16="http://schemas.microsoft.com/office/drawing/2014/main" id="{5A3DE4A7-D0A2-DF89-2435-18EB484890A7}"/>
              </a:ext>
            </a:extLst>
          </p:cNvPr>
          <p:cNvSpPr txBox="1"/>
          <p:nvPr/>
        </p:nvSpPr>
        <p:spPr>
          <a:xfrm>
            <a:off x="495894" y="752636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992843BD-D82C-E276-9B7F-131344354B6A}"/>
              </a:ext>
            </a:extLst>
          </p:cNvPr>
          <p:cNvSpPr txBox="1"/>
          <p:nvPr/>
        </p:nvSpPr>
        <p:spPr>
          <a:xfrm>
            <a:off x="683962" y="777796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9B6F2008-677A-38EE-8CF4-840F4BCFE3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5894" y="6717525"/>
            <a:ext cx="1440000" cy="144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8B52056D-1253-9A10-B3AF-06BF6F2C1326}"/>
              </a:ext>
            </a:extLst>
          </p:cNvPr>
          <p:cNvSpPr txBox="1"/>
          <p:nvPr/>
        </p:nvSpPr>
        <p:spPr>
          <a:xfrm>
            <a:off x="1991502" y="752636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D507C63B-9028-F7CA-79E6-0BF8F2E24C6B}"/>
              </a:ext>
            </a:extLst>
          </p:cNvPr>
          <p:cNvSpPr txBox="1"/>
          <p:nvPr/>
        </p:nvSpPr>
        <p:spPr>
          <a:xfrm>
            <a:off x="2179570" y="777796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6" name="Imagen 135">
            <a:extLst>
              <a:ext uri="{FF2B5EF4-FFF2-40B4-BE49-F238E27FC236}">
                <a16:creationId xmlns:a16="http://schemas.microsoft.com/office/drawing/2014/main" id="{43BB05DC-2E58-5ACD-8838-CCDCB48C9C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498" y="6717525"/>
            <a:ext cx="1440000" cy="1440000"/>
          </a:xfrm>
          <a:prstGeom prst="rect">
            <a:avLst/>
          </a:prstGeom>
        </p:spPr>
      </p:pic>
      <p:sp>
        <p:nvSpPr>
          <p:cNvPr id="137" name="CuadroTexto 136">
            <a:extLst>
              <a:ext uri="{FF2B5EF4-FFF2-40B4-BE49-F238E27FC236}">
                <a16:creationId xmlns:a16="http://schemas.microsoft.com/office/drawing/2014/main" id="{103D5BE2-51BB-7CCD-94EC-3F98B794B927}"/>
              </a:ext>
            </a:extLst>
          </p:cNvPr>
          <p:cNvSpPr txBox="1"/>
          <p:nvPr/>
        </p:nvSpPr>
        <p:spPr>
          <a:xfrm>
            <a:off x="3482106" y="752636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8" name="CuadroTexto 137">
            <a:extLst>
              <a:ext uri="{FF2B5EF4-FFF2-40B4-BE49-F238E27FC236}">
                <a16:creationId xmlns:a16="http://schemas.microsoft.com/office/drawing/2014/main" id="{4A489819-48C0-5D98-2468-F9C6454F13B0}"/>
              </a:ext>
            </a:extLst>
          </p:cNvPr>
          <p:cNvSpPr txBox="1"/>
          <p:nvPr/>
        </p:nvSpPr>
        <p:spPr>
          <a:xfrm>
            <a:off x="3670174" y="777796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9" name="Imagen 138">
            <a:extLst>
              <a:ext uri="{FF2B5EF4-FFF2-40B4-BE49-F238E27FC236}">
                <a16:creationId xmlns:a16="http://schemas.microsoft.com/office/drawing/2014/main" id="{B77350C6-FDC6-0F7B-30CC-8FFA10FD79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2106" y="6717525"/>
            <a:ext cx="1440000" cy="1440000"/>
          </a:xfrm>
          <a:prstGeom prst="rect">
            <a:avLst/>
          </a:prstGeom>
        </p:spPr>
      </p:pic>
      <p:sp>
        <p:nvSpPr>
          <p:cNvPr id="140" name="CuadroTexto 139">
            <a:extLst>
              <a:ext uri="{FF2B5EF4-FFF2-40B4-BE49-F238E27FC236}">
                <a16:creationId xmlns:a16="http://schemas.microsoft.com/office/drawing/2014/main" id="{F9E66CDE-255D-BE87-C80E-8C6328E5C991}"/>
              </a:ext>
            </a:extLst>
          </p:cNvPr>
          <p:cNvSpPr txBox="1"/>
          <p:nvPr/>
        </p:nvSpPr>
        <p:spPr>
          <a:xfrm>
            <a:off x="4977714" y="752636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D847910C-94F9-E611-A62A-31C3CD796F70}"/>
              </a:ext>
            </a:extLst>
          </p:cNvPr>
          <p:cNvSpPr txBox="1"/>
          <p:nvPr/>
        </p:nvSpPr>
        <p:spPr>
          <a:xfrm>
            <a:off x="5165782" y="777796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</p:spTree>
    <p:extLst>
      <p:ext uri="{BB962C8B-B14F-4D97-AF65-F5344CB8AC3E}">
        <p14:creationId xmlns:p14="http://schemas.microsoft.com/office/powerpoint/2010/main" val="3269309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Imagen 101">
            <a:extLst>
              <a:ext uri="{FF2B5EF4-FFF2-40B4-BE49-F238E27FC236}">
                <a16:creationId xmlns:a16="http://schemas.microsoft.com/office/drawing/2014/main" id="{AFB907A5-3334-1D17-5315-C2568E86FC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000" y="318426"/>
            <a:ext cx="2160000" cy="720000"/>
          </a:xfrm>
          <a:prstGeom prst="rect">
            <a:avLst/>
          </a:prstGeom>
        </p:spPr>
      </p:pic>
      <p:sp>
        <p:nvSpPr>
          <p:cNvPr id="103" name="CuadroTexto 102">
            <a:extLst>
              <a:ext uri="{FF2B5EF4-FFF2-40B4-BE49-F238E27FC236}">
                <a16:creationId xmlns:a16="http://schemas.microsoft.com/office/drawing/2014/main" id="{42D99A64-509A-0A6C-586B-0E7383F7DCD4}"/>
              </a:ext>
            </a:extLst>
          </p:cNvPr>
          <p:cNvSpPr txBox="1"/>
          <p:nvPr/>
        </p:nvSpPr>
        <p:spPr>
          <a:xfrm>
            <a:off x="2362794" y="4420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4" name="CuadroTexto 103">
            <a:extLst>
              <a:ext uri="{FF2B5EF4-FFF2-40B4-BE49-F238E27FC236}">
                <a16:creationId xmlns:a16="http://schemas.microsoft.com/office/drawing/2014/main" id="{2B7BBCB5-FD77-7A48-AA03-B5A32383B845}"/>
              </a:ext>
            </a:extLst>
          </p:cNvPr>
          <p:cNvSpPr txBox="1"/>
          <p:nvPr/>
        </p:nvSpPr>
        <p:spPr>
          <a:xfrm>
            <a:off x="2550862" y="6936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5" name="Imagen 104">
            <a:extLst>
              <a:ext uri="{FF2B5EF4-FFF2-40B4-BE49-F238E27FC236}">
                <a16:creationId xmlns:a16="http://schemas.microsoft.com/office/drawing/2014/main" id="{8EB0C351-62CE-8D40-3EEC-66161F4BA2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43" y="318426"/>
            <a:ext cx="2160000" cy="720000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D07FBE27-C0B9-C903-6A53-55403CC59A14}"/>
              </a:ext>
            </a:extLst>
          </p:cNvPr>
          <p:cNvSpPr txBox="1"/>
          <p:nvPr/>
        </p:nvSpPr>
        <p:spPr>
          <a:xfrm>
            <a:off x="173037" y="4420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8FB001CA-4E3C-281F-B467-63DDFE678BAA}"/>
              </a:ext>
            </a:extLst>
          </p:cNvPr>
          <p:cNvSpPr txBox="1"/>
          <p:nvPr/>
        </p:nvSpPr>
        <p:spPr>
          <a:xfrm>
            <a:off x="361105" y="6936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D053C23A-7E78-A95C-4769-DB730EAC67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757" y="318426"/>
            <a:ext cx="2160000" cy="72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4654E03D-3C7F-2C23-D08D-BAB28E8F0BDC}"/>
              </a:ext>
            </a:extLst>
          </p:cNvPr>
          <p:cNvSpPr txBox="1"/>
          <p:nvPr/>
        </p:nvSpPr>
        <p:spPr>
          <a:xfrm>
            <a:off x="4552551" y="4420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C4D34632-A8DD-2DBC-42EE-4DE25164A300}"/>
              </a:ext>
            </a:extLst>
          </p:cNvPr>
          <p:cNvSpPr txBox="1"/>
          <p:nvPr/>
        </p:nvSpPr>
        <p:spPr>
          <a:xfrm>
            <a:off x="4740619" y="6936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1" name="Imagen 110">
            <a:extLst>
              <a:ext uri="{FF2B5EF4-FFF2-40B4-BE49-F238E27FC236}">
                <a16:creationId xmlns:a16="http://schemas.microsoft.com/office/drawing/2014/main" id="{25D297F6-9C72-E7A0-CA11-8330C5EA973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247" y="1042986"/>
            <a:ext cx="2160000" cy="720000"/>
          </a:xfrm>
          <a:prstGeom prst="rect">
            <a:avLst/>
          </a:prstGeom>
        </p:spPr>
      </p:pic>
      <p:sp>
        <p:nvSpPr>
          <p:cNvPr id="112" name="CuadroTexto 111">
            <a:extLst>
              <a:ext uri="{FF2B5EF4-FFF2-40B4-BE49-F238E27FC236}">
                <a16:creationId xmlns:a16="http://schemas.microsoft.com/office/drawing/2014/main" id="{6358E70E-6628-1F8C-5090-730038F8A806}"/>
              </a:ext>
            </a:extLst>
          </p:cNvPr>
          <p:cNvSpPr txBox="1"/>
          <p:nvPr/>
        </p:nvSpPr>
        <p:spPr>
          <a:xfrm>
            <a:off x="2373041" y="11666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24BC0747-715F-1624-2A6D-2F480264FF75}"/>
              </a:ext>
            </a:extLst>
          </p:cNvPr>
          <p:cNvSpPr txBox="1"/>
          <p:nvPr/>
        </p:nvSpPr>
        <p:spPr>
          <a:xfrm>
            <a:off x="2561109" y="14182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4" name="Imagen 113">
            <a:extLst>
              <a:ext uri="{FF2B5EF4-FFF2-40B4-BE49-F238E27FC236}">
                <a16:creationId xmlns:a16="http://schemas.microsoft.com/office/drawing/2014/main" id="{678377B2-EF6F-46B1-A40C-137B25C296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90" y="1042986"/>
            <a:ext cx="2160000" cy="720000"/>
          </a:xfrm>
          <a:prstGeom prst="rect">
            <a:avLst/>
          </a:prstGeom>
        </p:spPr>
      </p:pic>
      <p:sp>
        <p:nvSpPr>
          <p:cNvPr id="115" name="CuadroTexto 114">
            <a:extLst>
              <a:ext uri="{FF2B5EF4-FFF2-40B4-BE49-F238E27FC236}">
                <a16:creationId xmlns:a16="http://schemas.microsoft.com/office/drawing/2014/main" id="{EE7F4A8A-5C4C-824B-09DF-8A213B68690F}"/>
              </a:ext>
            </a:extLst>
          </p:cNvPr>
          <p:cNvSpPr txBox="1"/>
          <p:nvPr/>
        </p:nvSpPr>
        <p:spPr>
          <a:xfrm>
            <a:off x="183284" y="11666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51BAFEE1-D45F-2CEF-B78C-2DF2B4EF5350}"/>
              </a:ext>
            </a:extLst>
          </p:cNvPr>
          <p:cNvSpPr txBox="1"/>
          <p:nvPr/>
        </p:nvSpPr>
        <p:spPr>
          <a:xfrm>
            <a:off x="371352" y="14182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17" name="Imagen 116">
            <a:extLst>
              <a:ext uri="{FF2B5EF4-FFF2-40B4-BE49-F238E27FC236}">
                <a16:creationId xmlns:a16="http://schemas.microsoft.com/office/drawing/2014/main" id="{49FB98B7-E337-9F0D-2561-43526306F1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004" y="1042986"/>
            <a:ext cx="2160000" cy="720000"/>
          </a:xfrm>
          <a:prstGeom prst="rect">
            <a:avLst/>
          </a:prstGeom>
        </p:spPr>
      </p:pic>
      <p:sp>
        <p:nvSpPr>
          <p:cNvPr id="118" name="CuadroTexto 117">
            <a:extLst>
              <a:ext uri="{FF2B5EF4-FFF2-40B4-BE49-F238E27FC236}">
                <a16:creationId xmlns:a16="http://schemas.microsoft.com/office/drawing/2014/main" id="{A8E1B1EF-5ADA-39A3-9EE1-3BFF59508A6F}"/>
              </a:ext>
            </a:extLst>
          </p:cNvPr>
          <p:cNvSpPr txBox="1"/>
          <p:nvPr/>
        </p:nvSpPr>
        <p:spPr>
          <a:xfrm>
            <a:off x="4562798" y="11666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19" name="CuadroTexto 118">
            <a:extLst>
              <a:ext uri="{FF2B5EF4-FFF2-40B4-BE49-F238E27FC236}">
                <a16:creationId xmlns:a16="http://schemas.microsoft.com/office/drawing/2014/main" id="{9E174D4F-867C-74BE-A10D-FB861F390272}"/>
              </a:ext>
            </a:extLst>
          </p:cNvPr>
          <p:cNvSpPr txBox="1"/>
          <p:nvPr/>
        </p:nvSpPr>
        <p:spPr>
          <a:xfrm>
            <a:off x="4750866" y="14182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0" name="Imagen 119">
            <a:extLst>
              <a:ext uri="{FF2B5EF4-FFF2-40B4-BE49-F238E27FC236}">
                <a16:creationId xmlns:a16="http://schemas.microsoft.com/office/drawing/2014/main" id="{BB8DC445-3701-D1F3-77D2-9C1645B0192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247" y="1778226"/>
            <a:ext cx="2160000" cy="720000"/>
          </a:xfrm>
          <a:prstGeom prst="rect">
            <a:avLst/>
          </a:prstGeom>
        </p:spPr>
      </p:pic>
      <p:sp>
        <p:nvSpPr>
          <p:cNvPr id="121" name="CuadroTexto 120">
            <a:extLst>
              <a:ext uri="{FF2B5EF4-FFF2-40B4-BE49-F238E27FC236}">
                <a16:creationId xmlns:a16="http://schemas.microsoft.com/office/drawing/2014/main" id="{D6F8388C-A7FE-1C4C-3BAF-955A2656E318}"/>
              </a:ext>
            </a:extLst>
          </p:cNvPr>
          <p:cNvSpPr txBox="1"/>
          <p:nvPr/>
        </p:nvSpPr>
        <p:spPr>
          <a:xfrm>
            <a:off x="2373041" y="19018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F7A8F99D-CB01-8A33-D9EB-6FCDCDBABA31}"/>
              </a:ext>
            </a:extLst>
          </p:cNvPr>
          <p:cNvSpPr txBox="1"/>
          <p:nvPr/>
        </p:nvSpPr>
        <p:spPr>
          <a:xfrm>
            <a:off x="2561109" y="21534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B3D58178-1939-067E-AF1B-6C224E90C6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90" y="1778226"/>
            <a:ext cx="2160000" cy="72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3839437C-E3FD-EEEE-5AEF-B186C0BC3076}"/>
              </a:ext>
            </a:extLst>
          </p:cNvPr>
          <p:cNvSpPr txBox="1"/>
          <p:nvPr/>
        </p:nvSpPr>
        <p:spPr>
          <a:xfrm>
            <a:off x="183284" y="19018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7AB8D035-E904-FD42-FA5C-34E4E77C2487}"/>
              </a:ext>
            </a:extLst>
          </p:cNvPr>
          <p:cNvSpPr txBox="1"/>
          <p:nvPr/>
        </p:nvSpPr>
        <p:spPr>
          <a:xfrm>
            <a:off x="371352" y="21534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6" name="Imagen 125">
            <a:extLst>
              <a:ext uri="{FF2B5EF4-FFF2-40B4-BE49-F238E27FC236}">
                <a16:creationId xmlns:a16="http://schemas.microsoft.com/office/drawing/2014/main" id="{9DBC4304-1A7F-0F48-8D1C-3657A1B9BC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004" y="1778226"/>
            <a:ext cx="2160000" cy="720000"/>
          </a:xfrm>
          <a:prstGeom prst="rect">
            <a:avLst/>
          </a:prstGeom>
        </p:spPr>
      </p:pic>
      <p:sp>
        <p:nvSpPr>
          <p:cNvPr id="127" name="CuadroTexto 126">
            <a:extLst>
              <a:ext uri="{FF2B5EF4-FFF2-40B4-BE49-F238E27FC236}">
                <a16:creationId xmlns:a16="http://schemas.microsoft.com/office/drawing/2014/main" id="{76A752FA-2524-985B-D23E-ABAD7525830D}"/>
              </a:ext>
            </a:extLst>
          </p:cNvPr>
          <p:cNvSpPr txBox="1"/>
          <p:nvPr/>
        </p:nvSpPr>
        <p:spPr>
          <a:xfrm>
            <a:off x="4562798" y="19018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28" name="CuadroTexto 127">
            <a:extLst>
              <a:ext uri="{FF2B5EF4-FFF2-40B4-BE49-F238E27FC236}">
                <a16:creationId xmlns:a16="http://schemas.microsoft.com/office/drawing/2014/main" id="{0A8F1861-2E06-9B1F-CE30-74C8C41AE2E5}"/>
              </a:ext>
            </a:extLst>
          </p:cNvPr>
          <p:cNvSpPr txBox="1"/>
          <p:nvPr/>
        </p:nvSpPr>
        <p:spPr>
          <a:xfrm>
            <a:off x="4750866" y="21534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29" name="Imagen 128">
            <a:extLst>
              <a:ext uri="{FF2B5EF4-FFF2-40B4-BE49-F238E27FC236}">
                <a16:creationId xmlns:a16="http://schemas.microsoft.com/office/drawing/2014/main" id="{6316A7A3-E4D2-A4C8-9829-9EE9418B12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494" y="2502786"/>
            <a:ext cx="2160000" cy="720000"/>
          </a:xfrm>
          <a:prstGeom prst="rect">
            <a:avLst/>
          </a:prstGeom>
        </p:spPr>
      </p:pic>
      <p:sp>
        <p:nvSpPr>
          <p:cNvPr id="130" name="CuadroTexto 129">
            <a:extLst>
              <a:ext uri="{FF2B5EF4-FFF2-40B4-BE49-F238E27FC236}">
                <a16:creationId xmlns:a16="http://schemas.microsoft.com/office/drawing/2014/main" id="{7D1A10A0-3031-0719-FEAD-E1A88C23B7BF}"/>
              </a:ext>
            </a:extLst>
          </p:cNvPr>
          <p:cNvSpPr txBox="1"/>
          <p:nvPr/>
        </p:nvSpPr>
        <p:spPr>
          <a:xfrm>
            <a:off x="2383288" y="26264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E3E0A0B0-D61E-9956-E974-96D3A7843F43}"/>
              </a:ext>
            </a:extLst>
          </p:cNvPr>
          <p:cNvSpPr txBox="1"/>
          <p:nvPr/>
        </p:nvSpPr>
        <p:spPr>
          <a:xfrm>
            <a:off x="2571356" y="28780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2" name="Imagen 131">
            <a:extLst>
              <a:ext uri="{FF2B5EF4-FFF2-40B4-BE49-F238E27FC236}">
                <a16:creationId xmlns:a16="http://schemas.microsoft.com/office/drawing/2014/main" id="{EF13BBA3-6546-D970-D3AB-C17DAEC716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37" y="2502786"/>
            <a:ext cx="2160000" cy="720000"/>
          </a:xfrm>
          <a:prstGeom prst="rect">
            <a:avLst/>
          </a:prstGeom>
        </p:spPr>
      </p:pic>
      <p:sp>
        <p:nvSpPr>
          <p:cNvPr id="133" name="CuadroTexto 132">
            <a:extLst>
              <a:ext uri="{FF2B5EF4-FFF2-40B4-BE49-F238E27FC236}">
                <a16:creationId xmlns:a16="http://schemas.microsoft.com/office/drawing/2014/main" id="{551B5E27-64BD-DE0D-3957-E20915AD7563}"/>
              </a:ext>
            </a:extLst>
          </p:cNvPr>
          <p:cNvSpPr txBox="1"/>
          <p:nvPr/>
        </p:nvSpPr>
        <p:spPr>
          <a:xfrm>
            <a:off x="193531" y="26264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4" name="CuadroTexto 133">
            <a:extLst>
              <a:ext uri="{FF2B5EF4-FFF2-40B4-BE49-F238E27FC236}">
                <a16:creationId xmlns:a16="http://schemas.microsoft.com/office/drawing/2014/main" id="{F2F7B3E7-25FF-22F3-1CF8-6095D273A336}"/>
              </a:ext>
            </a:extLst>
          </p:cNvPr>
          <p:cNvSpPr txBox="1"/>
          <p:nvPr/>
        </p:nvSpPr>
        <p:spPr>
          <a:xfrm>
            <a:off x="381599" y="28780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5" name="Imagen 134">
            <a:extLst>
              <a:ext uri="{FF2B5EF4-FFF2-40B4-BE49-F238E27FC236}">
                <a16:creationId xmlns:a16="http://schemas.microsoft.com/office/drawing/2014/main" id="{FA12BD6D-63CF-8824-D0DE-73394B44A6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251" y="2502786"/>
            <a:ext cx="2160000" cy="720000"/>
          </a:xfrm>
          <a:prstGeom prst="rect">
            <a:avLst/>
          </a:prstGeom>
        </p:spPr>
      </p:pic>
      <p:sp>
        <p:nvSpPr>
          <p:cNvPr id="136" name="CuadroTexto 135">
            <a:extLst>
              <a:ext uri="{FF2B5EF4-FFF2-40B4-BE49-F238E27FC236}">
                <a16:creationId xmlns:a16="http://schemas.microsoft.com/office/drawing/2014/main" id="{60AE95F0-AD71-6E65-1400-9B0CF8992E72}"/>
              </a:ext>
            </a:extLst>
          </p:cNvPr>
          <p:cNvSpPr txBox="1"/>
          <p:nvPr/>
        </p:nvSpPr>
        <p:spPr>
          <a:xfrm>
            <a:off x="4573045" y="26264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477A3361-E253-8711-5F06-3A3C4DFF4FB4}"/>
              </a:ext>
            </a:extLst>
          </p:cNvPr>
          <p:cNvSpPr txBox="1"/>
          <p:nvPr/>
        </p:nvSpPr>
        <p:spPr>
          <a:xfrm>
            <a:off x="4761113" y="28780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70961249-5877-46BA-9A82-CCD7EC49B0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9494" y="3238026"/>
            <a:ext cx="2160000" cy="72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B2EE0BF9-119F-E2ED-32B7-FE359A0BF793}"/>
              </a:ext>
            </a:extLst>
          </p:cNvPr>
          <p:cNvSpPr txBox="1"/>
          <p:nvPr/>
        </p:nvSpPr>
        <p:spPr>
          <a:xfrm>
            <a:off x="2383288" y="33616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54D2CC1E-E8FD-5F0B-6BE8-8C4ABDAE53D7}"/>
              </a:ext>
            </a:extLst>
          </p:cNvPr>
          <p:cNvSpPr txBox="1"/>
          <p:nvPr/>
        </p:nvSpPr>
        <p:spPr>
          <a:xfrm>
            <a:off x="2571356" y="36132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41" name="Imagen 140">
            <a:extLst>
              <a:ext uri="{FF2B5EF4-FFF2-40B4-BE49-F238E27FC236}">
                <a16:creationId xmlns:a16="http://schemas.microsoft.com/office/drawing/2014/main" id="{A01E3819-6F82-D702-134D-43D275695A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37" y="3238026"/>
            <a:ext cx="2160000" cy="720000"/>
          </a:xfrm>
          <a:prstGeom prst="rect">
            <a:avLst/>
          </a:prstGeom>
        </p:spPr>
      </p:pic>
      <p:sp>
        <p:nvSpPr>
          <p:cNvPr id="142" name="CuadroTexto 141">
            <a:extLst>
              <a:ext uri="{FF2B5EF4-FFF2-40B4-BE49-F238E27FC236}">
                <a16:creationId xmlns:a16="http://schemas.microsoft.com/office/drawing/2014/main" id="{982B0F31-124D-92C4-8BA7-87FAE5FEDA9D}"/>
              </a:ext>
            </a:extLst>
          </p:cNvPr>
          <p:cNvSpPr txBox="1"/>
          <p:nvPr/>
        </p:nvSpPr>
        <p:spPr>
          <a:xfrm>
            <a:off x="193531" y="33616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43" name="CuadroTexto 142">
            <a:extLst>
              <a:ext uri="{FF2B5EF4-FFF2-40B4-BE49-F238E27FC236}">
                <a16:creationId xmlns:a16="http://schemas.microsoft.com/office/drawing/2014/main" id="{1163BF58-11FF-F1D3-243F-4668194320E6}"/>
              </a:ext>
            </a:extLst>
          </p:cNvPr>
          <p:cNvSpPr txBox="1"/>
          <p:nvPr/>
        </p:nvSpPr>
        <p:spPr>
          <a:xfrm>
            <a:off x="381599" y="36132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44" name="Imagen 143">
            <a:extLst>
              <a:ext uri="{FF2B5EF4-FFF2-40B4-BE49-F238E27FC236}">
                <a16:creationId xmlns:a16="http://schemas.microsoft.com/office/drawing/2014/main" id="{FEAC425A-AF7B-F190-07EA-39D4B93CAC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9251" y="3238026"/>
            <a:ext cx="2160000" cy="720000"/>
          </a:xfrm>
          <a:prstGeom prst="rect">
            <a:avLst/>
          </a:prstGeom>
        </p:spPr>
      </p:pic>
      <p:sp>
        <p:nvSpPr>
          <p:cNvPr id="145" name="CuadroTexto 144">
            <a:extLst>
              <a:ext uri="{FF2B5EF4-FFF2-40B4-BE49-F238E27FC236}">
                <a16:creationId xmlns:a16="http://schemas.microsoft.com/office/drawing/2014/main" id="{73F28783-AD95-6C33-52D8-029D466A7D58}"/>
              </a:ext>
            </a:extLst>
          </p:cNvPr>
          <p:cNvSpPr txBox="1"/>
          <p:nvPr/>
        </p:nvSpPr>
        <p:spPr>
          <a:xfrm>
            <a:off x="4573045" y="33616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93492100-4894-9ACB-1D61-CC449234A8B2}"/>
              </a:ext>
            </a:extLst>
          </p:cNvPr>
          <p:cNvSpPr txBox="1"/>
          <p:nvPr/>
        </p:nvSpPr>
        <p:spPr>
          <a:xfrm>
            <a:off x="4761113" y="36132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47" name="Imagen 146">
            <a:extLst>
              <a:ext uri="{FF2B5EF4-FFF2-40B4-BE49-F238E27FC236}">
                <a16:creationId xmlns:a16="http://schemas.microsoft.com/office/drawing/2014/main" id="{117231B0-8781-F528-D8F4-DAC79C6CA7A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741" y="3962586"/>
            <a:ext cx="2160000" cy="720000"/>
          </a:xfrm>
          <a:prstGeom prst="rect">
            <a:avLst/>
          </a:prstGeom>
        </p:spPr>
      </p:pic>
      <p:sp>
        <p:nvSpPr>
          <p:cNvPr id="148" name="CuadroTexto 147">
            <a:extLst>
              <a:ext uri="{FF2B5EF4-FFF2-40B4-BE49-F238E27FC236}">
                <a16:creationId xmlns:a16="http://schemas.microsoft.com/office/drawing/2014/main" id="{8795D979-F913-0A0D-CA3C-D97034E8BA4E}"/>
              </a:ext>
            </a:extLst>
          </p:cNvPr>
          <p:cNvSpPr txBox="1"/>
          <p:nvPr/>
        </p:nvSpPr>
        <p:spPr>
          <a:xfrm>
            <a:off x="2393535" y="40862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49" name="CuadroTexto 148">
            <a:extLst>
              <a:ext uri="{FF2B5EF4-FFF2-40B4-BE49-F238E27FC236}">
                <a16:creationId xmlns:a16="http://schemas.microsoft.com/office/drawing/2014/main" id="{8617182C-756D-FCE2-2F6D-5EB6340582A5}"/>
              </a:ext>
            </a:extLst>
          </p:cNvPr>
          <p:cNvSpPr txBox="1"/>
          <p:nvPr/>
        </p:nvSpPr>
        <p:spPr>
          <a:xfrm>
            <a:off x="2581603" y="43378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50" name="Imagen 149">
            <a:extLst>
              <a:ext uri="{FF2B5EF4-FFF2-40B4-BE49-F238E27FC236}">
                <a16:creationId xmlns:a16="http://schemas.microsoft.com/office/drawing/2014/main" id="{7A6E23BB-0B1E-5F60-575D-064047127B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84" y="3962586"/>
            <a:ext cx="2160000" cy="720000"/>
          </a:xfrm>
          <a:prstGeom prst="rect">
            <a:avLst/>
          </a:prstGeom>
        </p:spPr>
      </p:pic>
      <p:sp>
        <p:nvSpPr>
          <p:cNvPr id="151" name="CuadroTexto 150">
            <a:extLst>
              <a:ext uri="{FF2B5EF4-FFF2-40B4-BE49-F238E27FC236}">
                <a16:creationId xmlns:a16="http://schemas.microsoft.com/office/drawing/2014/main" id="{A599AB05-7EAA-58F4-85AD-D4AB71C77129}"/>
              </a:ext>
            </a:extLst>
          </p:cNvPr>
          <p:cNvSpPr txBox="1"/>
          <p:nvPr/>
        </p:nvSpPr>
        <p:spPr>
          <a:xfrm>
            <a:off x="203778" y="40862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2E89399D-E67A-B5FC-8E0C-12E9614E908D}"/>
              </a:ext>
            </a:extLst>
          </p:cNvPr>
          <p:cNvSpPr txBox="1"/>
          <p:nvPr/>
        </p:nvSpPr>
        <p:spPr>
          <a:xfrm>
            <a:off x="391846" y="43378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F6C61544-2EDB-3417-9EEF-1A6BBA8A2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498" y="3962586"/>
            <a:ext cx="2160000" cy="72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286A5F1B-E0B0-2EFE-C3F2-EFD96C269E1F}"/>
              </a:ext>
            </a:extLst>
          </p:cNvPr>
          <p:cNvSpPr txBox="1"/>
          <p:nvPr/>
        </p:nvSpPr>
        <p:spPr>
          <a:xfrm>
            <a:off x="4583292" y="40862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526408AD-9F48-C785-5245-15F7EE337A93}"/>
              </a:ext>
            </a:extLst>
          </p:cNvPr>
          <p:cNvSpPr txBox="1"/>
          <p:nvPr/>
        </p:nvSpPr>
        <p:spPr>
          <a:xfrm>
            <a:off x="4771360" y="43378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56" name="Imagen 155">
            <a:extLst>
              <a:ext uri="{FF2B5EF4-FFF2-40B4-BE49-F238E27FC236}">
                <a16:creationId xmlns:a16="http://schemas.microsoft.com/office/drawing/2014/main" id="{7E9BD2D9-E432-1FEF-2B5A-748754ABB2D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9741" y="4697826"/>
            <a:ext cx="2160000" cy="720000"/>
          </a:xfrm>
          <a:prstGeom prst="rect">
            <a:avLst/>
          </a:prstGeom>
        </p:spPr>
      </p:pic>
      <p:sp>
        <p:nvSpPr>
          <p:cNvPr id="157" name="CuadroTexto 156">
            <a:extLst>
              <a:ext uri="{FF2B5EF4-FFF2-40B4-BE49-F238E27FC236}">
                <a16:creationId xmlns:a16="http://schemas.microsoft.com/office/drawing/2014/main" id="{33B51E83-F1E9-035A-7F2C-EC2E3AD63386}"/>
              </a:ext>
            </a:extLst>
          </p:cNvPr>
          <p:cNvSpPr txBox="1"/>
          <p:nvPr/>
        </p:nvSpPr>
        <p:spPr>
          <a:xfrm>
            <a:off x="2393535" y="48214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58" name="CuadroTexto 157">
            <a:extLst>
              <a:ext uri="{FF2B5EF4-FFF2-40B4-BE49-F238E27FC236}">
                <a16:creationId xmlns:a16="http://schemas.microsoft.com/office/drawing/2014/main" id="{63F42326-97C3-9638-934E-89C751D105AA}"/>
              </a:ext>
            </a:extLst>
          </p:cNvPr>
          <p:cNvSpPr txBox="1"/>
          <p:nvPr/>
        </p:nvSpPr>
        <p:spPr>
          <a:xfrm>
            <a:off x="2581603" y="50730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59" name="Imagen 158">
            <a:extLst>
              <a:ext uri="{FF2B5EF4-FFF2-40B4-BE49-F238E27FC236}">
                <a16:creationId xmlns:a16="http://schemas.microsoft.com/office/drawing/2014/main" id="{312EDCA3-975D-7B11-4EF6-6F5847DA4F2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984" y="4697826"/>
            <a:ext cx="2160000" cy="720000"/>
          </a:xfrm>
          <a:prstGeom prst="rect">
            <a:avLst/>
          </a:prstGeom>
        </p:spPr>
      </p:pic>
      <p:sp>
        <p:nvSpPr>
          <p:cNvPr id="160" name="CuadroTexto 159">
            <a:extLst>
              <a:ext uri="{FF2B5EF4-FFF2-40B4-BE49-F238E27FC236}">
                <a16:creationId xmlns:a16="http://schemas.microsoft.com/office/drawing/2014/main" id="{1D5E3A5B-9A8A-1EF2-95A4-27FD46D62F38}"/>
              </a:ext>
            </a:extLst>
          </p:cNvPr>
          <p:cNvSpPr txBox="1"/>
          <p:nvPr/>
        </p:nvSpPr>
        <p:spPr>
          <a:xfrm>
            <a:off x="203778" y="48214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9899A0A5-40FD-0DC1-88A3-7EC1CDA16CAE}"/>
              </a:ext>
            </a:extLst>
          </p:cNvPr>
          <p:cNvSpPr txBox="1"/>
          <p:nvPr/>
        </p:nvSpPr>
        <p:spPr>
          <a:xfrm>
            <a:off x="391846" y="50730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62" name="Imagen 161">
            <a:extLst>
              <a:ext uri="{FF2B5EF4-FFF2-40B4-BE49-F238E27FC236}">
                <a16:creationId xmlns:a16="http://schemas.microsoft.com/office/drawing/2014/main" id="{EF83B7FC-2535-F7CD-2152-517FFF4CDA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9498" y="4697826"/>
            <a:ext cx="2160000" cy="720000"/>
          </a:xfrm>
          <a:prstGeom prst="rect">
            <a:avLst/>
          </a:prstGeom>
        </p:spPr>
      </p:pic>
      <p:sp>
        <p:nvSpPr>
          <p:cNvPr id="163" name="CuadroTexto 162">
            <a:extLst>
              <a:ext uri="{FF2B5EF4-FFF2-40B4-BE49-F238E27FC236}">
                <a16:creationId xmlns:a16="http://schemas.microsoft.com/office/drawing/2014/main" id="{CFB55985-0788-7CFA-FF7D-717E264ACE87}"/>
              </a:ext>
            </a:extLst>
          </p:cNvPr>
          <p:cNvSpPr txBox="1"/>
          <p:nvPr/>
        </p:nvSpPr>
        <p:spPr>
          <a:xfrm>
            <a:off x="4583292" y="482146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64" name="CuadroTexto 163">
            <a:extLst>
              <a:ext uri="{FF2B5EF4-FFF2-40B4-BE49-F238E27FC236}">
                <a16:creationId xmlns:a16="http://schemas.microsoft.com/office/drawing/2014/main" id="{4CB0637E-7101-C767-F04F-ED65E7997266}"/>
              </a:ext>
            </a:extLst>
          </p:cNvPr>
          <p:cNvSpPr txBox="1"/>
          <p:nvPr/>
        </p:nvSpPr>
        <p:spPr>
          <a:xfrm>
            <a:off x="4771360" y="507306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65" name="Imagen 164">
            <a:extLst>
              <a:ext uri="{FF2B5EF4-FFF2-40B4-BE49-F238E27FC236}">
                <a16:creationId xmlns:a16="http://schemas.microsoft.com/office/drawing/2014/main" id="{825C75A1-0D14-D5E9-1741-36B9838266C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988" y="5422386"/>
            <a:ext cx="2160000" cy="720000"/>
          </a:xfrm>
          <a:prstGeom prst="rect">
            <a:avLst/>
          </a:prstGeom>
        </p:spPr>
      </p:pic>
      <p:sp>
        <p:nvSpPr>
          <p:cNvPr id="166" name="CuadroTexto 165">
            <a:extLst>
              <a:ext uri="{FF2B5EF4-FFF2-40B4-BE49-F238E27FC236}">
                <a16:creationId xmlns:a16="http://schemas.microsoft.com/office/drawing/2014/main" id="{85E8E878-51CA-25CF-2FD1-5DF15E5B4CA6}"/>
              </a:ext>
            </a:extLst>
          </p:cNvPr>
          <p:cNvSpPr txBox="1"/>
          <p:nvPr/>
        </p:nvSpPr>
        <p:spPr>
          <a:xfrm>
            <a:off x="2403782" y="55460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F60E609D-8A59-905A-792F-4AE088FBFFE4}"/>
              </a:ext>
            </a:extLst>
          </p:cNvPr>
          <p:cNvSpPr txBox="1"/>
          <p:nvPr/>
        </p:nvSpPr>
        <p:spPr>
          <a:xfrm>
            <a:off x="2591850" y="57976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DF880173-7C2B-E731-8B64-585FCEA428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231" y="5422386"/>
            <a:ext cx="2160000" cy="72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994AF7E9-4C83-C51E-83E0-724C77DBF7FF}"/>
              </a:ext>
            </a:extLst>
          </p:cNvPr>
          <p:cNvSpPr txBox="1"/>
          <p:nvPr/>
        </p:nvSpPr>
        <p:spPr>
          <a:xfrm>
            <a:off x="214025" y="55460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C4E399D4-C7C9-4C34-1E21-7FA9AD9E27D7}"/>
              </a:ext>
            </a:extLst>
          </p:cNvPr>
          <p:cNvSpPr txBox="1"/>
          <p:nvPr/>
        </p:nvSpPr>
        <p:spPr>
          <a:xfrm>
            <a:off x="402093" y="57976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71" name="Imagen 170">
            <a:extLst>
              <a:ext uri="{FF2B5EF4-FFF2-40B4-BE49-F238E27FC236}">
                <a16:creationId xmlns:a16="http://schemas.microsoft.com/office/drawing/2014/main" id="{FAEF61F1-5184-DA3D-0997-0A506117EBC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9745" y="5422386"/>
            <a:ext cx="2160000" cy="720000"/>
          </a:xfrm>
          <a:prstGeom prst="rect">
            <a:avLst/>
          </a:prstGeom>
        </p:spPr>
      </p:pic>
      <p:sp>
        <p:nvSpPr>
          <p:cNvPr id="172" name="CuadroTexto 171">
            <a:extLst>
              <a:ext uri="{FF2B5EF4-FFF2-40B4-BE49-F238E27FC236}">
                <a16:creationId xmlns:a16="http://schemas.microsoft.com/office/drawing/2014/main" id="{08A04874-62B5-9F08-65C0-76AA5CD21146}"/>
              </a:ext>
            </a:extLst>
          </p:cNvPr>
          <p:cNvSpPr txBox="1"/>
          <p:nvPr/>
        </p:nvSpPr>
        <p:spPr>
          <a:xfrm>
            <a:off x="4593539" y="5546027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73" name="CuadroTexto 172">
            <a:extLst>
              <a:ext uri="{FF2B5EF4-FFF2-40B4-BE49-F238E27FC236}">
                <a16:creationId xmlns:a16="http://schemas.microsoft.com/office/drawing/2014/main" id="{6170C7D9-BD10-4854-7A91-F93854BF72D3}"/>
              </a:ext>
            </a:extLst>
          </p:cNvPr>
          <p:cNvSpPr txBox="1"/>
          <p:nvPr/>
        </p:nvSpPr>
        <p:spPr>
          <a:xfrm>
            <a:off x="4781607" y="5797626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74" name="Imagen 173">
            <a:extLst>
              <a:ext uri="{FF2B5EF4-FFF2-40B4-BE49-F238E27FC236}">
                <a16:creationId xmlns:a16="http://schemas.microsoft.com/office/drawing/2014/main" id="{0DFD10BC-D4FE-FBC6-80F7-9519A6FD94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9004" y="6155752"/>
            <a:ext cx="2160000" cy="720000"/>
          </a:xfrm>
          <a:prstGeom prst="rect">
            <a:avLst/>
          </a:prstGeom>
        </p:spPr>
      </p:pic>
      <p:sp>
        <p:nvSpPr>
          <p:cNvPr id="175" name="CuadroTexto 174">
            <a:extLst>
              <a:ext uri="{FF2B5EF4-FFF2-40B4-BE49-F238E27FC236}">
                <a16:creationId xmlns:a16="http://schemas.microsoft.com/office/drawing/2014/main" id="{0B3090C6-AA0D-C5D0-D4BF-31B99F11E6EE}"/>
              </a:ext>
            </a:extLst>
          </p:cNvPr>
          <p:cNvSpPr txBox="1"/>
          <p:nvPr/>
        </p:nvSpPr>
        <p:spPr>
          <a:xfrm>
            <a:off x="2402798" y="627939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5A2F1B56-ED51-520C-BD84-DFADDB7E3A69}"/>
              </a:ext>
            </a:extLst>
          </p:cNvPr>
          <p:cNvSpPr txBox="1"/>
          <p:nvPr/>
        </p:nvSpPr>
        <p:spPr>
          <a:xfrm>
            <a:off x="2590866" y="653099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77" name="Imagen 176">
            <a:extLst>
              <a:ext uri="{FF2B5EF4-FFF2-40B4-BE49-F238E27FC236}">
                <a16:creationId xmlns:a16="http://schemas.microsoft.com/office/drawing/2014/main" id="{6FF47762-6F2A-9323-D13A-FA5B3E13A7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247" y="6155752"/>
            <a:ext cx="2160000" cy="720000"/>
          </a:xfrm>
          <a:prstGeom prst="rect">
            <a:avLst/>
          </a:prstGeom>
        </p:spPr>
      </p:pic>
      <p:sp>
        <p:nvSpPr>
          <p:cNvPr id="178" name="CuadroTexto 177">
            <a:extLst>
              <a:ext uri="{FF2B5EF4-FFF2-40B4-BE49-F238E27FC236}">
                <a16:creationId xmlns:a16="http://schemas.microsoft.com/office/drawing/2014/main" id="{FACFC580-171B-3F8B-8BA4-0CA1E844375F}"/>
              </a:ext>
            </a:extLst>
          </p:cNvPr>
          <p:cNvSpPr txBox="1"/>
          <p:nvPr/>
        </p:nvSpPr>
        <p:spPr>
          <a:xfrm>
            <a:off x="213041" y="627939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79" name="CuadroTexto 178">
            <a:extLst>
              <a:ext uri="{FF2B5EF4-FFF2-40B4-BE49-F238E27FC236}">
                <a16:creationId xmlns:a16="http://schemas.microsoft.com/office/drawing/2014/main" id="{A8A41FC7-3138-1653-C385-7F61EA2F86C5}"/>
              </a:ext>
            </a:extLst>
          </p:cNvPr>
          <p:cNvSpPr txBox="1"/>
          <p:nvPr/>
        </p:nvSpPr>
        <p:spPr>
          <a:xfrm>
            <a:off x="401109" y="653099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80" name="Imagen 179">
            <a:extLst>
              <a:ext uri="{FF2B5EF4-FFF2-40B4-BE49-F238E27FC236}">
                <a16:creationId xmlns:a16="http://schemas.microsoft.com/office/drawing/2014/main" id="{A6E02E13-14AC-2059-B503-375630A203C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761" y="6155752"/>
            <a:ext cx="2160000" cy="720000"/>
          </a:xfrm>
          <a:prstGeom prst="rect">
            <a:avLst/>
          </a:prstGeom>
        </p:spPr>
      </p:pic>
      <p:sp>
        <p:nvSpPr>
          <p:cNvPr id="181" name="CuadroTexto 180">
            <a:extLst>
              <a:ext uri="{FF2B5EF4-FFF2-40B4-BE49-F238E27FC236}">
                <a16:creationId xmlns:a16="http://schemas.microsoft.com/office/drawing/2014/main" id="{EA36B551-8592-554D-BC39-517B1C3D0DD5}"/>
              </a:ext>
            </a:extLst>
          </p:cNvPr>
          <p:cNvSpPr txBox="1"/>
          <p:nvPr/>
        </p:nvSpPr>
        <p:spPr>
          <a:xfrm>
            <a:off x="4592555" y="627939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79C6A2DF-7D4E-3297-2F03-C5EC23DF523C}"/>
              </a:ext>
            </a:extLst>
          </p:cNvPr>
          <p:cNvSpPr txBox="1"/>
          <p:nvPr/>
        </p:nvSpPr>
        <p:spPr>
          <a:xfrm>
            <a:off x="4780623" y="653099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23AD791C-3FB2-4C3A-F941-840F1C8C94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51" y="6880312"/>
            <a:ext cx="2160000" cy="72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B479888B-91C2-261A-FB0F-0FE7B605CAAF}"/>
              </a:ext>
            </a:extLst>
          </p:cNvPr>
          <p:cNvSpPr txBox="1"/>
          <p:nvPr/>
        </p:nvSpPr>
        <p:spPr>
          <a:xfrm>
            <a:off x="2413045" y="70039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93FAE39C-D42C-F660-29C9-E9E3173ECEFD}"/>
              </a:ext>
            </a:extLst>
          </p:cNvPr>
          <p:cNvSpPr txBox="1"/>
          <p:nvPr/>
        </p:nvSpPr>
        <p:spPr>
          <a:xfrm>
            <a:off x="2601113" y="72555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86" name="Imagen 185">
            <a:extLst>
              <a:ext uri="{FF2B5EF4-FFF2-40B4-BE49-F238E27FC236}">
                <a16:creationId xmlns:a16="http://schemas.microsoft.com/office/drawing/2014/main" id="{02ADD873-EAE3-E006-005D-5A05616335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494" y="6880312"/>
            <a:ext cx="2160000" cy="720000"/>
          </a:xfrm>
          <a:prstGeom prst="rect">
            <a:avLst/>
          </a:prstGeom>
        </p:spPr>
      </p:pic>
      <p:sp>
        <p:nvSpPr>
          <p:cNvPr id="187" name="CuadroTexto 186">
            <a:extLst>
              <a:ext uri="{FF2B5EF4-FFF2-40B4-BE49-F238E27FC236}">
                <a16:creationId xmlns:a16="http://schemas.microsoft.com/office/drawing/2014/main" id="{1D4A811E-47FC-0E25-4BCB-12A102E9D620}"/>
              </a:ext>
            </a:extLst>
          </p:cNvPr>
          <p:cNvSpPr txBox="1"/>
          <p:nvPr/>
        </p:nvSpPr>
        <p:spPr>
          <a:xfrm>
            <a:off x="223288" y="70039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88" name="CuadroTexto 187">
            <a:extLst>
              <a:ext uri="{FF2B5EF4-FFF2-40B4-BE49-F238E27FC236}">
                <a16:creationId xmlns:a16="http://schemas.microsoft.com/office/drawing/2014/main" id="{5C9EAD0E-87FA-F32F-E550-67798490321C}"/>
              </a:ext>
            </a:extLst>
          </p:cNvPr>
          <p:cNvSpPr txBox="1"/>
          <p:nvPr/>
        </p:nvSpPr>
        <p:spPr>
          <a:xfrm>
            <a:off x="411356" y="72555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89" name="Imagen 188">
            <a:extLst>
              <a:ext uri="{FF2B5EF4-FFF2-40B4-BE49-F238E27FC236}">
                <a16:creationId xmlns:a16="http://schemas.microsoft.com/office/drawing/2014/main" id="{0DD82B07-558D-3907-5C1C-FF842EA67E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008" y="6880312"/>
            <a:ext cx="2160000" cy="720000"/>
          </a:xfrm>
          <a:prstGeom prst="rect">
            <a:avLst/>
          </a:prstGeom>
        </p:spPr>
      </p:pic>
      <p:sp>
        <p:nvSpPr>
          <p:cNvPr id="190" name="CuadroTexto 189">
            <a:extLst>
              <a:ext uri="{FF2B5EF4-FFF2-40B4-BE49-F238E27FC236}">
                <a16:creationId xmlns:a16="http://schemas.microsoft.com/office/drawing/2014/main" id="{64C8A454-9C65-CC27-0551-47FF4C29C7AC}"/>
              </a:ext>
            </a:extLst>
          </p:cNvPr>
          <p:cNvSpPr txBox="1"/>
          <p:nvPr/>
        </p:nvSpPr>
        <p:spPr>
          <a:xfrm>
            <a:off x="4602802" y="70039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0820602B-B0AE-3A55-C5D8-B66EC6ED94B5}"/>
              </a:ext>
            </a:extLst>
          </p:cNvPr>
          <p:cNvSpPr txBox="1"/>
          <p:nvPr/>
        </p:nvSpPr>
        <p:spPr>
          <a:xfrm>
            <a:off x="4790870" y="72555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92" name="Imagen 191">
            <a:extLst>
              <a:ext uri="{FF2B5EF4-FFF2-40B4-BE49-F238E27FC236}">
                <a16:creationId xmlns:a16="http://schemas.microsoft.com/office/drawing/2014/main" id="{4A2B5258-C7ED-1930-F402-C0A4D8B631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9251" y="7620112"/>
            <a:ext cx="2160000" cy="720000"/>
          </a:xfrm>
          <a:prstGeom prst="rect">
            <a:avLst/>
          </a:prstGeom>
        </p:spPr>
      </p:pic>
      <p:sp>
        <p:nvSpPr>
          <p:cNvPr id="193" name="CuadroTexto 192">
            <a:extLst>
              <a:ext uri="{FF2B5EF4-FFF2-40B4-BE49-F238E27FC236}">
                <a16:creationId xmlns:a16="http://schemas.microsoft.com/office/drawing/2014/main" id="{CA7D2233-F42A-808B-E456-1F52C7CB3F7D}"/>
              </a:ext>
            </a:extLst>
          </p:cNvPr>
          <p:cNvSpPr txBox="1"/>
          <p:nvPr/>
        </p:nvSpPr>
        <p:spPr>
          <a:xfrm>
            <a:off x="2413045" y="77437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94" name="CuadroTexto 193">
            <a:extLst>
              <a:ext uri="{FF2B5EF4-FFF2-40B4-BE49-F238E27FC236}">
                <a16:creationId xmlns:a16="http://schemas.microsoft.com/office/drawing/2014/main" id="{6F5C1FC2-1D66-B7E4-CF6A-53CA2373E4AB}"/>
              </a:ext>
            </a:extLst>
          </p:cNvPr>
          <p:cNvSpPr txBox="1"/>
          <p:nvPr/>
        </p:nvSpPr>
        <p:spPr>
          <a:xfrm>
            <a:off x="2601113" y="79953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95" name="Imagen 194">
            <a:extLst>
              <a:ext uri="{FF2B5EF4-FFF2-40B4-BE49-F238E27FC236}">
                <a16:creationId xmlns:a16="http://schemas.microsoft.com/office/drawing/2014/main" id="{216B4592-C865-1D96-70A0-05D169AB85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494" y="7620112"/>
            <a:ext cx="2160000" cy="720000"/>
          </a:xfrm>
          <a:prstGeom prst="rect">
            <a:avLst/>
          </a:prstGeom>
        </p:spPr>
      </p:pic>
      <p:sp>
        <p:nvSpPr>
          <p:cNvPr id="196" name="CuadroTexto 195">
            <a:extLst>
              <a:ext uri="{FF2B5EF4-FFF2-40B4-BE49-F238E27FC236}">
                <a16:creationId xmlns:a16="http://schemas.microsoft.com/office/drawing/2014/main" id="{1076C3DE-E2E4-6261-FEE8-469FB749E804}"/>
              </a:ext>
            </a:extLst>
          </p:cNvPr>
          <p:cNvSpPr txBox="1"/>
          <p:nvPr/>
        </p:nvSpPr>
        <p:spPr>
          <a:xfrm>
            <a:off x="223288" y="77437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4579FC9A-8DCC-37FB-98E0-D671637CFC07}"/>
              </a:ext>
            </a:extLst>
          </p:cNvPr>
          <p:cNvSpPr txBox="1"/>
          <p:nvPr/>
        </p:nvSpPr>
        <p:spPr>
          <a:xfrm>
            <a:off x="411356" y="79953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98" name="Imagen 197">
            <a:extLst>
              <a:ext uri="{FF2B5EF4-FFF2-40B4-BE49-F238E27FC236}">
                <a16:creationId xmlns:a16="http://schemas.microsoft.com/office/drawing/2014/main" id="{15C596BC-D6F1-4EBD-C30B-D2C3678C45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9008" y="7620112"/>
            <a:ext cx="2160000" cy="720000"/>
          </a:xfrm>
          <a:prstGeom prst="rect">
            <a:avLst/>
          </a:prstGeom>
        </p:spPr>
      </p:pic>
      <p:sp>
        <p:nvSpPr>
          <p:cNvPr id="199" name="CuadroTexto 198">
            <a:extLst>
              <a:ext uri="{FF2B5EF4-FFF2-40B4-BE49-F238E27FC236}">
                <a16:creationId xmlns:a16="http://schemas.microsoft.com/office/drawing/2014/main" id="{89A6556D-4880-4F92-BF6B-CA4916944D16}"/>
              </a:ext>
            </a:extLst>
          </p:cNvPr>
          <p:cNvSpPr txBox="1"/>
          <p:nvPr/>
        </p:nvSpPr>
        <p:spPr>
          <a:xfrm>
            <a:off x="4602802" y="7743753"/>
            <a:ext cx="904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B2823F35-9378-ACBE-DA68-9FE08E80A516}"/>
              </a:ext>
            </a:extLst>
          </p:cNvPr>
          <p:cNvSpPr txBox="1"/>
          <p:nvPr/>
        </p:nvSpPr>
        <p:spPr>
          <a:xfrm>
            <a:off x="4790870" y="7995352"/>
            <a:ext cx="888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</p:spTree>
    <p:extLst>
      <p:ext uri="{BB962C8B-B14F-4D97-AF65-F5344CB8AC3E}">
        <p14:creationId xmlns:p14="http://schemas.microsoft.com/office/powerpoint/2010/main" val="3251294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D5DEBE0F-FAC0-2F11-28C0-16C82AC880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289814"/>
            <a:ext cx="1800000" cy="3600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F2796542-4E88-267E-72AB-7ADB795861B6}"/>
              </a:ext>
            </a:extLst>
          </p:cNvPr>
          <p:cNvSpPr txBox="1"/>
          <p:nvPr/>
        </p:nvSpPr>
        <p:spPr>
          <a:xfrm>
            <a:off x="2509948" y="36209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FBB8043-795A-5A61-538C-6ED7EFF6BE19}"/>
              </a:ext>
            </a:extLst>
          </p:cNvPr>
          <p:cNvSpPr txBox="1"/>
          <p:nvPr/>
        </p:nvSpPr>
        <p:spPr>
          <a:xfrm>
            <a:off x="3018658" y="36209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EF34FBDE-C9FD-06E0-73AF-819C9BE4A0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289814"/>
            <a:ext cx="1800000" cy="360000"/>
          </a:xfrm>
          <a:prstGeom prst="rect">
            <a:avLst/>
          </a:prstGeom>
        </p:spPr>
      </p:pic>
      <p:sp>
        <p:nvSpPr>
          <p:cNvPr id="40" name="CuadroTexto 39">
            <a:extLst>
              <a:ext uri="{FF2B5EF4-FFF2-40B4-BE49-F238E27FC236}">
                <a16:creationId xmlns:a16="http://schemas.microsoft.com/office/drawing/2014/main" id="{6A33E001-AD43-8D39-1384-8106DB63668A}"/>
              </a:ext>
            </a:extLst>
          </p:cNvPr>
          <p:cNvSpPr txBox="1"/>
          <p:nvPr/>
        </p:nvSpPr>
        <p:spPr>
          <a:xfrm>
            <a:off x="695659" y="36209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EE6B7FD-CF8E-7AA8-10F5-4B31250DE4EA}"/>
              </a:ext>
            </a:extLst>
          </p:cNvPr>
          <p:cNvSpPr txBox="1"/>
          <p:nvPr/>
        </p:nvSpPr>
        <p:spPr>
          <a:xfrm>
            <a:off x="1204369" y="36209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F1E0155C-0D65-48FE-FE46-F7E9CEDAD4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289814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5AA2DFB8-365E-421A-CED1-A32625CFD062}"/>
              </a:ext>
            </a:extLst>
          </p:cNvPr>
          <p:cNvSpPr txBox="1"/>
          <p:nvPr/>
        </p:nvSpPr>
        <p:spPr>
          <a:xfrm>
            <a:off x="4324237" y="36209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E7E70B4-4967-8E84-110A-C64126BBC1B6}"/>
              </a:ext>
            </a:extLst>
          </p:cNvPr>
          <p:cNvSpPr txBox="1"/>
          <p:nvPr/>
        </p:nvSpPr>
        <p:spPr>
          <a:xfrm>
            <a:off x="4832947" y="36209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6" name="Imagen 45">
            <a:extLst>
              <a:ext uri="{FF2B5EF4-FFF2-40B4-BE49-F238E27FC236}">
                <a16:creationId xmlns:a16="http://schemas.microsoft.com/office/drawing/2014/main" id="{73518E4F-1543-A280-CBA8-70BD3092B0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664101"/>
            <a:ext cx="1800000" cy="360000"/>
          </a:xfrm>
          <a:prstGeom prst="rect">
            <a:avLst/>
          </a:prstGeom>
        </p:spPr>
      </p:pic>
      <p:sp>
        <p:nvSpPr>
          <p:cNvPr id="47" name="CuadroTexto 46">
            <a:extLst>
              <a:ext uri="{FF2B5EF4-FFF2-40B4-BE49-F238E27FC236}">
                <a16:creationId xmlns:a16="http://schemas.microsoft.com/office/drawing/2014/main" id="{92E061F2-67C8-0355-CD8A-CCD073C50C34}"/>
              </a:ext>
            </a:extLst>
          </p:cNvPr>
          <p:cNvSpPr txBox="1"/>
          <p:nvPr/>
        </p:nvSpPr>
        <p:spPr>
          <a:xfrm>
            <a:off x="2509948" y="73637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184A0F72-EA8D-BE54-7914-74BA2F4745E6}"/>
              </a:ext>
            </a:extLst>
          </p:cNvPr>
          <p:cNvSpPr txBox="1"/>
          <p:nvPr/>
        </p:nvSpPr>
        <p:spPr>
          <a:xfrm>
            <a:off x="3018658" y="73637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335A377A-3CBA-CC4F-1009-FF4442A03C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664101"/>
            <a:ext cx="1800000" cy="360000"/>
          </a:xfrm>
          <a:prstGeom prst="rect">
            <a:avLst/>
          </a:prstGeom>
        </p:spPr>
      </p:pic>
      <p:sp>
        <p:nvSpPr>
          <p:cNvPr id="50" name="CuadroTexto 49">
            <a:extLst>
              <a:ext uri="{FF2B5EF4-FFF2-40B4-BE49-F238E27FC236}">
                <a16:creationId xmlns:a16="http://schemas.microsoft.com/office/drawing/2014/main" id="{2CFF9B6A-7870-C8D2-94A8-64C00D8EF4BE}"/>
              </a:ext>
            </a:extLst>
          </p:cNvPr>
          <p:cNvSpPr txBox="1"/>
          <p:nvPr/>
        </p:nvSpPr>
        <p:spPr>
          <a:xfrm>
            <a:off x="695659" y="73637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1C514D9C-3E51-C7EE-87E0-E28EED99CDE3}"/>
              </a:ext>
            </a:extLst>
          </p:cNvPr>
          <p:cNvSpPr txBox="1"/>
          <p:nvPr/>
        </p:nvSpPr>
        <p:spPr>
          <a:xfrm>
            <a:off x="1204369" y="73637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52" name="Imagen 51">
            <a:extLst>
              <a:ext uri="{FF2B5EF4-FFF2-40B4-BE49-F238E27FC236}">
                <a16:creationId xmlns:a16="http://schemas.microsoft.com/office/drawing/2014/main" id="{CF0CA025-E877-EA29-F37D-5632FE0A23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664101"/>
            <a:ext cx="1800000" cy="360000"/>
          </a:xfrm>
          <a:prstGeom prst="rect">
            <a:avLst/>
          </a:prstGeom>
        </p:spPr>
      </p:pic>
      <p:sp>
        <p:nvSpPr>
          <p:cNvPr id="53" name="CuadroTexto 52">
            <a:extLst>
              <a:ext uri="{FF2B5EF4-FFF2-40B4-BE49-F238E27FC236}">
                <a16:creationId xmlns:a16="http://schemas.microsoft.com/office/drawing/2014/main" id="{B1D651BC-2CF0-9B50-2F77-2FBC4A5A8CA8}"/>
              </a:ext>
            </a:extLst>
          </p:cNvPr>
          <p:cNvSpPr txBox="1"/>
          <p:nvPr/>
        </p:nvSpPr>
        <p:spPr>
          <a:xfrm>
            <a:off x="4324237" y="73637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54" name="CuadroTexto 53">
            <a:extLst>
              <a:ext uri="{FF2B5EF4-FFF2-40B4-BE49-F238E27FC236}">
                <a16:creationId xmlns:a16="http://schemas.microsoft.com/office/drawing/2014/main" id="{FB360764-D56F-3676-3648-2748DCC5AC0F}"/>
              </a:ext>
            </a:extLst>
          </p:cNvPr>
          <p:cNvSpPr txBox="1"/>
          <p:nvPr/>
        </p:nvSpPr>
        <p:spPr>
          <a:xfrm>
            <a:off x="4832947" y="73637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55" name="Imagen 54">
            <a:extLst>
              <a:ext uri="{FF2B5EF4-FFF2-40B4-BE49-F238E27FC236}">
                <a16:creationId xmlns:a16="http://schemas.microsoft.com/office/drawing/2014/main" id="{62F49BEC-CB83-8E2E-9289-B92F07DD474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1033624"/>
            <a:ext cx="1800000" cy="360000"/>
          </a:xfrm>
          <a:prstGeom prst="rect">
            <a:avLst/>
          </a:prstGeom>
        </p:spPr>
      </p:pic>
      <p:sp>
        <p:nvSpPr>
          <p:cNvPr id="56" name="CuadroTexto 55">
            <a:extLst>
              <a:ext uri="{FF2B5EF4-FFF2-40B4-BE49-F238E27FC236}">
                <a16:creationId xmlns:a16="http://schemas.microsoft.com/office/drawing/2014/main" id="{09C1636B-1F7B-DDAD-514F-60724DB55975}"/>
              </a:ext>
            </a:extLst>
          </p:cNvPr>
          <p:cNvSpPr txBox="1"/>
          <p:nvPr/>
        </p:nvSpPr>
        <p:spPr>
          <a:xfrm>
            <a:off x="2509948" y="110590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0C6FD016-CC57-D752-0E9F-A39F31371503}"/>
              </a:ext>
            </a:extLst>
          </p:cNvPr>
          <p:cNvSpPr txBox="1"/>
          <p:nvPr/>
        </p:nvSpPr>
        <p:spPr>
          <a:xfrm>
            <a:off x="3018658" y="110590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07C4B8B9-D203-7AB5-17E4-083CBA854C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1033624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4227D7D0-C701-BDB9-99EB-F1EF5149A918}"/>
              </a:ext>
            </a:extLst>
          </p:cNvPr>
          <p:cNvSpPr txBox="1"/>
          <p:nvPr/>
        </p:nvSpPr>
        <p:spPr>
          <a:xfrm>
            <a:off x="695659" y="110590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17BBF2FF-6E39-A747-DCBD-E8AFFE4F408B}"/>
              </a:ext>
            </a:extLst>
          </p:cNvPr>
          <p:cNvSpPr txBox="1"/>
          <p:nvPr/>
        </p:nvSpPr>
        <p:spPr>
          <a:xfrm>
            <a:off x="1204369" y="110590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7193CF77-2185-C39D-C7D3-1645462326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1033624"/>
            <a:ext cx="1800000" cy="360000"/>
          </a:xfrm>
          <a:prstGeom prst="rect">
            <a:avLst/>
          </a:prstGeom>
        </p:spPr>
      </p:pic>
      <p:sp>
        <p:nvSpPr>
          <p:cNvPr id="62" name="CuadroTexto 61">
            <a:extLst>
              <a:ext uri="{FF2B5EF4-FFF2-40B4-BE49-F238E27FC236}">
                <a16:creationId xmlns:a16="http://schemas.microsoft.com/office/drawing/2014/main" id="{19D0B241-F037-272A-2561-7D94E217386A}"/>
              </a:ext>
            </a:extLst>
          </p:cNvPr>
          <p:cNvSpPr txBox="1"/>
          <p:nvPr/>
        </p:nvSpPr>
        <p:spPr>
          <a:xfrm>
            <a:off x="4324237" y="1105902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3" name="CuadroTexto 62">
            <a:extLst>
              <a:ext uri="{FF2B5EF4-FFF2-40B4-BE49-F238E27FC236}">
                <a16:creationId xmlns:a16="http://schemas.microsoft.com/office/drawing/2014/main" id="{DAB576F7-D663-11DB-E942-EE39D9BFFFED}"/>
              </a:ext>
            </a:extLst>
          </p:cNvPr>
          <p:cNvSpPr txBox="1"/>
          <p:nvPr/>
        </p:nvSpPr>
        <p:spPr>
          <a:xfrm>
            <a:off x="4832947" y="1105901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3D376B77-84A4-F4D3-E092-C83C038174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1407911"/>
            <a:ext cx="1800000" cy="360000"/>
          </a:xfrm>
          <a:prstGeom prst="rect">
            <a:avLst/>
          </a:prstGeom>
        </p:spPr>
      </p:pic>
      <p:sp>
        <p:nvSpPr>
          <p:cNvPr id="65" name="CuadroTexto 64">
            <a:extLst>
              <a:ext uri="{FF2B5EF4-FFF2-40B4-BE49-F238E27FC236}">
                <a16:creationId xmlns:a16="http://schemas.microsoft.com/office/drawing/2014/main" id="{64727023-1DF9-4BFF-7E1D-82D76E64F571}"/>
              </a:ext>
            </a:extLst>
          </p:cNvPr>
          <p:cNvSpPr txBox="1"/>
          <p:nvPr/>
        </p:nvSpPr>
        <p:spPr>
          <a:xfrm>
            <a:off x="2509948" y="148018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0C0DE59E-F54E-B528-5166-2963318FE704}"/>
              </a:ext>
            </a:extLst>
          </p:cNvPr>
          <p:cNvSpPr txBox="1"/>
          <p:nvPr/>
        </p:nvSpPr>
        <p:spPr>
          <a:xfrm>
            <a:off x="3018658" y="148018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67" name="Imagen 66">
            <a:extLst>
              <a:ext uri="{FF2B5EF4-FFF2-40B4-BE49-F238E27FC236}">
                <a16:creationId xmlns:a16="http://schemas.microsoft.com/office/drawing/2014/main" id="{EB6AA0C5-58CA-9C76-F988-34BE8D7CE5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1407911"/>
            <a:ext cx="1800000" cy="360000"/>
          </a:xfrm>
          <a:prstGeom prst="rect">
            <a:avLst/>
          </a:prstGeom>
        </p:spPr>
      </p:pic>
      <p:sp>
        <p:nvSpPr>
          <p:cNvPr id="68" name="CuadroTexto 67">
            <a:extLst>
              <a:ext uri="{FF2B5EF4-FFF2-40B4-BE49-F238E27FC236}">
                <a16:creationId xmlns:a16="http://schemas.microsoft.com/office/drawing/2014/main" id="{2F6D2BAB-6D77-9DA7-082C-F2C1FD02E5E6}"/>
              </a:ext>
            </a:extLst>
          </p:cNvPr>
          <p:cNvSpPr txBox="1"/>
          <p:nvPr/>
        </p:nvSpPr>
        <p:spPr>
          <a:xfrm>
            <a:off x="695659" y="148018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69" name="CuadroTexto 68">
            <a:extLst>
              <a:ext uri="{FF2B5EF4-FFF2-40B4-BE49-F238E27FC236}">
                <a16:creationId xmlns:a16="http://schemas.microsoft.com/office/drawing/2014/main" id="{622FEFFD-F8D6-43E4-E0E8-C3089489BC73}"/>
              </a:ext>
            </a:extLst>
          </p:cNvPr>
          <p:cNvSpPr txBox="1"/>
          <p:nvPr/>
        </p:nvSpPr>
        <p:spPr>
          <a:xfrm>
            <a:off x="1204369" y="148018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8CC21CD6-9B22-DA63-EBFB-5FFA0AEB22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1407911"/>
            <a:ext cx="1800000" cy="360000"/>
          </a:xfrm>
          <a:prstGeom prst="rect">
            <a:avLst/>
          </a:prstGeom>
        </p:spPr>
      </p:pic>
      <p:sp>
        <p:nvSpPr>
          <p:cNvPr id="71" name="CuadroTexto 70">
            <a:extLst>
              <a:ext uri="{FF2B5EF4-FFF2-40B4-BE49-F238E27FC236}">
                <a16:creationId xmlns:a16="http://schemas.microsoft.com/office/drawing/2014/main" id="{BD7D3BC9-DE7E-038B-7560-2846CB59CCDE}"/>
              </a:ext>
            </a:extLst>
          </p:cNvPr>
          <p:cNvSpPr txBox="1"/>
          <p:nvPr/>
        </p:nvSpPr>
        <p:spPr>
          <a:xfrm>
            <a:off x="4324237" y="1480189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28BD8BA2-C165-67D4-D071-299F0599807D}"/>
              </a:ext>
            </a:extLst>
          </p:cNvPr>
          <p:cNvSpPr txBox="1"/>
          <p:nvPr/>
        </p:nvSpPr>
        <p:spPr>
          <a:xfrm>
            <a:off x="4832947" y="1480188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DFE50ED3-1738-EABC-2981-1D05370BAE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1782198"/>
            <a:ext cx="1800000" cy="36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415A3404-C209-92E4-0ED6-6A668DB6CCB6}"/>
              </a:ext>
            </a:extLst>
          </p:cNvPr>
          <p:cNvSpPr txBox="1"/>
          <p:nvPr/>
        </p:nvSpPr>
        <p:spPr>
          <a:xfrm>
            <a:off x="2509948" y="185447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CBCF2B6A-FB3B-65FA-EA20-D3E3929064ED}"/>
              </a:ext>
            </a:extLst>
          </p:cNvPr>
          <p:cNvSpPr txBox="1"/>
          <p:nvPr/>
        </p:nvSpPr>
        <p:spPr>
          <a:xfrm>
            <a:off x="3018658" y="185447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6" name="Imagen 75">
            <a:extLst>
              <a:ext uri="{FF2B5EF4-FFF2-40B4-BE49-F238E27FC236}">
                <a16:creationId xmlns:a16="http://schemas.microsoft.com/office/drawing/2014/main" id="{003A5FB2-A5BD-2E2A-23EA-1D16A783D3E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1782198"/>
            <a:ext cx="1800000" cy="360000"/>
          </a:xfrm>
          <a:prstGeom prst="rect">
            <a:avLst/>
          </a:prstGeom>
        </p:spPr>
      </p:pic>
      <p:sp>
        <p:nvSpPr>
          <p:cNvPr id="77" name="CuadroTexto 76">
            <a:extLst>
              <a:ext uri="{FF2B5EF4-FFF2-40B4-BE49-F238E27FC236}">
                <a16:creationId xmlns:a16="http://schemas.microsoft.com/office/drawing/2014/main" id="{5564F62E-3E77-4772-2955-CB279FE1B758}"/>
              </a:ext>
            </a:extLst>
          </p:cNvPr>
          <p:cNvSpPr txBox="1"/>
          <p:nvPr/>
        </p:nvSpPr>
        <p:spPr>
          <a:xfrm>
            <a:off x="695659" y="185447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78" name="CuadroTexto 77">
            <a:extLst>
              <a:ext uri="{FF2B5EF4-FFF2-40B4-BE49-F238E27FC236}">
                <a16:creationId xmlns:a16="http://schemas.microsoft.com/office/drawing/2014/main" id="{EFE86E5D-2DF6-A1E0-12C7-7B489EC716CF}"/>
              </a:ext>
            </a:extLst>
          </p:cNvPr>
          <p:cNvSpPr txBox="1"/>
          <p:nvPr/>
        </p:nvSpPr>
        <p:spPr>
          <a:xfrm>
            <a:off x="1204369" y="185447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79" name="Imagen 78">
            <a:extLst>
              <a:ext uri="{FF2B5EF4-FFF2-40B4-BE49-F238E27FC236}">
                <a16:creationId xmlns:a16="http://schemas.microsoft.com/office/drawing/2014/main" id="{73AAE08E-E031-C044-6C8D-239BC1BA38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1782198"/>
            <a:ext cx="1800000" cy="360000"/>
          </a:xfrm>
          <a:prstGeom prst="rect">
            <a:avLst/>
          </a:prstGeom>
        </p:spPr>
      </p:pic>
      <p:sp>
        <p:nvSpPr>
          <p:cNvPr id="80" name="CuadroTexto 79">
            <a:extLst>
              <a:ext uri="{FF2B5EF4-FFF2-40B4-BE49-F238E27FC236}">
                <a16:creationId xmlns:a16="http://schemas.microsoft.com/office/drawing/2014/main" id="{7210AC8E-E098-ADDB-456A-04A9DB37D2AA}"/>
              </a:ext>
            </a:extLst>
          </p:cNvPr>
          <p:cNvSpPr txBox="1"/>
          <p:nvPr/>
        </p:nvSpPr>
        <p:spPr>
          <a:xfrm>
            <a:off x="4324237" y="185447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C48DF156-FD2C-2E76-4051-23D0BE4152C2}"/>
              </a:ext>
            </a:extLst>
          </p:cNvPr>
          <p:cNvSpPr txBox="1"/>
          <p:nvPr/>
        </p:nvSpPr>
        <p:spPr>
          <a:xfrm>
            <a:off x="4832947" y="185447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D565953A-A0B7-D82F-F5B6-CB444593F5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2156485"/>
            <a:ext cx="1800000" cy="360000"/>
          </a:xfrm>
          <a:prstGeom prst="rect">
            <a:avLst/>
          </a:prstGeom>
        </p:spPr>
      </p:pic>
      <p:sp>
        <p:nvSpPr>
          <p:cNvPr id="83" name="CuadroTexto 82">
            <a:extLst>
              <a:ext uri="{FF2B5EF4-FFF2-40B4-BE49-F238E27FC236}">
                <a16:creationId xmlns:a16="http://schemas.microsoft.com/office/drawing/2014/main" id="{43E0204A-DBB6-2CCD-E2B0-4A4448E64F3A}"/>
              </a:ext>
            </a:extLst>
          </p:cNvPr>
          <p:cNvSpPr txBox="1"/>
          <p:nvPr/>
        </p:nvSpPr>
        <p:spPr>
          <a:xfrm>
            <a:off x="2509948" y="222876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4" name="CuadroTexto 83">
            <a:extLst>
              <a:ext uri="{FF2B5EF4-FFF2-40B4-BE49-F238E27FC236}">
                <a16:creationId xmlns:a16="http://schemas.microsoft.com/office/drawing/2014/main" id="{1640792A-29C3-00FC-0CA8-6E676BA08D20}"/>
              </a:ext>
            </a:extLst>
          </p:cNvPr>
          <p:cNvSpPr txBox="1"/>
          <p:nvPr/>
        </p:nvSpPr>
        <p:spPr>
          <a:xfrm>
            <a:off x="3018658" y="222876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5" name="Imagen 84">
            <a:extLst>
              <a:ext uri="{FF2B5EF4-FFF2-40B4-BE49-F238E27FC236}">
                <a16:creationId xmlns:a16="http://schemas.microsoft.com/office/drawing/2014/main" id="{F241A67A-AA2D-8C04-1F7E-5C90859785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2156485"/>
            <a:ext cx="1800000" cy="360000"/>
          </a:xfrm>
          <a:prstGeom prst="rect">
            <a:avLst/>
          </a:prstGeom>
        </p:spPr>
      </p:pic>
      <p:sp>
        <p:nvSpPr>
          <p:cNvPr id="86" name="CuadroTexto 85">
            <a:extLst>
              <a:ext uri="{FF2B5EF4-FFF2-40B4-BE49-F238E27FC236}">
                <a16:creationId xmlns:a16="http://schemas.microsoft.com/office/drawing/2014/main" id="{E0973773-B247-ECCB-3623-4289E762DBC2}"/>
              </a:ext>
            </a:extLst>
          </p:cNvPr>
          <p:cNvSpPr txBox="1"/>
          <p:nvPr/>
        </p:nvSpPr>
        <p:spPr>
          <a:xfrm>
            <a:off x="695659" y="222876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0B6B2C8E-40C8-61E3-11A4-F68482126AC0}"/>
              </a:ext>
            </a:extLst>
          </p:cNvPr>
          <p:cNvSpPr txBox="1"/>
          <p:nvPr/>
        </p:nvSpPr>
        <p:spPr>
          <a:xfrm>
            <a:off x="1204369" y="222876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1508EB17-42E7-D936-DF5E-A06624285EF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2156485"/>
            <a:ext cx="1800000" cy="36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DFCB8E5B-B853-CB66-B410-A76B723CB646}"/>
              </a:ext>
            </a:extLst>
          </p:cNvPr>
          <p:cNvSpPr txBox="1"/>
          <p:nvPr/>
        </p:nvSpPr>
        <p:spPr>
          <a:xfrm>
            <a:off x="4324237" y="222876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9180EDE9-72CD-97A2-BB93-0163FAF8D95E}"/>
              </a:ext>
            </a:extLst>
          </p:cNvPr>
          <p:cNvSpPr txBox="1"/>
          <p:nvPr/>
        </p:nvSpPr>
        <p:spPr>
          <a:xfrm>
            <a:off x="4832947" y="222876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91" name="Imagen 90">
            <a:extLst>
              <a:ext uri="{FF2B5EF4-FFF2-40B4-BE49-F238E27FC236}">
                <a16:creationId xmlns:a16="http://schemas.microsoft.com/office/drawing/2014/main" id="{CA904897-9608-B88C-9BA6-4EBA36CDB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2526008"/>
            <a:ext cx="1800000" cy="360000"/>
          </a:xfrm>
          <a:prstGeom prst="rect">
            <a:avLst/>
          </a:prstGeom>
        </p:spPr>
      </p:pic>
      <p:sp>
        <p:nvSpPr>
          <p:cNvPr id="92" name="CuadroTexto 91">
            <a:extLst>
              <a:ext uri="{FF2B5EF4-FFF2-40B4-BE49-F238E27FC236}">
                <a16:creationId xmlns:a16="http://schemas.microsoft.com/office/drawing/2014/main" id="{A55D802C-37BC-C219-6AAF-517594A09762}"/>
              </a:ext>
            </a:extLst>
          </p:cNvPr>
          <p:cNvSpPr txBox="1"/>
          <p:nvPr/>
        </p:nvSpPr>
        <p:spPr>
          <a:xfrm>
            <a:off x="2509948" y="259828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93" name="CuadroTexto 92">
            <a:extLst>
              <a:ext uri="{FF2B5EF4-FFF2-40B4-BE49-F238E27FC236}">
                <a16:creationId xmlns:a16="http://schemas.microsoft.com/office/drawing/2014/main" id="{39659296-1E46-7B76-B165-D6017F17E1F1}"/>
              </a:ext>
            </a:extLst>
          </p:cNvPr>
          <p:cNvSpPr txBox="1"/>
          <p:nvPr/>
        </p:nvSpPr>
        <p:spPr>
          <a:xfrm>
            <a:off x="3018658" y="259828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100" name="Imagen 99">
            <a:extLst>
              <a:ext uri="{FF2B5EF4-FFF2-40B4-BE49-F238E27FC236}">
                <a16:creationId xmlns:a16="http://schemas.microsoft.com/office/drawing/2014/main" id="{1F5CB476-C44B-D7A7-8572-C0787AC167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2526008"/>
            <a:ext cx="1800000" cy="360000"/>
          </a:xfrm>
          <a:prstGeom prst="rect">
            <a:avLst/>
          </a:prstGeom>
        </p:spPr>
      </p:pic>
      <p:sp>
        <p:nvSpPr>
          <p:cNvPr id="101" name="CuadroTexto 100">
            <a:extLst>
              <a:ext uri="{FF2B5EF4-FFF2-40B4-BE49-F238E27FC236}">
                <a16:creationId xmlns:a16="http://schemas.microsoft.com/office/drawing/2014/main" id="{EEF984A0-6444-346F-A71B-D8B7561C80B1}"/>
              </a:ext>
            </a:extLst>
          </p:cNvPr>
          <p:cNvSpPr txBox="1"/>
          <p:nvPr/>
        </p:nvSpPr>
        <p:spPr>
          <a:xfrm>
            <a:off x="695659" y="259828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6C771F1D-8E2A-8EE2-EB1D-0A1CD58241B0}"/>
              </a:ext>
            </a:extLst>
          </p:cNvPr>
          <p:cNvSpPr txBox="1"/>
          <p:nvPr/>
        </p:nvSpPr>
        <p:spPr>
          <a:xfrm>
            <a:off x="1204369" y="259828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61" name="Imagen 260">
            <a:extLst>
              <a:ext uri="{FF2B5EF4-FFF2-40B4-BE49-F238E27FC236}">
                <a16:creationId xmlns:a16="http://schemas.microsoft.com/office/drawing/2014/main" id="{7913586D-4947-61EC-66F7-F01DC9317F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2526008"/>
            <a:ext cx="1800000" cy="360000"/>
          </a:xfrm>
          <a:prstGeom prst="rect">
            <a:avLst/>
          </a:prstGeom>
        </p:spPr>
      </p:pic>
      <p:sp>
        <p:nvSpPr>
          <p:cNvPr id="262" name="CuadroTexto 261">
            <a:extLst>
              <a:ext uri="{FF2B5EF4-FFF2-40B4-BE49-F238E27FC236}">
                <a16:creationId xmlns:a16="http://schemas.microsoft.com/office/drawing/2014/main" id="{C19AAD77-F21D-865D-AA87-86864EDDB14C}"/>
              </a:ext>
            </a:extLst>
          </p:cNvPr>
          <p:cNvSpPr txBox="1"/>
          <p:nvPr/>
        </p:nvSpPr>
        <p:spPr>
          <a:xfrm>
            <a:off x="4324237" y="2598286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63" name="CuadroTexto 262">
            <a:extLst>
              <a:ext uri="{FF2B5EF4-FFF2-40B4-BE49-F238E27FC236}">
                <a16:creationId xmlns:a16="http://schemas.microsoft.com/office/drawing/2014/main" id="{983BF54E-455D-F199-AC0A-938DDAB3352E}"/>
              </a:ext>
            </a:extLst>
          </p:cNvPr>
          <p:cNvSpPr txBox="1"/>
          <p:nvPr/>
        </p:nvSpPr>
        <p:spPr>
          <a:xfrm>
            <a:off x="4832947" y="2598285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64" name="Imagen 263">
            <a:extLst>
              <a:ext uri="{FF2B5EF4-FFF2-40B4-BE49-F238E27FC236}">
                <a16:creationId xmlns:a16="http://schemas.microsoft.com/office/drawing/2014/main" id="{1BB4C2BB-7893-B03C-AF65-9B078DF3A2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2900295"/>
            <a:ext cx="1800000" cy="360000"/>
          </a:xfrm>
          <a:prstGeom prst="rect">
            <a:avLst/>
          </a:prstGeom>
        </p:spPr>
      </p:pic>
      <p:sp>
        <p:nvSpPr>
          <p:cNvPr id="265" name="CuadroTexto 264">
            <a:extLst>
              <a:ext uri="{FF2B5EF4-FFF2-40B4-BE49-F238E27FC236}">
                <a16:creationId xmlns:a16="http://schemas.microsoft.com/office/drawing/2014/main" id="{EC468C17-F735-7D2E-31D2-8F175B8155E3}"/>
              </a:ext>
            </a:extLst>
          </p:cNvPr>
          <p:cNvSpPr txBox="1"/>
          <p:nvPr/>
        </p:nvSpPr>
        <p:spPr>
          <a:xfrm>
            <a:off x="2509948" y="297257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9F6BF221-4CE0-C565-E1DB-E1FC0430F8F4}"/>
              </a:ext>
            </a:extLst>
          </p:cNvPr>
          <p:cNvSpPr txBox="1"/>
          <p:nvPr/>
        </p:nvSpPr>
        <p:spPr>
          <a:xfrm>
            <a:off x="3018658" y="297257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67" name="Imagen 266">
            <a:extLst>
              <a:ext uri="{FF2B5EF4-FFF2-40B4-BE49-F238E27FC236}">
                <a16:creationId xmlns:a16="http://schemas.microsoft.com/office/drawing/2014/main" id="{C2CEE8E0-DA91-36FC-B8E9-13599A25C58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2900295"/>
            <a:ext cx="1800000" cy="360000"/>
          </a:xfrm>
          <a:prstGeom prst="rect">
            <a:avLst/>
          </a:prstGeom>
        </p:spPr>
      </p:pic>
      <p:sp>
        <p:nvSpPr>
          <p:cNvPr id="268" name="CuadroTexto 267">
            <a:extLst>
              <a:ext uri="{FF2B5EF4-FFF2-40B4-BE49-F238E27FC236}">
                <a16:creationId xmlns:a16="http://schemas.microsoft.com/office/drawing/2014/main" id="{3E61D5BE-33A3-DBBF-94BF-952640C506C3}"/>
              </a:ext>
            </a:extLst>
          </p:cNvPr>
          <p:cNvSpPr txBox="1"/>
          <p:nvPr/>
        </p:nvSpPr>
        <p:spPr>
          <a:xfrm>
            <a:off x="695659" y="297257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69" name="CuadroTexto 268">
            <a:extLst>
              <a:ext uri="{FF2B5EF4-FFF2-40B4-BE49-F238E27FC236}">
                <a16:creationId xmlns:a16="http://schemas.microsoft.com/office/drawing/2014/main" id="{3831F1E7-E876-3935-500C-3694DAC93903}"/>
              </a:ext>
            </a:extLst>
          </p:cNvPr>
          <p:cNvSpPr txBox="1"/>
          <p:nvPr/>
        </p:nvSpPr>
        <p:spPr>
          <a:xfrm>
            <a:off x="1204369" y="297257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70" name="Imagen 269">
            <a:extLst>
              <a:ext uri="{FF2B5EF4-FFF2-40B4-BE49-F238E27FC236}">
                <a16:creationId xmlns:a16="http://schemas.microsoft.com/office/drawing/2014/main" id="{533C0D74-1059-9410-7187-F175EC95E9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2900295"/>
            <a:ext cx="1800000" cy="360000"/>
          </a:xfrm>
          <a:prstGeom prst="rect">
            <a:avLst/>
          </a:prstGeom>
        </p:spPr>
      </p:pic>
      <p:sp>
        <p:nvSpPr>
          <p:cNvPr id="271" name="CuadroTexto 270">
            <a:extLst>
              <a:ext uri="{FF2B5EF4-FFF2-40B4-BE49-F238E27FC236}">
                <a16:creationId xmlns:a16="http://schemas.microsoft.com/office/drawing/2014/main" id="{C0CD73EF-FC1E-43DB-B179-658FF03B5182}"/>
              </a:ext>
            </a:extLst>
          </p:cNvPr>
          <p:cNvSpPr txBox="1"/>
          <p:nvPr/>
        </p:nvSpPr>
        <p:spPr>
          <a:xfrm>
            <a:off x="4324237" y="2972573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BDB0666F-D055-E874-1D23-FB79E8CC723E}"/>
              </a:ext>
            </a:extLst>
          </p:cNvPr>
          <p:cNvSpPr txBox="1"/>
          <p:nvPr/>
        </p:nvSpPr>
        <p:spPr>
          <a:xfrm>
            <a:off x="4832947" y="2972572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523FB2BD-DDBA-45E6-6433-3ED3CCF3DD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3274582"/>
            <a:ext cx="1800000" cy="360000"/>
          </a:xfrm>
          <a:prstGeom prst="rect">
            <a:avLst/>
          </a:prstGeom>
        </p:spPr>
      </p:pic>
      <p:sp>
        <p:nvSpPr>
          <p:cNvPr id="274" name="CuadroTexto 273">
            <a:extLst>
              <a:ext uri="{FF2B5EF4-FFF2-40B4-BE49-F238E27FC236}">
                <a16:creationId xmlns:a16="http://schemas.microsoft.com/office/drawing/2014/main" id="{197E9E34-AC5B-7B95-8B25-E0D4681776F4}"/>
              </a:ext>
            </a:extLst>
          </p:cNvPr>
          <p:cNvSpPr txBox="1"/>
          <p:nvPr/>
        </p:nvSpPr>
        <p:spPr>
          <a:xfrm>
            <a:off x="2509948" y="334686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1F61A977-5856-AEE1-6D30-56610AA5AFF4}"/>
              </a:ext>
            </a:extLst>
          </p:cNvPr>
          <p:cNvSpPr txBox="1"/>
          <p:nvPr/>
        </p:nvSpPr>
        <p:spPr>
          <a:xfrm>
            <a:off x="3018658" y="334685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76" name="Imagen 275">
            <a:extLst>
              <a:ext uri="{FF2B5EF4-FFF2-40B4-BE49-F238E27FC236}">
                <a16:creationId xmlns:a16="http://schemas.microsoft.com/office/drawing/2014/main" id="{93A547B6-8C86-4F6E-C85F-70F01A6A7F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3274582"/>
            <a:ext cx="1800000" cy="360000"/>
          </a:xfrm>
          <a:prstGeom prst="rect">
            <a:avLst/>
          </a:prstGeom>
        </p:spPr>
      </p:pic>
      <p:sp>
        <p:nvSpPr>
          <p:cNvPr id="277" name="CuadroTexto 276">
            <a:extLst>
              <a:ext uri="{FF2B5EF4-FFF2-40B4-BE49-F238E27FC236}">
                <a16:creationId xmlns:a16="http://schemas.microsoft.com/office/drawing/2014/main" id="{F1B8FFEB-2817-EDF0-5ECF-2EFB7F25A690}"/>
              </a:ext>
            </a:extLst>
          </p:cNvPr>
          <p:cNvSpPr txBox="1"/>
          <p:nvPr/>
        </p:nvSpPr>
        <p:spPr>
          <a:xfrm>
            <a:off x="695659" y="334686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78" name="CuadroTexto 277">
            <a:extLst>
              <a:ext uri="{FF2B5EF4-FFF2-40B4-BE49-F238E27FC236}">
                <a16:creationId xmlns:a16="http://schemas.microsoft.com/office/drawing/2014/main" id="{C845FE80-38DA-2A61-A68F-9B8B056275A1}"/>
              </a:ext>
            </a:extLst>
          </p:cNvPr>
          <p:cNvSpPr txBox="1"/>
          <p:nvPr/>
        </p:nvSpPr>
        <p:spPr>
          <a:xfrm>
            <a:off x="1204369" y="334685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79" name="Imagen 278">
            <a:extLst>
              <a:ext uri="{FF2B5EF4-FFF2-40B4-BE49-F238E27FC236}">
                <a16:creationId xmlns:a16="http://schemas.microsoft.com/office/drawing/2014/main" id="{817DD104-4F48-E82A-DFDF-E653708923A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3274582"/>
            <a:ext cx="1800000" cy="360000"/>
          </a:xfrm>
          <a:prstGeom prst="rect">
            <a:avLst/>
          </a:prstGeom>
        </p:spPr>
      </p:pic>
      <p:sp>
        <p:nvSpPr>
          <p:cNvPr id="280" name="CuadroTexto 279">
            <a:extLst>
              <a:ext uri="{FF2B5EF4-FFF2-40B4-BE49-F238E27FC236}">
                <a16:creationId xmlns:a16="http://schemas.microsoft.com/office/drawing/2014/main" id="{05720269-FC74-AFBC-9C2A-E73C4CA259E5}"/>
              </a:ext>
            </a:extLst>
          </p:cNvPr>
          <p:cNvSpPr txBox="1"/>
          <p:nvPr/>
        </p:nvSpPr>
        <p:spPr>
          <a:xfrm>
            <a:off x="4324237" y="334686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81" name="CuadroTexto 280">
            <a:extLst>
              <a:ext uri="{FF2B5EF4-FFF2-40B4-BE49-F238E27FC236}">
                <a16:creationId xmlns:a16="http://schemas.microsoft.com/office/drawing/2014/main" id="{496EF2D8-076F-D11B-C008-C4394032E0EC}"/>
              </a:ext>
            </a:extLst>
          </p:cNvPr>
          <p:cNvSpPr txBox="1"/>
          <p:nvPr/>
        </p:nvSpPr>
        <p:spPr>
          <a:xfrm>
            <a:off x="4832947" y="334685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82" name="Imagen 281">
            <a:extLst>
              <a:ext uri="{FF2B5EF4-FFF2-40B4-BE49-F238E27FC236}">
                <a16:creationId xmlns:a16="http://schemas.microsoft.com/office/drawing/2014/main" id="{C4A4B4F4-429B-A5E7-82E9-9647D3196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3648869"/>
            <a:ext cx="1800000" cy="360000"/>
          </a:xfrm>
          <a:prstGeom prst="rect">
            <a:avLst/>
          </a:prstGeom>
        </p:spPr>
      </p:pic>
      <p:sp>
        <p:nvSpPr>
          <p:cNvPr id="283" name="CuadroTexto 282">
            <a:extLst>
              <a:ext uri="{FF2B5EF4-FFF2-40B4-BE49-F238E27FC236}">
                <a16:creationId xmlns:a16="http://schemas.microsoft.com/office/drawing/2014/main" id="{02A3D9AD-9A7F-D4DB-0F8F-F778F761CC83}"/>
              </a:ext>
            </a:extLst>
          </p:cNvPr>
          <p:cNvSpPr txBox="1"/>
          <p:nvPr/>
        </p:nvSpPr>
        <p:spPr>
          <a:xfrm>
            <a:off x="2509948" y="372114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84" name="CuadroTexto 283">
            <a:extLst>
              <a:ext uri="{FF2B5EF4-FFF2-40B4-BE49-F238E27FC236}">
                <a16:creationId xmlns:a16="http://schemas.microsoft.com/office/drawing/2014/main" id="{06618CEF-2952-4D6A-3839-9FCB79005E83}"/>
              </a:ext>
            </a:extLst>
          </p:cNvPr>
          <p:cNvSpPr txBox="1"/>
          <p:nvPr/>
        </p:nvSpPr>
        <p:spPr>
          <a:xfrm>
            <a:off x="3018658" y="372114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85" name="Imagen 284">
            <a:extLst>
              <a:ext uri="{FF2B5EF4-FFF2-40B4-BE49-F238E27FC236}">
                <a16:creationId xmlns:a16="http://schemas.microsoft.com/office/drawing/2014/main" id="{7BAFCA15-D2B7-C7C8-7B10-033818CED6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3648869"/>
            <a:ext cx="1800000" cy="360000"/>
          </a:xfrm>
          <a:prstGeom prst="rect">
            <a:avLst/>
          </a:prstGeom>
        </p:spPr>
      </p:pic>
      <p:sp>
        <p:nvSpPr>
          <p:cNvPr id="286" name="CuadroTexto 285">
            <a:extLst>
              <a:ext uri="{FF2B5EF4-FFF2-40B4-BE49-F238E27FC236}">
                <a16:creationId xmlns:a16="http://schemas.microsoft.com/office/drawing/2014/main" id="{D7E2D6A5-4546-2149-3EEF-7C8B6D84C9CD}"/>
              </a:ext>
            </a:extLst>
          </p:cNvPr>
          <p:cNvSpPr txBox="1"/>
          <p:nvPr/>
        </p:nvSpPr>
        <p:spPr>
          <a:xfrm>
            <a:off x="695659" y="372114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87" name="CuadroTexto 286">
            <a:extLst>
              <a:ext uri="{FF2B5EF4-FFF2-40B4-BE49-F238E27FC236}">
                <a16:creationId xmlns:a16="http://schemas.microsoft.com/office/drawing/2014/main" id="{2C903D38-913D-E8AD-83FF-6864C5DFBAAD}"/>
              </a:ext>
            </a:extLst>
          </p:cNvPr>
          <p:cNvSpPr txBox="1"/>
          <p:nvPr/>
        </p:nvSpPr>
        <p:spPr>
          <a:xfrm>
            <a:off x="1204369" y="372114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88" name="Imagen 287">
            <a:extLst>
              <a:ext uri="{FF2B5EF4-FFF2-40B4-BE49-F238E27FC236}">
                <a16:creationId xmlns:a16="http://schemas.microsoft.com/office/drawing/2014/main" id="{B867BD25-5FE9-06A4-7DC9-B463971637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3648869"/>
            <a:ext cx="1800000" cy="360000"/>
          </a:xfrm>
          <a:prstGeom prst="rect">
            <a:avLst/>
          </a:prstGeom>
        </p:spPr>
      </p:pic>
      <p:sp>
        <p:nvSpPr>
          <p:cNvPr id="289" name="CuadroTexto 288">
            <a:extLst>
              <a:ext uri="{FF2B5EF4-FFF2-40B4-BE49-F238E27FC236}">
                <a16:creationId xmlns:a16="http://schemas.microsoft.com/office/drawing/2014/main" id="{84BF6655-8981-1253-EB49-210E6CF60A72}"/>
              </a:ext>
            </a:extLst>
          </p:cNvPr>
          <p:cNvSpPr txBox="1"/>
          <p:nvPr/>
        </p:nvSpPr>
        <p:spPr>
          <a:xfrm>
            <a:off x="4324237" y="372114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7FAF0F3F-2582-0F9F-45D7-981F80FAF49E}"/>
              </a:ext>
            </a:extLst>
          </p:cNvPr>
          <p:cNvSpPr txBox="1"/>
          <p:nvPr/>
        </p:nvSpPr>
        <p:spPr>
          <a:xfrm>
            <a:off x="4832947" y="372114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91" name="Imagen 290">
            <a:extLst>
              <a:ext uri="{FF2B5EF4-FFF2-40B4-BE49-F238E27FC236}">
                <a16:creationId xmlns:a16="http://schemas.microsoft.com/office/drawing/2014/main" id="{0751DCAE-D4ED-7A81-6768-F3FCBE30A67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4018392"/>
            <a:ext cx="1800000" cy="360000"/>
          </a:xfrm>
          <a:prstGeom prst="rect">
            <a:avLst/>
          </a:prstGeom>
        </p:spPr>
      </p:pic>
      <p:sp>
        <p:nvSpPr>
          <p:cNvPr id="292" name="CuadroTexto 291">
            <a:extLst>
              <a:ext uri="{FF2B5EF4-FFF2-40B4-BE49-F238E27FC236}">
                <a16:creationId xmlns:a16="http://schemas.microsoft.com/office/drawing/2014/main" id="{4B46533C-E2F5-EC3B-99C0-71CAA22A94AF}"/>
              </a:ext>
            </a:extLst>
          </p:cNvPr>
          <p:cNvSpPr txBox="1"/>
          <p:nvPr/>
        </p:nvSpPr>
        <p:spPr>
          <a:xfrm>
            <a:off x="2509948" y="409067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93" name="CuadroTexto 292">
            <a:extLst>
              <a:ext uri="{FF2B5EF4-FFF2-40B4-BE49-F238E27FC236}">
                <a16:creationId xmlns:a16="http://schemas.microsoft.com/office/drawing/2014/main" id="{22EA4B7C-F633-AEE1-627D-D01670887BAE}"/>
              </a:ext>
            </a:extLst>
          </p:cNvPr>
          <p:cNvSpPr txBox="1"/>
          <p:nvPr/>
        </p:nvSpPr>
        <p:spPr>
          <a:xfrm>
            <a:off x="3018658" y="409066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94" name="Imagen 293">
            <a:extLst>
              <a:ext uri="{FF2B5EF4-FFF2-40B4-BE49-F238E27FC236}">
                <a16:creationId xmlns:a16="http://schemas.microsoft.com/office/drawing/2014/main" id="{B5189DDD-B67E-FE3E-1756-BD546A540F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4018392"/>
            <a:ext cx="1800000" cy="360000"/>
          </a:xfrm>
          <a:prstGeom prst="rect">
            <a:avLst/>
          </a:prstGeom>
        </p:spPr>
      </p:pic>
      <p:sp>
        <p:nvSpPr>
          <p:cNvPr id="295" name="CuadroTexto 294">
            <a:extLst>
              <a:ext uri="{FF2B5EF4-FFF2-40B4-BE49-F238E27FC236}">
                <a16:creationId xmlns:a16="http://schemas.microsoft.com/office/drawing/2014/main" id="{E0E98AFE-603E-1A61-B371-06E6882E65BB}"/>
              </a:ext>
            </a:extLst>
          </p:cNvPr>
          <p:cNvSpPr txBox="1"/>
          <p:nvPr/>
        </p:nvSpPr>
        <p:spPr>
          <a:xfrm>
            <a:off x="695659" y="409067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96" name="CuadroTexto 295">
            <a:extLst>
              <a:ext uri="{FF2B5EF4-FFF2-40B4-BE49-F238E27FC236}">
                <a16:creationId xmlns:a16="http://schemas.microsoft.com/office/drawing/2014/main" id="{157255D2-9DB2-EF32-87C4-5F91BCD5101D}"/>
              </a:ext>
            </a:extLst>
          </p:cNvPr>
          <p:cNvSpPr txBox="1"/>
          <p:nvPr/>
        </p:nvSpPr>
        <p:spPr>
          <a:xfrm>
            <a:off x="1204369" y="409066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297" name="Imagen 296">
            <a:extLst>
              <a:ext uri="{FF2B5EF4-FFF2-40B4-BE49-F238E27FC236}">
                <a16:creationId xmlns:a16="http://schemas.microsoft.com/office/drawing/2014/main" id="{975E6936-20E2-79A2-25AB-806ACF63AB5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4018392"/>
            <a:ext cx="1800000" cy="360000"/>
          </a:xfrm>
          <a:prstGeom prst="rect">
            <a:avLst/>
          </a:prstGeom>
        </p:spPr>
      </p:pic>
      <p:sp>
        <p:nvSpPr>
          <p:cNvPr id="298" name="CuadroTexto 297">
            <a:extLst>
              <a:ext uri="{FF2B5EF4-FFF2-40B4-BE49-F238E27FC236}">
                <a16:creationId xmlns:a16="http://schemas.microsoft.com/office/drawing/2014/main" id="{986A2B52-423B-91C4-A27C-888A35CAD548}"/>
              </a:ext>
            </a:extLst>
          </p:cNvPr>
          <p:cNvSpPr txBox="1"/>
          <p:nvPr/>
        </p:nvSpPr>
        <p:spPr>
          <a:xfrm>
            <a:off x="4324237" y="4090670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299" name="CuadroTexto 298">
            <a:extLst>
              <a:ext uri="{FF2B5EF4-FFF2-40B4-BE49-F238E27FC236}">
                <a16:creationId xmlns:a16="http://schemas.microsoft.com/office/drawing/2014/main" id="{5C1DAAD8-49C7-262A-375F-913674FE8817}"/>
              </a:ext>
            </a:extLst>
          </p:cNvPr>
          <p:cNvSpPr txBox="1"/>
          <p:nvPr/>
        </p:nvSpPr>
        <p:spPr>
          <a:xfrm>
            <a:off x="4832947" y="4090669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00" name="Imagen 299">
            <a:extLst>
              <a:ext uri="{FF2B5EF4-FFF2-40B4-BE49-F238E27FC236}">
                <a16:creationId xmlns:a16="http://schemas.microsoft.com/office/drawing/2014/main" id="{A396C5F8-6C83-28BD-4052-511D7CA54B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4392679"/>
            <a:ext cx="1800000" cy="360000"/>
          </a:xfrm>
          <a:prstGeom prst="rect">
            <a:avLst/>
          </a:prstGeom>
        </p:spPr>
      </p:pic>
      <p:sp>
        <p:nvSpPr>
          <p:cNvPr id="301" name="CuadroTexto 300">
            <a:extLst>
              <a:ext uri="{FF2B5EF4-FFF2-40B4-BE49-F238E27FC236}">
                <a16:creationId xmlns:a16="http://schemas.microsoft.com/office/drawing/2014/main" id="{2BC53F3E-98A3-813C-5F7B-91BE7DCED49A}"/>
              </a:ext>
            </a:extLst>
          </p:cNvPr>
          <p:cNvSpPr txBox="1"/>
          <p:nvPr/>
        </p:nvSpPr>
        <p:spPr>
          <a:xfrm>
            <a:off x="2509948" y="446495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02" name="CuadroTexto 301">
            <a:extLst>
              <a:ext uri="{FF2B5EF4-FFF2-40B4-BE49-F238E27FC236}">
                <a16:creationId xmlns:a16="http://schemas.microsoft.com/office/drawing/2014/main" id="{1993D4D0-4F2C-0BD9-2346-33E89B854E4F}"/>
              </a:ext>
            </a:extLst>
          </p:cNvPr>
          <p:cNvSpPr txBox="1"/>
          <p:nvPr/>
        </p:nvSpPr>
        <p:spPr>
          <a:xfrm>
            <a:off x="3018658" y="446495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03" name="Imagen 302">
            <a:extLst>
              <a:ext uri="{FF2B5EF4-FFF2-40B4-BE49-F238E27FC236}">
                <a16:creationId xmlns:a16="http://schemas.microsoft.com/office/drawing/2014/main" id="{214808EB-77F3-23F4-AE06-C7E95BD925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4392679"/>
            <a:ext cx="1800000" cy="360000"/>
          </a:xfrm>
          <a:prstGeom prst="rect">
            <a:avLst/>
          </a:prstGeom>
        </p:spPr>
      </p:pic>
      <p:sp>
        <p:nvSpPr>
          <p:cNvPr id="304" name="CuadroTexto 303">
            <a:extLst>
              <a:ext uri="{FF2B5EF4-FFF2-40B4-BE49-F238E27FC236}">
                <a16:creationId xmlns:a16="http://schemas.microsoft.com/office/drawing/2014/main" id="{C3CF1726-A39E-F78E-7AC4-0808C32EF6B5}"/>
              </a:ext>
            </a:extLst>
          </p:cNvPr>
          <p:cNvSpPr txBox="1"/>
          <p:nvPr/>
        </p:nvSpPr>
        <p:spPr>
          <a:xfrm>
            <a:off x="695659" y="446495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05" name="CuadroTexto 304">
            <a:extLst>
              <a:ext uri="{FF2B5EF4-FFF2-40B4-BE49-F238E27FC236}">
                <a16:creationId xmlns:a16="http://schemas.microsoft.com/office/drawing/2014/main" id="{0B8E8180-5971-C92C-42B8-0BE0B1C46974}"/>
              </a:ext>
            </a:extLst>
          </p:cNvPr>
          <p:cNvSpPr txBox="1"/>
          <p:nvPr/>
        </p:nvSpPr>
        <p:spPr>
          <a:xfrm>
            <a:off x="1204369" y="446495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06" name="Imagen 305">
            <a:extLst>
              <a:ext uri="{FF2B5EF4-FFF2-40B4-BE49-F238E27FC236}">
                <a16:creationId xmlns:a16="http://schemas.microsoft.com/office/drawing/2014/main" id="{5951073E-4D72-023A-FC96-298972FDC4A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4392679"/>
            <a:ext cx="1800000" cy="360000"/>
          </a:xfrm>
          <a:prstGeom prst="rect">
            <a:avLst/>
          </a:prstGeom>
        </p:spPr>
      </p:pic>
      <p:sp>
        <p:nvSpPr>
          <p:cNvPr id="307" name="CuadroTexto 306">
            <a:extLst>
              <a:ext uri="{FF2B5EF4-FFF2-40B4-BE49-F238E27FC236}">
                <a16:creationId xmlns:a16="http://schemas.microsoft.com/office/drawing/2014/main" id="{4C770EDE-72A9-CEEB-FBB7-AFD929183BC6}"/>
              </a:ext>
            </a:extLst>
          </p:cNvPr>
          <p:cNvSpPr txBox="1"/>
          <p:nvPr/>
        </p:nvSpPr>
        <p:spPr>
          <a:xfrm>
            <a:off x="4324237" y="4464957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08" name="CuadroTexto 307">
            <a:extLst>
              <a:ext uri="{FF2B5EF4-FFF2-40B4-BE49-F238E27FC236}">
                <a16:creationId xmlns:a16="http://schemas.microsoft.com/office/drawing/2014/main" id="{1B7D5550-9043-CC85-E1AB-315467B0B89E}"/>
              </a:ext>
            </a:extLst>
          </p:cNvPr>
          <p:cNvSpPr txBox="1"/>
          <p:nvPr/>
        </p:nvSpPr>
        <p:spPr>
          <a:xfrm>
            <a:off x="4832947" y="4464956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09" name="Imagen 308">
            <a:extLst>
              <a:ext uri="{FF2B5EF4-FFF2-40B4-BE49-F238E27FC236}">
                <a16:creationId xmlns:a16="http://schemas.microsoft.com/office/drawing/2014/main" id="{F262D258-C08E-2568-D64E-D1B0A6FDE5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4766966"/>
            <a:ext cx="1800000" cy="360000"/>
          </a:xfrm>
          <a:prstGeom prst="rect">
            <a:avLst/>
          </a:prstGeom>
        </p:spPr>
      </p:pic>
      <p:sp>
        <p:nvSpPr>
          <p:cNvPr id="310" name="CuadroTexto 309">
            <a:extLst>
              <a:ext uri="{FF2B5EF4-FFF2-40B4-BE49-F238E27FC236}">
                <a16:creationId xmlns:a16="http://schemas.microsoft.com/office/drawing/2014/main" id="{81DDF041-6F72-738E-BF26-8BD237C63097}"/>
              </a:ext>
            </a:extLst>
          </p:cNvPr>
          <p:cNvSpPr txBox="1"/>
          <p:nvPr/>
        </p:nvSpPr>
        <p:spPr>
          <a:xfrm>
            <a:off x="2509948" y="483924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11" name="CuadroTexto 310">
            <a:extLst>
              <a:ext uri="{FF2B5EF4-FFF2-40B4-BE49-F238E27FC236}">
                <a16:creationId xmlns:a16="http://schemas.microsoft.com/office/drawing/2014/main" id="{352A8B3D-6057-1855-B9B3-FF48A54512EB}"/>
              </a:ext>
            </a:extLst>
          </p:cNvPr>
          <p:cNvSpPr txBox="1"/>
          <p:nvPr/>
        </p:nvSpPr>
        <p:spPr>
          <a:xfrm>
            <a:off x="3018658" y="483924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12" name="Imagen 311">
            <a:extLst>
              <a:ext uri="{FF2B5EF4-FFF2-40B4-BE49-F238E27FC236}">
                <a16:creationId xmlns:a16="http://schemas.microsoft.com/office/drawing/2014/main" id="{254AA549-36FF-A71C-AB29-071232078F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4766966"/>
            <a:ext cx="1800000" cy="360000"/>
          </a:xfrm>
          <a:prstGeom prst="rect">
            <a:avLst/>
          </a:prstGeom>
        </p:spPr>
      </p:pic>
      <p:sp>
        <p:nvSpPr>
          <p:cNvPr id="313" name="CuadroTexto 312">
            <a:extLst>
              <a:ext uri="{FF2B5EF4-FFF2-40B4-BE49-F238E27FC236}">
                <a16:creationId xmlns:a16="http://schemas.microsoft.com/office/drawing/2014/main" id="{28C388BC-800C-22BD-130D-D227BC81C13E}"/>
              </a:ext>
            </a:extLst>
          </p:cNvPr>
          <p:cNvSpPr txBox="1"/>
          <p:nvPr/>
        </p:nvSpPr>
        <p:spPr>
          <a:xfrm>
            <a:off x="695659" y="483924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14" name="CuadroTexto 313">
            <a:extLst>
              <a:ext uri="{FF2B5EF4-FFF2-40B4-BE49-F238E27FC236}">
                <a16:creationId xmlns:a16="http://schemas.microsoft.com/office/drawing/2014/main" id="{A4ADE4BD-E263-E534-8FBC-5D851BD95763}"/>
              </a:ext>
            </a:extLst>
          </p:cNvPr>
          <p:cNvSpPr txBox="1"/>
          <p:nvPr/>
        </p:nvSpPr>
        <p:spPr>
          <a:xfrm>
            <a:off x="1204369" y="483924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15" name="Imagen 314">
            <a:extLst>
              <a:ext uri="{FF2B5EF4-FFF2-40B4-BE49-F238E27FC236}">
                <a16:creationId xmlns:a16="http://schemas.microsoft.com/office/drawing/2014/main" id="{51219C20-FB34-F06F-89F9-BC1C6D557F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4766966"/>
            <a:ext cx="1800000" cy="360000"/>
          </a:xfrm>
          <a:prstGeom prst="rect">
            <a:avLst/>
          </a:prstGeom>
        </p:spPr>
      </p:pic>
      <p:sp>
        <p:nvSpPr>
          <p:cNvPr id="316" name="CuadroTexto 315">
            <a:extLst>
              <a:ext uri="{FF2B5EF4-FFF2-40B4-BE49-F238E27FC236}">
                <a16:creationId xmlns:a16="http://schemas.microsoft.com/office/drawing/2014/main" id="{53BD8543-6BE8-0390-3D4D-B502011CC060}"/>
              </a:ext>
            </a:extLst>
          </p:cNvPr>
          <p:cNvSpPr txBox="1"/>
          <p:nvPr/>
        </p:nvSpPr>
        <p:spPr>
          <a:xfrm>
            <a:off x="4324237" y="483924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17" name="CuadroTexto 316">
            <a:extLst>
              <a:ext uri="{FF2B5EF4-FFF2-40B4-BE49-F238E27FC236}">
                <a16:creationId xmlns:a16="http://schemas.microsoft.com/office/drawing/2014/main" id="{6710418E-36B9-0057-8878-552D5A51850E}"/>
              </a:ext>
            </a:extLst>
          </p:cNvPr>
          <p:cNvSpPr txBox="1"/>
          <p:nvPr/>
        </p:nvSpPr>
        <p:spPr>
          <a:xfrm>
            <a:off x="4832947" y="483924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18" name="Imagen 317">
            <a:extLst>
              <a:ext uri="{FF2B5EF4-FFF2-40B4-BE49-F238E27FC236}">
                <a16:creationId xmlns:a16="http://schemas.microsoft.com/office/drawing/2014/main" id="{4FBEAA9D-6D6F-A738-7B6A-B0FE50C1DC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5141253"/>
            <a:ext cx="1800000" cy="360000"/>
          </a:xfrm>
          <a:prstGeom prst="rect">
            <a:avLst/>
          </a:prstGeom>
        </p:spPr>
      </p:pic>
      <p:sp>
        <p:nvSpPr>
          <p:cNvPr id="319" name="CuadroTexto 318">
            <a:extLst>
              <a:ext uri="{FF2B5EF4-FFF2-40B4-BE49-F238E27FC236}">
                <a16:creationId xmlns:a16="http://schemas.microsoft.com/office/drawing/2014/main" id="{6B78E92F-11C1-90B9-5F7C-6B748C4AE865}"/>
              </a:ext>
            </a:extLst>
          </p:cNvPr>
          <p:cNvSpPr txBox="1"/>
          <p:nvPr/>
        </p:nvSpPr>
        <p:spPr>
          <a:xfrm>
            <a:off x="2509948" y="521353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20" name="CuadroTexto 319">
            <a:extLst>
              <a:ext uri="{FF2B5EF4-FFF2-40B4-BE49-F238E27FC236}">
                <a16:creationId xmlns:a16="http://schemas.microsoft.com/office/drawing/2014/main" id="{80ED3ED6-BD25-F41E-522B-90F580FCEEC1}"/>
              </a:ext>
            </a:extLst>
          </p:cNvPr>
          <p:cNvSpPr txBox="1"/>
          <p:nvPr/>
        </p:nvSpPr>
        <p:spPr>
          <a:xfrm>
            <a:off x="3018658" y="521353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21" name="Imagen 320">
            <a:extLst>
              <a:ext uri="{FF2B5EF4-FFF2-40B4-BE49-F238E27FC236}">
                <a16:creationId xmlns:a16="http://schemas.microsoft.com/office/drawing/2014/main" id="{666208E2-380F-F130-4357-43713B7856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5141253"/>
            <a:ext cx="1800000" cy="360000"/>
          </a:xfrm>
          <a:prstGeom prst="rect">
            <a:avLst/>
          </a:prstGeom>
        </p:spPr>
      </p:pic>
      <p:sp>
        <p:nvSpPr>
          <p:cNvPr id="322" name="CuadroTexto 321">
            <a:extLst>
              <a:ext uri="{FF2B5EF4-FFF2-40B4-BE49-F238E27FC236}">
                <a16:creationId xmlns:a16="http://schemas.microsoft.com/office/drawing/2014/main" id="{199A7165-E92B-880B-7BF4-0EEE463D94B9}"/>
              </a:ext>
            </a:extLst>
          </p:cNvPr>
          <p:cNvSpPr txBox="1"/>
          <p:nvPr/>
        </p:nvSpPr>
        <p:spPr>
          <a:xfrm>
            <a:off x="695659" y="521353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23" name="CuadroTexto 322">
            <a:extLst>
              <a:ext uri="{FF2B5EF4-FFF2-40B4-BE49-F238E27FC236}">
                <a16:creationId xmlns:a16="http://schemas.microsoft.com/office/drawing/2014/main" id="{05870BEC-C5C6-40F5-43D3-7AF487E196EF}"/>
              </a:ext>
            </a:extLst>
          </p:cNvPr>
          <p:cNvSpPr txBox="1"/>
          <p:nvPr/>
        </p:nvSpPr>
        <p:spPr>
          <a:xfrm>
            <a:off x="1204369" y="521353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24" name="Imagen 323">
            <a:extLst>
              <a:ext uri="{FF2B5EF4-FFF2-40B4-BE49-F238E27FC236}">
                <a16:creationId xmlns:a16="http://schemas.microsoft.com/office/drawing/2014/main" id="{85F0BEA0-1AF3-D786-E159-BAAEE56519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5141253"/>
            <a:ext cx="1800000" cy="360000"/>
          </a:xfrm>
          <a:prstGeom prst="rect">
            <a:avLst/>
          </a:prstGeom>
        </p:spPr>
      </p:pic>
      <p:sp>
        <p:nvSpPr>
          <p:cNvPr id="325" name="CuadroTexto 324">
            <a:extLst>
              <a:ext uri="{FF2B5EF4-FFF2-40B4-BE49-F238E27FC236}">
                <a16:creationId xmlns:a16="http://schemas.microsoft.com/office/drawing/2014/main" id="{9CE0A6CA-A1F6-72A7-432B-0BE8B331C764}"/>
              </a:ext>
            </a:extLst>
          </p:cNvPr>
          <p:cNvSpPr txBox="1"/>
          <p:nvPr/>
        </p:nvSpPr>
        <p:spPr>
          <a:xfrm>
            <a:off x="4324237" y="521353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26" name="CuadroTexto 325">
            <a:extLst>
              <a:ext uri="{FF2B5EF4-FFF2-40B4-BE49-F238E27FC236}">
                <a16:creationId xmlns:a16="http://schemas.microsoft.com/office/drawing/2014/main" id="{57809022-8A96-9828-5F9E-F26C496487D7}"/>
              </a:ext>
            </a:extLst>
          </p:cNvPr>
          <p:cNvSpPr txBox="1"/>
          <p:nvPr/>
        </p:nvSpPr>
        <p:spPr>
          <a:xfrm>
            <a:off x="4832947" y="521353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27" name="Imagen 326">
            <a:extLst>
              <a:ext uri="{FF2B5EF4-FFF2-40B4-BE49-F238E27FC236}">
                <a16:creationId xmlns:a16="http://schemas.microsoft.com/office/drawing/2014/main" id="{A7E39209-8A14-6161-E764-CAECC1543B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5510776"/>
            <a:ext cx="1800000" cy="360000"/>
          </a:xfrm>
          <a:prstGeom prst="rect">
            <a:avLst/>
          </a:prstGeom>
        </p:spPr>
      </p:pic>
      <p:sp>
        <p:nvSpPr>
          <p:cNvPr id="328" name="CuadroTexto 327">
            <a:extLst>
              <a:ext uri="{FF2B5EF4-FFF2-40B4-BE49-F238E27FC236}">
                <a16:creationId xmlns:a16="http://schemas.microsoft.com/office/drawing/2014/main" id="{2C02D479-97E7-182D-5B22-3BACA8B5EB55}"/>
              </a:ext>
            </a:extLst>
          </p:cNvPr>
          <p:cNvSpPr txBox="1"/>
          <p:nvPr/>
        </p:nvSpPr>
        <p:spPr>
          <a:xfrm>
            <a:off x="2509948" y="558305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29" name="CuadroTexto 328">
            <a:extLst>
              <a:ext uri="{FF2B5EF4-FFF2-40B4-BE49-F238E27FC236}">
                <a16:creationId xmlns:a16="http://schemas.microsoft.com/office/drawing/2014/main" id="{EB5CDC64-9C6E-F32B-DF0B-56FC94C428FA}"/>
              </a:ext>
            </a:extLst>
          </p:cNvPr>
          <p:cNvSpPr txBox="1"/>
          <p:nvPr/>
        </p:nvSpPr>
        <p:spPr>
          <a:xfrm>
            <a:off x="3018658" y="558305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30" name="Imagen 329">
            <a:extLst>
              <a:ext uri="{FF2B5EF4-FFF2-40B4-BE49-F238E27FC236}">
                <a16:creationId xmlns:a16="http://schemas.microsoft.com/office/drawing/2014/main" id="{196D3C0D-EE62-1E7C-1661-1E4FC9732A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5510776"/>
            <a:ext cx="1800000" cy="360000"/>
          </a:xfrm>
          <a:prstGeom prst="rect">
            <a:avLst/>
          </a:prstGeom>
        </p:spPr>
      </p:pic>
      <p:sp>
        <p:nvSpPr>
          <p:cNvPr id="331" name="CuadroTexto 330">
            <a:extLst>
              <a:ext uri="{FF2B5EF4-FFF2-40B4-BE49-F238E27FC236}">
                <a16:creationId xmlns:a16="http://schemas.microsoft.com/office/drawing/2014/main" id="{F66D7FE8-2D45-7395-2FA5-CF191FEF43C0}"/>
              </a:ext>
            </a:extLst>
          </p:cNvPr>
          <p:cNvSpPr txBox="1"/>
          <p:nvPr/>
        </p:nvSpPr>
        <p:spPr>
          <a:xfrm>
            <a:off x="695659" y="558305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32" name="CuadroTexto 331">
            <a:extLst>
              <a:ext uri="{FF2B5EF4-FFF2-40B4-BE49-F238E27FC236}">
                <a16:creationId xmlns:a16="http://schemas.microsoft.com/office/drawing/2014/main" id="{82FBFDC8-C02A-478C-60A6-01A13421DB24}"/>
              </a:ext>
            </a:extLst>
          </p:cNvPr>
          <p:cNvSpPr txBox="1"/>
          <p:nvPr/>
        </p:nvSpPr>
        <p:spPr>
          <a:xfrm>
            <a:off x="1204369" y="558305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33" name="Imagen 332">
            <a:extLst>
              <a:ext uri="{FF2B5EF4-FFF2-40B4-BE49-F238E27FC236}">
                <a16:creationId xmlns:a16="http://schemas.microsoft.com/office/drawing/2014/main" id="{0E747E4C-CA45-BCCE-F3BC-1D8F05FB2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5510776"/>
            <a:ext cx="1800000" cy="360000"/>
          </a:xfrm>
          <a:prstGeom prst="rect">
            <a:avLst/>
          </a:prstGeom>
        </p:spPr>
      </p:pic>
      <p:sp>
        <p:nvSpPr>
          <p:cNvPr id="334" name="CuadroTexto 333">
            <a:extLst>
              <a:ext uri="{FF2B5EF4-FFF2-40B4-BE49-F238E27FC236}">
                <a16:creationId xmlns:a16="http://schemas.microsoft.com/office/drawing/2014/main" id="{21E20539-1A61-1337-BEBD-11738629DFE5}"/>
              </a:ext>
            </a:extLst>
          </p:cNvPr>
          <p:cNvSpPr txBox="1"/>
          <p:nvPr/>
        </p:nvSpPr>
        <p:spPr>
          <a:xfrm>
            <a:off x="4324237" y="558305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35" name="CuadroTexto 334">
            <a:extLst>
              <a:ext uri="{FF2B5EF4-FFF2-40B4-BE49-F238E27FC236}">
                <a16:creationId xmlns:a16="http://schemas.microsoft.com/office/drawing/2014/main" id="{735D7D97-3111-824D-718B-F7D9C7373D25}"/>
              </a:ext>
            </a:extLst>
          </p:cNvPr>
          <p:cNvSpPr txBox="1"/>
          <p:nvPr/>
        </p:nvSpPr>
        <p:spPr>
          <a:xfrm>
            <a:off x="4832947" y="558305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36" name="Imagen 335">
            <a:extLst>
              <a:ext uri="{FF2B5EF4-FFF2-40B4-BE49-F238E27FC236}">
                <a16:creationId xmlns:a16="http://schemas.microsoft.com/office/drawing/2014/main" id="{A7ACF1BD-FF7E-C697-7EBD-7123508942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5885063"/>
            <a:ext cx="1800000" cy="360000"/>
          </a:xfrm>
          <a:prstGeom prst="rect">
            <a:avLst/>
          </a:prstGeom>
        </p:spPr>
      </p:pic>
      <p:sp>
        <p:nvSpPr>
          <p:cNvPr id="337" name="CuadroTexto 336">
            <a:extLst>
              <a:ext uri="{FF2B5EF4-FFF2-40B4-BE49-F238E27FC236}">
                <a16:creationId xmlns:a16="http://schemas.microsoft.com/office/drawing/2014/main" id="{979AB962-A31F-4E81-1608-39F06F0F5E32}"/>
              </a:ext>
            </a:extLst>
          </p:cNvPr>
          <p:cNvSpPr txBox="1"/>
          <p:nvPr/>
        </p:nvSpPr>
        <p:spPr>
          <a:xfrm>
            <a:off x="2509948" y="595734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38" name="CuadroTexto 337">
            <a:extLst>
              <a:ext uri="{FF2B5EF4-FFF2-40B4-BE49-F238E27FC236}">
                <a16:creationId xmlns:a16="http://schemas.microsoft.com/office/drawing/2014/main" id="{37526DB3-A325-FAEF-3A14-A6230650DCF0}"/>
              </a:ext>
            </a:extLst>
          </p:cNvPr>
          <p:cNvSpPr txBox="1"/>
          <p:nvPr/>
        </p:nvSpPr>
        <p:spPr>
          <a:xfrm>
            <a:off x="3018658" y="595734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39" name="Imagen 338">
            <a:extLst>
              <a:ext uri="{FF2B5EF4-FFF2-40B4-BE49-F238E27FC236}">
                <a16:creationId xmlns:a16="http://schemas.microsoft.com/office/drawing/2014/main" id="{18C39941-7868-A7D3-D986-4FF8E30E16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5885063"/>
            <a:ext cx="1800000" cy="360000"/>
          </a:xfrm>
          <a:prstGeom prst="rect">
            <a:avLst/>
          </a:prstGeom>
        </p:spPr>
      </p:pic>
      <p:sp>
        <p:nvSpPr>
          <p:cNvPr id="340" name="CuadroTexto 339">
            <a:extLst>
              <a:ext uri="{FF2B5EF4-FFF2-40B4-BE49-F238E27FC236}">
                <a16:creationId xmlns:a16="http://schemas.microsoft.com/office/drawing/2014/main" id="{04ACF96F-2271-B6D6-D0C3-77911033BC2D}"/>
              </a:ext>
            </a:extLst>
          </p:cNvPr>
          <p:cNvSpPr txBox="1"/>
          <p:nvPr/>
        </p:nvSpPr>
        <p:spPr>
          <a:xfrm>
            <a:off x="695659" y="595734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41" name="CuadroTexto 340">
            <a:extLst>
              <a:ext uri="{FF2B5EF4-FFF2-40B4-BE49-F238E27FC236}">
                <a16:creationId xmlns:a16="http://schemas.microsoft.com/office/drawing/2014/main" id="{FA748FA5-CA70-17D5-E265-D7D8D6FBCC30}"/>
              </a:ext>
            </a:extLst>
          </p:cNvPr>
          <p:cNvSpPr txBox="1"/>
          <p:nvPr/>
        </p:nvSpPr>
        <p:spPr>
          <a:xfrm>
            <a:off x="1204369" y="595734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42" name="Imagen 341">
            <a:extLst>
              <a:ext uri="{FF2B5EF4-FFF2-40B4-BE49-F238E27FC236}">
                <a16:creationId xmlns:a16="http://schemas.microsoft.com/office/drawing/2014/main" id="{D4429B74-8411-64DB-85D6-B9AC96FF143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5885063"/>
            <a:ext cx="1800000" cy="360000"/>
          </a:xfrm>
          <a:prstGeom prst="rect">
            <a:avLst/>
          </a:prstGeom>
        </p:spPr>
      </p:pic>
      <p:sp>
        <p:nvSpPr>
          <p:cNvPr id="343" name="CuadroTexto 342">
            <a:extLst>
              <a:ext uri="{FF2B5EF4-FFF2-40B4-BE49-F238E27FC236}">
                <a16:creationId xmlns:a16="http://schemas.microsoft.com/office/drawing/2014/main" id="{7CAD760C-CEFF-DB68-BA76-B5D7AC26AF71}"/>
              </a:ext>
            </a:extLst>
          </p:cNvPr>
          <p:cNvSpPr txBox="1"/>
          <p:nvPr/>
        </p:nvSpPr>
        <p:spPr>
          <a:xfrm>
            <a:off x="4324237" y="595734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44" name="CuadroTexto 343">
            <a:extLst>
              <a:ext uri="{FF2B5EF4-FFF2-40B4-BE49-F238E27FC236}">
                <a16:creationId xmlns:a16="http://schemas.microsoft.com/office/drawing/2014/main" id="{9B9D50F4-89DE-8BD1-11FD-47E17C83AE6E}"/>
              </a:ext>
            </a:extLst>
          </p:cNvPr>
          <p:cNvSpPr txBox="1"/>
          <p:nvPr/>
        </p:nvSpPr>
        <p:spPr>
          <a:xfrm>
            <a:off x="4832947" y="595734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45" name="Imagen 344">
            <a:extLst>
              <a:ext uri="{FF2B5EF4-FFF2-40B4-BE49-F238E27FC236}">
                <a16:creationId xmlns:a16="http://schemas.microsoft.com/office/drawing/2014/main" id="{64E7DFB4-C6DE-62E9-BF20-47005F1C3C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6259896"/>
            <a:ext cx="1800000" cy="360000"/>
          </a:xfrm>
          <a:prstGeom prst="rect">
            <a:avLst/>
          </a:prstGeom>
        </p:spPr>
      </p:pic>
      <p:sp>
        <p:nvSpPr>
          <p:cNvPr id="346" name="CuadroTexto 345">
            <a:extLst>
              <a:ext uri="{FF2B5EF4-FFF2-40B4-BE49-F238E27FC236}">
                <a16:creationId xmlns:a16="http://schemas.microsoft.com/office/drawing/2014/main" id="{D5C52360-4FE6-C219-B5B5-3EC341F72D82}"/>
              </a:ext>
            </a:extLst>
          </p:cNvPr>
          <p:cNvSpPr txBox="1"/>
          <p:nvPr/>
        </p:nvSpPr>
        <p:spPr>
          <a:xfrm>
            <a:off x="2509948" y="633217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47" name="CuadroTexto 346">
            <a:extLst>
              <a:ext uri="{FF2B5EF4-FFF2-40B4-BE49-F238E27FC236}">
                <a16:creationId xmlns:a16="http://schemas.microsoft.com/office/drawing/2014/main" id="{843AB2F3-E537-0FB0-F737-BABE7B51DC63}"/>
              </a:ext>
            </a:extLst>
          </p:cNvPr>
          <p:cNvSpPr txBox="1"/>
          <p:nvPr/>
        </p:nvSpPr>
        <p:spPr>
          <a:xfrm>
            <a:off x="3018658" y="633217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48" name="Imagen 347">
            <a:extLst>
              <a:ext uri="{FF2B5EF4-FFF2-40B4-BE49-F238E27FC236}">
                <a16:creationId xmlns:a16="http://schemas.microsoft.com/office/drawing/2014/main" id="{451AAE65-ACF8-5D15-496D-383C100946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6259896"/>
            <a:ext cx="1800000" cy="360000"/>
          </a:xfrm>
          <a:prstGeom prst="rect">
            <a:avLst/>
          </a:prstGeom>
        </p:spPr>
      </p:pic>
      <p:sp>
        <p:nvSpPr>
          <p:cNvPr id="349" name="CuadroTexto 348">
            <a:extLst>
              <a:ext uri="{FF2B5EF4-FFF2-40B4-BE49-F238E27FC236}">
                <a16:creationId xmlns:a16="http://schemas.microsoft.com/office/drawing/2014/main" id="{6740FCC9-54F9-5AD3-BBED-834506FE3521}"/>
              </a:ext>
            </a:extLst>
          </p:cNvPr>
          <p:cNvSpPr txBox="1"/>
          <p:nvPr/>
        </p:nvSpPr>
        <p:spPr>
          <a:xfrm>
            <a:off x="695659" y="633217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50" name="CuadroTexto 349">
            <a:extLst>
              <a:ext uri="{FF2B5EF4-FFF2-40B4-BE49-F238E27FC236}">
                <a16:creationId xmlns:a16="http://schemas.microsoft.com/office/drawing/2014/main" id="{98EDEE07-694D-E718-933C-3FDF2F1FCF92}"/>
              </a:ext>
            </a:extLst>
          </p:cNvPr>
          <p:cNvSpPr txBox="1"/>
          <p:nvPr/>
        </p:nvSpPr>
        <p:spPr>
          <a:xfrm>
            <a:off x="1204369" y="633217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51" name="Imagen 350">
            <a:extLst>
              <a:ext uri="{FF2B5EF4-FFF2-40B4-BE49-F238E27FC236}">
                <a16:creationId xmlns:a16="http://schemas.microsoft.com/office/drawing/2014/main" id="{81566EE1-2A90-D615-BE56-421DF0B1EC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6259896"/>
            <a:ext cx="1800000" cy="360000"/>
          </a:xfrm>
          <a:prstGeom prst="rect">
            <a:avLst/>
          </a:prstGeom>
        </p:spPr>
      </p:pic>
      <p:sp>
        <p:nvSpPr>
          <p:cNvPr id="352" name="CuadroTexto 351">
            <a:extLst>
              <a:ext uri="{FF2B5EF4-FFF2-40B4-BE49-F238E27FC236}">
                <a16:creationId xmlns:a16="http://schemas.microsoft.com/office/drawing/2014/main" id="{48CE6E6C-5E12-A422-AB43-B24B116EAD84}"/>
              </a:ext>
            </a:extLst>
          </p:cNvPr>
          <p:cNvSpPr txBox="1"/>
          <p:nvPr/>
        </p:nvSpPr>
        <p:spPr>
          <a:xfrm>
            <a:off x="4324237" y="633217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53" name="CuadroTexto 352">
            <a:extLst>
              <a:ext uri="{FF2B5EF4-FFF2-40B4-BE49-F238E27FC236}">
                <a16:creationId xmlns:a16="http://schemas.microsoft.com/office/drawing/2014/main" id="{84F4BA33-91B9-6FF0-B314-DA91C8A7CF21}"/>
              </a:ext>
            </a:extLst>
          </p:cNvPr>
          <p:cNvSpPr txBox="1"/>
          <p:nvPr/>
        </p:nvSpPr>
        <p:spPr>
          <a:xfrm>
            <a:off x="4832947" y="633217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54" name="Imagen 353">
            <a:extLst>
              <a:ext uri="{FF2B5EF4-FFF2-40B4-BE49-F238E27FC236}">
                <a16:creationId xmlns:a16="http://schemas.microsoft.com/office/drawing/2014/main" id="{C3648B89-1E91-1421-A756-866F0B505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6634183"/>
            <a:ext cx="1800000" cy="360000"/>
          </a:xfrm>
          <a:prstGeom prst="rect">
            <a:avLst/>
          </a:prstGeom>
        </p:spPr>
      </p:pic>
      <p:sp>
        <p:nvSpPr>
          <p:cNvPr id="355" name="CuadroTexto 354">
            <a:extLst>
              <a:ext uri="{FF2B5EF4-FFF2-40B4-BE49-F238E27FC236}">
                <a16:creationId xmlns:a16="http://schemas.microsoft.com/office/drawing/2014/main" id="{3FF1883E-492C-6717-A03D-C1EC2FA96068}"/>
              </a:ext>
            </a:extLst>
          </p:cNvPr>
          <p:cNvSpPr txBox="1"/>
          <p:nvPr/>
        </p:nvSpPr>
        <p:spPr>
          <a:xfrm>
            <a:off x="2509948" y="670646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56" name="CuadroTexto 355">
            <a:extLst>
              <a:ext uri="{FF2B5EF4-FFF2-40B4-BE49-F238E27FC236}">
                <a16:creationId xmlns:a16="http://schemas.microsoft.com/office/drawing/2014/main" id="{21E6B872-AC6E-3772-4D5B-AAF694A426F2}"/>
              </a:ext>
            </a:extLst>
          </p:cNvPr>
          <p:cNvSpPr txBox="1"/>
          <p:nvPr/>
        </p:nvSpPr>
        <p:spPr>
          <a:xfrm>
            <a:off x="3018658" y="670646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57" name="Imagen 356">
            <a:extLst>
              <a:ext uri="{FF2B5EF4-FFF2-40B4-BE49-F238E27FC236}">
                <a16:creationId xmlns:a16="http://schemas.microsoft.com/office/drawing/2014/main" id="{2DF6C1C0-CE98-3F5A-C821-6B4770E716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6634183"/>
            <a:ext cx="1800000" cy="360000"/>
          </a:xfrm>
          <a:prstGeom prst="rect">
            <a:avLst/>
          </a:prstGeom>
        </p:spPr>
      </p:pic>
      <p:sp>
        <p:nvSpPr>
          <p:cNvPr id="358" name="CuadroTexto 357">
            <a:extLst>
              <a:ext uri="{FF2B5EF4-FFF2-40B4-BE49-F238E27FC236}">
                <a16:creationId xmlns:a16="http://schemas.microsoft.com/office/drawing/2014/main" id="{45067BB7-F3DD-AB0C-9A73-FED4E2C7B618}"/>
              </a:ext>
            </a:extLst>
          </p:cNvPr>
          <p:cNvSpPr txBox="1"/>
          <p:nvPr/>
        </p:nvSpPr>
        <p:spPr>
          <a:xfrm>
            <a:off x="695659" y="670646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59" name="CuadroTexto 358">
            <a:extLst>
              <a:ext uri="{FF2B5EF4-FFF2-40B4-BE49-F238E27FC236}">
                <a16:creationId xmlns:a16="http://schemas.microsoft.com/office/drawing/2014/main" id="{CEB40C11-59C8-5F8A-390B-8E129C02E931}"/>
              </a:ext>
            </a:extLst>
          </p:cNvPr>
          <p:cNvSpPr txBox="1"/>
          <p:nvPr/>
        </p:nvSpPr>
        <p:spPr>
          <a:xfrm>
            <a:off x="1204369" y="670646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60" name="Imagen 359">
            <a:extLst>
              <a:ext uri="{FF2B5EF4-FFF2-40B4-BE49-F238E27FC236}">
                <a16:creationId xmlns:a16="http://schemas.microsoft.com/office/drawing/2014/main" id="{547F7FA6-319D-C5E1-132E-02B929200C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6634183"/>
            <a:ext cx="1800000" cy="360000"/>
          </a:xfrm>
          <a:prstGeom prst="rect">
            <a:avLst/>
          </a:prstGeom>
        </p:spPr>
      </p:pic>
      <p:sp>
        <p:nvSpPr>
          <p:cNvPr id="361" name="CuadroTexto 360">
            <a:extLst>
              <a:ext uri="{FF2B5EF4-FFF2-40B4-BE49-F238E27FC236}">
                <a16:creationId xmlns:a16="http://schemas.microsoft.com/office/drawing/2014/main" id="{F81A4DE5-55CD-9F36-9633-CE49C56DC3E6}"/>
              </a:ext>
            </a:extLst>
          </p:cNvPr>
          <p:cNvSpPr txBox="1"/>
          <p:nvPr/>
        </p:nvSpPr>
        <p:spPr>
          <a:xfrm>
            <a:off x="4324237" y="670646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62" name="CuadroTexto 361">
            <a:extLst>
              <a:ext uri="{FF2B5EF4-FFF2-40B4-BE49-F238E27FC236}">
                <a16:creationId xmlns:a16="http://schemas.microsoft.com/office/drawing/2014/main" id="{B41D8480-A778-B200-54E9-F22DAFB889E5}"/>
              </a:ext>
            </a:extLst>
          </p:cNvPr>
          <p:cNvSpPr txBox="1"/>
          <p:nvPr/>
        </p:nvSpPr>
        <p:spPr>
          <a:xfrm>
            <a:off x="4832947" y="670646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63" name="Imagen 362">
            <a:extLst>
              <a:ext uri="{FF2B5EF4-FFF2-40B4-BE49-F238E27FC236}">
                <a16:creationId xmlns:a16="http://schemas.microsoft.com/office/drawing/2014/main" id="{CFCCF11F-3C23-EB12-7C33-93136A2E33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7003706"/>
            <a:ext cx="1800000" cy="360000"/>
          </a:xfrm>
          <a:prstGeom prst="rect">
            <a:avLst/>
          </a:prstGeom>
        </p:spPr>
      </p:pic>
      <p:sp>
        <p:nvSpPr>
          <p:cNvPr id="364" name="CuadroTexto 363">
            <a:extLst>
              <a:ext uri="{FF2B5EF4-FFF2-40B4-BE49-F238E27FC236}">
                <a16:creationId xmlns:a16="http://schemas.microsoft.com/office/drawing/2014/main" id="{8411AF57-D4F7-536E-00E4-AD6EBB71C47F}"/>
              </a:ext>
            </a:extLst>
          </p:cNvPr>
          <p:cNvSpPr txBox="1"/>
          <p:nvPr/>
        </p:nvSpPr>
        <p:spPr>
          <a:xfrm>
            <a:off x="2509948" y="707598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65" name="CuadroTexto 364">
            <a:extLst>
              <a:ext uri="{FF2B5EF4-FFF2-40B4-BE49-F238E27FC236}">
                <a16:creationId xmlns:a16="http://schemas.microsoft.com/office/drawing/2014/main" id="{A9EE1940-57B2-9C5D-CE14-D27B59509398}"/>
              </a:ext>
            </a:extLst>
          </p:cNvPr>
          <p:cNvSpPr txBox="1"/>
          <p:nvPr/>
        </p:nvSpPr>
        <p:spPr>
          <a:xfrm>
            <a:off x="3018658" y="707598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66" name="Imagen 365">
            <a:extLst>
              <a:ext uri="{FF2B5EF4-FFF2-40B4-BE49-F238E27FC236}">
                <a16:creationId xmlns:a16="http://schemas.microsoft.com/office/drawing/2014/main" id="{A59BBB97-AC48-7EBA-9CB3-CD7F0A7D04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7003706"/>
            <a:ext cx="1800000" cy="360000"/>
          </a:xfrm>
          <a:prstGeom prst="rect">
            <a:avLst/>
          </a:prstGeom>
        </p:spPr>
      </p:pic>
      <p:sp>
        <p:nvSpPr>
          <p:cNvPr id="367" name="CuadroTexto 366">
            <a:extLst>
              <a:ext uri="{FF2B5EF4-FFF2-40B4-BE49-F238E27FC236}">
                <a16:creationId xmlns:a16="http://schemas.microsoft.com/office/drawing/2014/main" id="{45899920-F84E-1A33-7166-FC1E440F10A6}"/>
              </a:ext>
            </a:extLst>
          </p:cNvPr>
          <p:cNvSpPr txBox="1"/>
          <p:nvPr/>
        </p:nvSpPr>
        <p:spPr>
          <a:xfrm>
            <a:off x="695659" y="707598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68" name="CuadroTexto 367">
            <a:extLst>
              <a:ext uri="{FF2B5EF4-FFF2-40B4-BE49-F238E27FC236}">
                <a16:creationId xmlns:a16="http://schemas.microsoft.com/office/drawing/2014/main" id="{AC4E9E45-77CD-4DA2-24CC-06C55F0F306F}"/>
              </a:ext>
            </a:extLst>
          </p:cNvPr>
          <p:cNvSpPr txBox="1"/>
          <p:nvPr/>
        </p:nvSpPr>
        <p:spPr>
          <a:xfrm>
            <a:off x="1204369" y="707598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69" name="Imagen 368">
            <a:extLst>
              <a:ext uri="{FF2B5EF4-FFF2-40B4-BE49-F238E27FC236}">
                <a16:creationId xmlns:a16="http://schemas.microsoft.com/office/drawing/2014/main" id="{C2723555-1A11-C89E-A651-E6A48173F7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7003706"/>
            <a:ext cx="1800000" cy="360000"/>
          </a:xfrm>
          <a:prstGeom prst="rect">
            <a:avLst/>
          </a:prstGeom>
        </p:spPr>
      </p:pic>
      <p:sp>
        <p:nvSpPr>
          <p:cNvPr id="370" name="CuadroTexto 369">
            <a:extLst>
              <a:ext uri="{FF2B5EF4-FFF2-40B4-BE49-F238E27FC236}">
                <a16:creationId xmlns:a16="http://schemas.microsoft.com/office/drawing/2014/main" id="{A45F79A5-AC6B-F2AA-2441-2467736073A0}"/>
              </a:ext>
            </a:extLst>
          </p:cNvPr>
          <p:cNvSpPr txBox="1"/>
          <p:nvPr/>
        </p:nvSpPr>
        <p:spPr>
          <a:xfrm>
            <a:off x="4324237" y="7075984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71" name="CuadroTexto 370">
            <a:extLst>
              <a:ext uri="{FF2B5EF4-FFF2-40B4-BE49-F238E27FC236}">
                <a16:creationId xmlns:a16="http://schemas.microsoft.com/office/drawing/2014/main" id="{018EA515-01FF-6715-8884-DEA40490515F}"/>
              </a:ext>
            </a:extLst>
          </p:cNvPr>
          <p:cNvSpPr txBox="1"/>
          <p:nvPr/>
        </p:nvSpPr>
        <p:spPr>
          <a:xfrm>
            <a:off x="4832947" y="7075983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72" name="Imagen 371">
            <a:extLst>
              <a:ext uri="{FF2B5EF4-FFF2-40B4-BE49-F238E27FC236}">
                <a16:creationId xmlns:a16="http://schemas.microsoft.com/office/drawing/2014/main" id="{27955774-E138-9492-8D5C-80B81A884C5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7377993"/>
            <a:ext cx="1800000" cy="360000"/>
          </a:xfrm>
          <a:prstGeom prst="rect">
            <a:avLst/>
          </a:prstGeom>
        </p:spPr>
      </p:pic>
      <p:sp>
        <p:nvSpPr>
          <p:cNvPr id="373" name="CuadroTexto 372">
            <a:extLst>
              <a:ext uri="{FF2B5EF4-FFF2-40B4-BE49-F238E27FC236}">
                <a16:creationId xmlns:a16="http://schemas.microsoft.com/office/drawing/2014/main" id="{1A3CA034-6D48-F938-F9AA-A3EA7202DAF4}"/>
              </a:ext>
            </a:extLst>
          </p:cNvPr>
          <p:cNvSpPr txBox="1"/>
          <p:nvPr/>
        </p:nvSpPr>
        <p:spPr>
          <a:xfrm>
            <a:off x="2509948" y="745027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74" name="CuadroTexto 373">
            <a:extLst>
              <a:ext uri="{FF2B5EF4-FFF2-40B4-BE49-F238E27FC236}">
                <a16:creationId xmlns:a16="http://schemas.microsoft.com/office/drawing/2014/main" id="{32369354-E291-2A3D-D67E-ECA3B63EBBAE}"/>
              </a:ext>
            </a:extLst>
          </p:cNvPr>
          <p:cNvSpPr txBox="1"/>
          <p:nvPr/>
        </p:nvSpPr>
        <p:spPr>
          <a:xfrm>
            <a:off x="3018658" y="745027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75" name="Imagen 374">
            <a:extLst>
              <a:ext uri="{FF2B5EF4-FFF2-40B4-BE49-F238E27FC236}">
                <a16:creationId xmlns:a16="http://schemas.microsoft.com/office/drawing/2014/main" id="{A6FC5F0D-8AD0-3EE9-FB1A-3CB29553F8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7377993"/>
            <a:ext cx="1800000" cy="360000"/>
          </a:xfrm>
          <a:prstGeom prst="rect">
            <a:avLst/>
          </a:prstGeom>
        </p:spPr>
      </p:pic>
      <p:sp>
        <p:nvSpPr>
          <p:cNvPr id="376" name="CuadroTexto 375">
            <a:extLst>
              <a:ext uri="{FF2B5EF4-FFF2-40B4-BE49-F238E27FC236}">
                <a16:creationId xmlns:a16="http://schemas.microsoft.com/office/drawing/2014/main" id="{CB4313C5-CD45-7E29-E678-89B29E016525}"/>
              </a:ext>
            </a:extLst>
          </p:cNvPr>
          <p:cNvSpPr txBox="1"/>
          <p:nvPr/>
        </p:nvSpPr>
        <p:spPr>
          <a:xfrm>
            <a:off x="695659" y="745027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77" name="CuadroTexto 376">
            <a:extLst>
              <a:ext uri="{FF2B5EF4-FFF2-40B4-BE49-F238E27FC236}">
                <a16:creationId xmlns:a16="http://schemas.microsoft.com/office/drawing/2014/main" id="{EB090626-78F0-998B-0A32-849B0B89A031}"/>
              </a:ext>
            </a:extLst>
          </p:cNvPr>
          <p:cNvSpPr txBox="1"/>
          <p:nvPr/>
        </p:nvSpPr>
        <p:spPr>
          <a:xfrm>
            <a:off x="1204369" y="745027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78" name="Imagen 377">
            <a:extLst>
              <a:ext uri="{FF2B5EF4-FFF2-40B4-BE49-F238E27FC236}">
                <a16:creationId xmlns:a16="http://schemas.microsoft.com/office/drawing/2014/main" id="{2155AEAF-B513-73E3-E45C-705F83451B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7377993"/>
            <a:ext cx="1800000" cy="360000"/>
          </a:xfrm>
          <a:prstGeom prst="rect">
            <a:avLst/>
          </a:prstGeom>
        </p:spPr>
      </p:pic>
      <p:sp>
        <p:nvSpPr>
          <p:cNvPr id="379" name="CuadroTexto 378">
            <a:extLst>
              <a:ext uri="{FF2B5EF4-FFF2-40B4-BE49-F238E27FC236}">
                <a16:creationId xmlns:a16="http://schemas.microsoft.com/office/drawing/2014/main" id="{92A83F39-8596-2544-5704-1898E9A13CBE}"/>
              </a:ext>
            </a:extLst>
          </p:cNvPr>
          <p:cNvSpPr txBox="1"/>
          <p:nvPr/>
        </p:nvSpPr>
        <p:spPr>
          <a:xfrm>
            <a:off x="4324237" y="7450271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80" name="CuadroTexto 379">
            <a:extLst>
              <a:ext uri="{FF2B5EF4-FFF2-40B4-BE49-F238E27FC236}">
                <a16:creationId xmlns:a16="http://schemas.microsoft.com/office/drawing/2014/main" id="{2D13CA68-0196-3BCE-ED37-42A1C7CB48FF}"/>
              </a:ext>
            </a:extLst>
          </p:cNvPr>
          <p:cNvSpPr txBox="1"/>
          <p:nvPr/>
        </p:nvSpPr>
        <p:spPr>
          <a:xfrm>
            <a:off x="4832947" y="7450270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81" name="Imagen 380">
            <a:extLst>
              <a:ext uri="{FF2B5EF4-FFF2-40B4-BE49-F238E27FC236}">
                <a16:creationId xmlns:a16="http://schemas.microsoft.com/office/drawing/2014/main" id="{C9B2EB16-9DDD-BF22-6AC2-DA90E0357A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7752280"/>
            <a:ext cx="1800000" cy="360000"/>
          </a:xfrm>
          <a:prstGeom prst="rect">
            <a:avLst/>
          </a:prstGeom>
        </p:spPr>
      </p:pic>
      <p:sp>
        <p:nvSpPr>
          <p:cNvPr id="382" name="CuadroTexto 381">
            <a:extLst>
              <a:ext uri="{FF2B5EF4-FFF2-40B4-BE49-F238E27FC236}">
                <a16:creationId xmlns:a16="http://schemas.microsoft.com/office/drawing/2014/main" id="{9D52D2DB-E4D9-357D-F9D4-0BC6C5CC8F9F}"/>
              </a:ext>
            </a:extLst>
          </p:cNvPr>
          <p:cNvSpPr txBox="1"/>
          <p:nvPr/>
        </p:nvSpPr>
        <p:spPr>
          <a:xfrm>
            <a:off x="2509948" y="7824558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83" name="CuadroTexto 382">
            <a:extLst>
              <a:ext uri="{FF2B5EF4-FFF2-40B4-BE49-F238E27FC236}">
                <a16:creationId xmlns:a16="http://schemas.microsoft.com/office/drawing/2014/main" id="{317D887F-6703-D231-D396-ABA35D9B6B79}"/>
              </a:ext>
            </a:extLst>
          </p:cNvPr>
          <p:cNvSpPr txBox="1"/>
          <p:nvPr/>
        </p:nvSpPr>
        <p:spPr>
          <a:xfrm>
            <a:off x="3018658" y="7824557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84" name="Imagen 383">
            <a:extLst>
              <a:ext uri="{FF2B5EF4-FFF2-40B4-BE49-F238E27FC236}">
                <a16:creationId xmlns:a16="http://schemas.microsoft.com/office/drawing/2014/main" id="{54F94289-3770-531A-7F7C-B63A3C6CB67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7752280"/>
            <a:ext cx="1800000" cy="360000"/>
          </a:xfrm>
          <a:prstGeom prst="rect">
            <a:avLst/>
          </a:prstGeom>
        </p:spPr>
      </p:pic>
      <p:sp>
        <p:nvSpPr>
          <p:cNvPr id="385" name="CuadroTexto 384">
            <a:extLst>
              <a:ext uri="{FF2B5EF4-FFF2-40B4-BE49-F238E27FC236}">
                <a16:creationId xmlns:a16="http://schemas.microsoft.com/office/drawing/2014/main" id="{FDB8FAAA-F60D-08E0-6046-7B0E42C05F37}"/>
              </a:ext>
            </a:extLst>
          </p:cNvPr>
          <p:cNvSpPr txBox="1"/>
          <p:nvPr/>
        </p:nvSpPr>
        <p:spPr>
          <a:xfrm>
            <a:off x="695659" y="7824558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86" name="CuadroTexto 385">
            <a:extLst>
              <a:ext uri="{FF2B5EF4-FFF2-40B4-BE49-F238E27FC236}">
                <a16:creationId xmlns:a16="http://schemas.microsoft.com/office/drawing/2014/main" id="{E88F5FE9-8D25-8223-234D-08FD24F87848}"/>
              </a:ext>
            </a:extLst>
          </p:cNvPr>
          <p:cNvSpPr txBox="1"/>
          <p:nvPr/>
        </p:nvSpPr>
        <p:spPr>
          <a:xfrm>
            <a:off x="1204369" y="7824557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87" name="Imagen 386">
            <a:extLst>
              <a:ext uri="{FF2B5EF4-FFF2-40B4-BE49-F238E27FC236}">
                <a16:creationId xmlns:a16="http://schemas.microsoft.com/office/drawing/2014/main" id="{75D89572-7460-3841-69CE-71542F3DC6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7752280"/>
            <a:ext cx="1800000" cy="360000"/>
          </a:xfrm>
          <a:prstGeom prst="rect">
            <a:avLst/>
          </a:prstGeom>
        </p:spPr>
      </p:pic>
      <p:sp>
        <p:nvSpPr>
          <p:cNvPr id="388" name="CuadroTexto 387">
            <a:extLst>
              <a:ext uri="{FF2B5EF4-FFF2-40B4-BE49-F238E27FC236}">
                <a16:creationId xmlns:a16="http://schemas.microsoft.com/office/drawing/2014/main" id="{2A74C2CE-CEE8-F6BB-5D43-6DEF161CE243}"/>
              </a:ext>
            </a:extLst>
          </p:cNvPr>
          <p:cNvSpPr txBox="1"/>
          <p:nvPr/>
        </p:nvSpPr>
        <p:spPr>
          <a:xfrm>
            <a:off x="4324237" y="7824558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89" name="CuadroTexto 388">
            <a:extLst>
              <a:ext uri="{FF2B5EF4-FFF2-40B4-BE49-F238E27FC236}">
                <a16:creationId xmlns:a16="http://schemas.microsoft.com/office/drawing/2014/main" id="{4C50E452-8A67-6CDF-3D43-51F8EBA01F63}"/>
              </a:ext>
            </a:extLst>
          </p:cNvPr>
          <p:cNvSpPr txBox="1"/>
          <p:nvPr/>
        </p:nvSpPr>
        <p:spPr>
          <a:xfrm>
            <a:off x="4832947" y="7824557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90" name="Imagen 389">
            <a:extLst>
              <a:ext uri="{FF2B5EF4-FFF2-40B4-BE49-F238E27FC236}">
                <a16:creationId xmlns:a16="http://schemas.microsoft.com/office/drawing/2014/main" id="{8551EAB7-1823-45E9-A217-CE943747A7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948" y="8126567"/>
            <a:ext cx="1800000" cy="360000"/>
          </a:xfrm>
          <a:prstGeom prst="rect">
            <a:avLst/>
          </a:prstGeom>
        </p:spPr>
      </p:pic>
      <p:sp>
        <p:nvSpPr>
          <p:cNvPr id="391" name="CuadroTexto 390">
            <a:extLst>
              <a:ext uri="{FF2B5EF4-FFF2-40B4-BE49-F238E27FC236}">
                <a16:creationId xmlns:a16="http://schemas.microsoft.com/office/drawing/2014/main" id="{10058F66-62D4-E848-81F7-A434087DC6D2}"/>
              </a:ext>
            </a:extLst>
          </p:cNvPr>
          <p:cNvSpPr txBox="1"/>
          <p:nvPr/>
        </p:nvSpPr>
        <p:spPr>
          <a:xfrm>
            <a:off x="2509948" y="8198845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92" name="CuadroTexto 391">
            <a:extLst>
              <a:ext uri="{FF2B5EF4-FFF2-40B4-BE49-F238E27FC236}">
                <a16:creationId xmlns:a16="http://schemas.microsoft.com/office/drawing/2014/main" id="{464FE051-D7AF-F151-768C-7313D0125B59}"/>
              </a:ext>
            </a:extLst>
          </p:cNvPr>
          <p:cNvSpPr txBox="1"/>
          <p:nvPr/>
        </p:nvSpPr>
        <p:spPr>
          <a:xfrm>
            <a:off x="3018658" y="8198844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93" name="Imagen 392">
            <a:extLst>
              <a:ext uri="{FF2B5EF4-FFF2-40B4-BE49-F238E27FC236}">
                <a16:creationId xmlns:a16="http://schemas.microsoft.com/office/drawing/2014/main" id="{26DFBE41-EE69-31E3-505E-8879068073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9" y="8126567"/>
            <a:ext cx="1800000" cy="360000"/>
          </a:xfrm>
          <a:prstGeom prst="rect">
            <a:avLst/>
          </a:prstGeom>
        </p:spPr>
      </p:pic>
      <p:sp>
        <p:nvSpPr>
          <p:cNvPr id="394" name="CuadroTexto 393">
            <a:extLst>
              <a:ext uri="{FF2B5EF4-FFF2-40B4-BE49-F238E27FC236}">
                <a16:creationId xmlns:a16="http://schemas.microsoft.com/office/drawing/2014/main" id="{40B4CEB3-5A8D-C20F-9171-F9D5DCAB0732}"/>
              </a:ext>
            </a:extLst>
          </p:cNvPr>
          <p:cNvSpPr txBox="1"/>
          <p:nvPr/>
        </p:nvSpPr>
        <p:spPr>
          <a:xfrm>
            <a:off x="695659" y="8198845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95" name="CuadroTexto 394">
            <a:extLst>
              <a:ext uri="{FF2B5EF4-FFF2-40B4-BE49-F238E27FC236}">
                <a16:creationId xmlns:a16="http://schemas.microsoft.com/office/drawing/2014/main" id="{59C758D4-DBFA-755F-9A01-FE9CD9718AFC}"/>
              </a:ext>
            </a:extLst>
          </p:cNvPr>
          <p:cNvSpPr txBox="1"/>
          <p:nvPr/>
        </p:nvSpPr>
        <p:spPr>
          <a:xfrm>
            <a:off x="1204369" y="8198844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  <p:pic>
        <p:nvPicPr>
          <p:cNvPr id="396" name="Imagen 395">
            <a:extLst>
              <a:ext uri="{FF2B5EF4-FFF2-40B4-BE49-F238E27FC236}">
                <a16:creationId xmlns:a16="http://schemas.microsoft.com/office/drawing/2014/main" id="{C41032BF-2B65-ADDD-3AD7-5932B17A95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4237" y="8126567"/>
            <a:ext cx="1800000" cy="360000"/>
          </a:xfrm>
          <a:prstGeom prst="rect">
            <a:avLst/>
          </a:prstGeom>
        </p:spPr>
      </p:pic>
      <p:sp>
        <p:nvSpPr>
          <p:cNvPr id="397" name="CuadroTexto 396">
            <a:extLst>
              <a:ext uri="{FF2B5EF4-FFF2-40B4-BE49-F238E27FC236}">
                <a16:creationId xmlns:a16="http://schemas.microsoft.com/office/drawing/2014/main" id="{008B825C-4870-013E-579B-7D395DD070F7}"/>
              </a:ext>
            </a:extLst>
          </p:cNvPr>
          <p:cNvSpPr txBox="1"/>
          <p:nvPr/>
        </p:nvSpPr>
        <p:spPr>
          <a:xfrm>
            <a:off x="4324237" y="8198845"/>
            <a:ext cx="6639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  <a:latin typeface="Cheap Potatoes Black" panose="03000600000000000000" pitchFamily="66" charset="0"/>
              </a:rPr>
              <a:t>Daniel</a:t>
            </a:r>
          </a:p>
        </p:txBody>
      </p:sp>
      <p:sp>
        <p:nvSpPr>
          <p:cNvPr id="398" name="CuadroTexto 397">
            <a:extLst>
              <a:ext uri="{FF2B5EF4-FFF2-40B4-BE49-F238E27FC236}">
                <a16:creationId xmlns:a16="http://schemas.microsoft.com/office/drawing/2014/main" id="{FAC3E75D-E180-E570-9C21-EC916804B0C5}"/>
              </a:ext>
            </a:extLst>
          </p:cNvPr>
          <p:cNvSpPr txBox="1"/>
          <p:nvPr/>
        </p:nvSpPr>
        <p:spPr>
          <a:xfrm>
            <a:off x="4832947" y="8198844"/>
            <a:ext cx="6511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8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63BDE2"/>
                </a:solidFill>
                <a:latin typeface="Cheap Potatoes Black" panose="03000600000000000000" pitchFamily="66" charset="0"/>
              </a:rPr>
              <a:t>DURAN</a:t>
            </a:r>
          </a:p>
        </p:txBody>
      </p:sp>
    </p:spTree>
    <p:extLst>
      <p:ext uri="{BB962C8B-B14F-4D97-AF65-F5344CB8AC3E}">
        <p14:creationId xmlns:p14="http://schemas.microsoft.com/office/powerpoint/2010/main" val="26407335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9646</TotalTime>
  <Words>304</Words>
  <Application>Microsoft Office PowerPoint</Application>
  <PresentationFormat>Carta (216 x 279 mm)</PresentationFormat>
  <Paragraphs>304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Calibri Light</vt:lpstr>
      <vt:lpstr>Cheap Potatoes Black</vt:lpstr>
      <vt:lpstr>Arial</vt:lpstr>
      <vt:lpstr>Calibri</vt:lpstr>
      <vt:lpstr>Bebas Neue Bold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6</cp:revision>
  <dcterms:created xsi:type="dcterms:W3CDTF">2024-07-23T03:15:22Z</dcterms:created>
  <dcterms:modified xsi:type="dcterms:W3CDTF">2024-08-22T19:38:01Z</dcterms:modified>
</cp:coreProperties>
</file>