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6858000" cy="9144000" type="letter"/>
  <p:notesSz cx="6858000" cy="9144000"/>
  <p:embeddedFontLst>
    <p:embeddedFont>
      <p:font typeface="Bebas Neue Bold" panose="020B0606020202050201" pitchFamily="34" charset="0"/>
      <p:bold r:id="rId8"/>
    </p:embeddedFont>
    <p:embeddedFont>
      <p:font typeface="Porky's" panose="00000700000000000000" pitchFamily="2" charset="0"/>
      <p:bold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A7D6"/>
    <a:srgbClr val="A1DDFF"/>
    <a:srgbClr val="BDE5F1"/>
    <a:srgbClr val="FFFFFF"/>
    <a:srgbClr val="FF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>
        <p:scale>
          <a:sx n="200" d="100"/>
          <a:sy n="200" d="100"/>
        </p:scale>
        <p:origin x="372" y="-59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46A584F-0DE9-ABDB-EB7F-4F8FEF36B25A}"/>
              </a:ext>
            </a:extLst>
          </p:cNvPr>
          <p:cNvSpPr/>
          <p:nvPr userDrawn="1"/>
        </p:nvSpPr>
        <p:spPr>
          <a:xfrm>
            <a:off x="0" y="8692587"/>
            <a:ext cx="6858000" cy="451413"/>
          </a:xfrm>
          <a:prstGeom prst="rect">
            <a:avLst/>
          </a:prstGeom>
          <a:solidFill>
            <a:srgbClr val="FF00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F169798B-1CCB-9920-6705-AC93186047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3673" y="8566510"/>
            <a:ext cx="5370653" cy="57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028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16/8/2024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110849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16/8/2024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61052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16/8/2024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94592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16/8/2024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8210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16/8/2024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40558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16/8/2024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5129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16/8/2024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41865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16/8/2024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17272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16/8/2024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378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16/8/2024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3768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580A8-12B1-41C8-A77D-18D0D12A72B7}" type="datetimeFigureOut">
              <a:rPr lang="es-VE" smtClean="0"/>
              <a:t>16/8/2024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54583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0310BA51-0967-1E55-B481-DFEE642C6A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72" y="1167057"/>
            <a:ext cx="3130200" cy="3177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E270968-621F-0EBB-F069-F80B76571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6247" y="1167057"/>
            <a:ext cx="3130200" cy="3177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A581F313-C9DC-B6F6-C469-4FC92B408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72" y="4482786"/>
            <a:ext cx="3130200" cy="3177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51883085-586D-9081-64DA-8FF0E78CC4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6247" y="4482786"/>
            <a:ext cx="3130200" cy="317700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91F9F724-9D43-7548-3324-EDEAD041CAE8}"/>
              </a:ext>
            </a:extLst>
          </p:cNvPr>
          <p:cNvSpPr txBox="1"/>
          <p:nvPr/>
        </p:nvSpPr>
        <p:spPr>
          <a:xfrm>
            <a:off x="431258" y="2756244"/>
            <a:ext cx="27417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52FB3B7A-B499-AABA-F8A2-646ABE9F195F}"/>
              </a:ext>
            </a:extLst>
          </p:cNvPr>
          <p:cNvSpPr txBox="1"/>
          <p:nvPr/>
        </p:nvSpPr>
        <p:spPr>
          <a:xfrm>
            <a:off x="635859" y="3347651"/>
            <a:ext cx="2430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>
                  <a:solidFill>
                    <a:schemeClr val="bg1"/>
                  </a:solidFill>
                </a:ln>
                <a:solidFill>
                  <a:srgbClr val="2DA7D6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7BFF5FC-FF35-3BB7-8BBE-937BD178FA43}"/>
              </a:ext>
            </a:extLst>
          </p:cNvPr>
          <p:cNvSpPr txBox="1"/>
          <p:nvPr/>
        </p:nvSpPr>
        <p:spPr>
          <a:xfrm>
            <a:off x="1104513" y="3882392"/>
            <a:ext cx="1493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A1DDFF"/>
                </a:solidFill>
                <a:latin typeface="Bebas Neue Bold" panose="020B0606020202050201" pitchFamily="34" charset="0"/>
              </a:rPr>
              <a:t>Matemáticas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420AB4D3-B966-E3E3-663D-9ED381DDF0AF}"/>
              </a:ext>
            </a:extLst>
          </p:cNvPr>
          <p:cNvSpPr txBox="1"/>
          <p:nvPr/>
        </p:nvSpPr>
        <p:spPr>
          <a:xfrm>
            <a:off x="3685029" y="2777528"/>
            <a:ext cx="27417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991BDC6-42FC-6989-6E0F-B752B156F679}"/>
              </a:ext>
            </a:extLst>
          </p:cNvPr>
          <p:cNvSpPr txBox="1"/>
          <p:nvPr/>
        </p:nvSpPr>
        <p:spPr>
          <a:xfrm>
            <a:off x="3889630" y="3368935"/>
            <a:ext cx="2430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>
                  <a:solidFill>
                    <a:schemeClr val="bg1"/>
                  </a:solidFill>
                </a:ln>
                <a:solidFill>
                  <a:srgbClr val="2DA7D6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F60DEF13-1E80-65F7-2863-93F976220FF8}"/>
              </a:ext>
            </a:extLst>
          </p:cNvPr>
          <p:cNvSpPr txBox="1"/>
          <p:nvPr/>
        </p:nvSpPr>
        <p:spPr>
          <a:xfrm>
            <a:off x="4358284" y="3903676"/>
            <a:ext cx="1493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A1DDFF"/>
                </a:solidFill>
                <a:latin typeface="Bebas Neue Bold" panose="020B0606020202050201" pitchFamily="34" charset="0"/>
              </a:rPr>
              <a:t>Matemáticas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D6948005-164A-334C-5315-5952B3A1E51B}"/>
              </a:ext>
            </a:extLst>
          </p:cNvPr>
          <p:cNvSpPr txBox="1"/>
          <p:nvPr/>
        </p:nvSpPr>
        <p:spPr>
          <a:xfrm>
            <a:off x="431258" y="6050689"/>
            <a:ext cx="27417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AA98DB3C-6F22-A6C2-086D-F3F6221B1B69}"/>
              </a:ext>
            </a:extLst>
          </p:cNvPr>
          <p:cNvSpPr txBox="1"/>
          <p:nvPr/>
        </p:nvSpPr>
        <p:spPr>
          <a:xfrm>
            <a:off x="635859" y="6642096"/>
            <a:ext cx="2430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>
                  <a:solidFill>
                    <a:schemeClr val="bg1"/>
                  </a:solidFill>
                </a:ln>
                <a:solidFill>
                  <a:srgbClr val="2DA7D6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88D48EBE-A0D5-073C-C2CF-55A01D878F1C}"/>
              </a:ext>
            </a:extLst>
          </p:cNvPr>
          <p:cNvSpPr txBox="1"/>
          <p:nvPr/>
        </p:nvSpPr>
        <p:spPr>
          <a:xfrm>
            <a:off x="1104513" y="7176837"/>
            <a:ext cx="1493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A1DDFF"/>
                </a:solidFill>
                <a:latin typeface="Bebas Neue Bold" panose="020B0606020202050201" pitchFamily="34" charset="0"/>
              </a:rPr>
              <a:t>Matemáticas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71A418F2-6A1C-37DE-2E61-A2EE3A9CCAB7}"/>
              </a:ext>
            </a:extLst>
          </p:cNvPr>
          <p:cNvSpPr txBox="1"/>
          <p:nvPr/>
        </p:nvSpPr>
        <p:spPr>
          <a:xfrm>
            <a:off x="3685029" y="6071973"/>
            <a:ext cx="27417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5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7BE85DF-87FE-43EE-BB52-107A1E19A27E}"/>
              </a:ext>
            </a:extLst>
          </p:cNvPr>
          <p:cNvSpPr txBox="1"/>
          <p:nvPr/>
        </p:nvSpPr>
        <p:spPr>
          <a:xfrm>
            <a:off x="3889630" y="6663380"/>
            <a:ext cx="24307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ln>
                  <a:solidFill>
                    <a:schemeClr val="bg1"/>
                  </a:solidFill>
                </a:ln>
                <a:solidFill>
                  <a:srgbClr val="2DA7D6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F3BAE981-C3D3-D24A-0D96-E2B6EFF3A2F5}"/>
              </a:ext>
            </a:extLst>
          </p:cNvPr>
          <p:cNvSpPr txBox="1"/>
          <p:nvPr/>
        </p:nvSpPr>
        <p:spPr>
          <a:xfrm>
            <a:off x="4358284" y="7198121"/>
            <a:ext cx="1493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A1DDFF"/>
                </a:solidFill>
                <a:latin typeface="Bebas Neue Bold" panose="020B0606020202050201" pitchFamily="34" charset="0"/>
              </a:rPr>
              <a:t>Matemáticas</a:t>
            </a:r>
          </a:p>
        </p:txBody>
      </p:sp>
    </p:spTree>
    <p:extLst>
      <p:ext uri="{BB962C8B-B14F-4D97-AF65-F5344CB8AC3E}">
        <p14:creationId xmlns:p14="http://schemas.microsoft.com/office/powerpoint/2010/main" val="2716088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39685AE-4205-9441-F44A-CD408FA5D8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286" y="681664"/>
            <a:ext cx="2880000" cy="180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4809899-EAF6-4B32-6328-E2D6AC1868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9312" y="681664"/>
            <a:ext cx="2880000" cy="180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DEF431D-7045-C923-59A0-212FDDCB7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045" y="2506378"/>
            <a:ext cx="2880000" cy="180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788B8AC-3DE0-9CF5-2911-30C510334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6071" y="2506378"/>
            <a:ext cx="2880000" cy="1800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5201F8C-08C7-A2D8-6D68-A357841D74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045" y="4355806"/>
            <a:ext cx="2880000" cy="1800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C4D7C4F-55F5-4182-8D92-DDADDEA72C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6071" y="4355806"/>
            <a:ext cx="2880000" cy="1800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0069410-F3FC-4910-3B28-8377912412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804" y="6180520"/>
            <a:ext cx="2880000" cy="1800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E0B6B7B8-A653-85EC-4FCB-49C091484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830" y="6180520"/>
            <a:ext cx="2880000" cy="180000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1D863524-A9C5-EE66-EF6A-2A89A682F5E2}"/>
              </a:ext>
            </a:extLst>
          </p:cNvPr>
          <p:cNvSpPr txBox="1"/>
          <p:nvPr/>
        </p:nvSpPr>
        <p:spPr>
          <a:xfrm>
            <a:off x="831264" y="1615180"/>
            <a:ext cx="22674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9B75CD6-2239-48B9-990A-686AB09D7FE6}"/>
              </a:ext>
            </a:extLst>
          </p:cNvPr>
          <p:cNvSpPr txBox="1"/>
          <p:nvPr/>
        </p:nvSpPr>
        <p:spPr>
          <a:xfrm>
            <a:off x="1013005" y="2115147"/>
            <a:ext cx="186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6350">
                  <a:solidFill>
                    <a:schemeClr val="bg1"/>
                  </a:solidFill>
                </a:ln>
                <a:solidFill>
                  <a:srgbClr val="2DA7D6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16580A7E-6836-E953-CE8A-717F814E95FD}"/>
              </a:ext>
            </a:extLst>
          </p:cNvPr>
          <p:cNvSpPr txBox="1"/>
          <p:nvPr/>
        </p:nvSpPr>
        <p:spPr>
          <a:xfrm>
            <a:off x="3759320" y="1615180"/>
            <a:ext cx="22674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1D72DB1F-B447-CC59-1749-605F8AF93F1B}"/>
              </a:ext>
            </a:extLst>
          </p:cNvPr>
          <p:cNvSpPr txBox="1"/>
          <p:nvPr/>
        </p:nvSpPr>
        <p:spPr>
          <a:xfrm>
            <a:off x="3941061" y="2115147"/>
            <a:ext cx="186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 w="6350">
                  <a:solidFill>
                    <a:schemeClr val="bg1"/>
                  </a:solidFill>
                </a:ln>
                <a:solidFill>
                  <a:srgbClr val="2DA7D6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0D2BC6B8-B13A-F970-B828-710BFA8D302A}"/>
              </a:ext>
            </a:extLst>
          </p:cNvPr>
          <p:cNvSpPr txBox="1"/>
          <p:nvPr/>
        </p:nvSpPr>
        <p:spPr>
          <a:xfrm>
            <a:off x="831264" y="3415180"/>
            <a:ext cx="22674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7DED9C98-A49F-DD52-6497-D020C6B59999}"/>
              </a:ext>
            </a:extLst>
          </p:cNvPr>
          <p:cNvSpPr txBox="1"/>
          <p:nvPr/>
        </p:nvSpPr>
        <p:spPr>
          <a:xfrm>
            <a:off x="1013005" y="3915147"/>
            <a:ext cx="186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>
                  <a:solidFill>
                    <a:schemeClr val="bg1"/>
                  </a:solidFill>
                </a:ln>
                <a:solidFill>
                  <a:srgbClr val="2DA7D6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E9F7F21E-5576-F65D-461B-887E2145981C}"/>
              </a:ext>
            </a:extLst>
          </p:cNvPr>
          <p:cNvSpPr txBox="1"/>
          <p:nvPr/>
        </p:nvSpPr>
        <p:spPr>
          <a:xfrm>
            <a:off x="3759320" y="3415180"/>
            <a:ext cx="22674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DDDA0CB-BBEB-D61B-4BAD-24CC9D7A887D}"/>
              </a:ext>
            </a:extLst>
          </p:cNvPr>
          <p:cNvSpPr txBox="1"/>
          <p:nvPr/>
        </p:nvSpPr>
        <p:spPr>
          <a:xfrm>
            <a:off x="3941061" y="3915147"/>
            <a:ext cx="186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>
                  <a:solidFill>
                    <a:schemeClr val="bg1"/>
                  </a:solidFill>
                </a:ln>
                <a:solidFill>
                  <a:srgbClr val="2DA7D6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0C59F554-C79A-4E24-C33A-0B8188EE36F0}"/>
              </a:ext>
            </a:extLst>
          </p:cNvPr>
          <p:cNvSpPr txBox="1"/>
          <p:nvPr/>
        </p:nvSpPr>
        <p:spPr>
          <a:xfrm>
            <a:off x="892224" y="5289322"/>
            <a:ext cx="22674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E158A1A5-4674-3AA4-CE5E-FB30F2D30AC8}"/>
              </a:ext>
            </a:extLst>
          </p:cNvPr>
          <p:cNvSpPr txBox="1"/>
          <p:nvPr/>
        </p:nvSpPr>
        <p:spPr>
          <a:xfrm>
            <a:off x="1073965" y="5789289"/>
            <a:ext cx="186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>
                  <a:solidFill>
                    <a:schemeClr val="bg1"/>
                  </a:solidFill>
                </a:ln>
                <a:solidFill>
                  <a:srgbClr val="2DA7D6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A908B2C3-94B6-D7E8-F4A2-C3686F13222C}"/>
              </a:ext>
            </a:extLst>
          </p:cNvPr>
          <p:cNvSpPr txBox="1"/>
          <p:nvPr/>
        </p:nvSpPr>
        <p:spPr>
          <a:xfrm>
            <a:off x="3820280" y="5289322"/>
            <a:ext cx="22674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A0845007-8440-B6E4-1B6A-402F57EBD9D3}"/>
              </a:ext>
            </a:extLst>
          </p:cNvPr>
          <p:cNvSpPr txBox="1"/>
          <p:nvPr/>
        </p:nvSpPr>
        <p:spPr>
          <a:xfrm>
            <a:off x="4002021" y="5789289"/>
            <a:ext cx="186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>
                  <a:solidFill>
                    <a:schemeClr val="bg1"/>
                  </a:solidFill>
                </a:ln>
                <a:solidFill>
                  <a:srgbClr val="2DA7D6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1301805C-71D4-4A50-CF8E-0153ACBC36DA}"/>
              </a:ext>
            </a:extLst>
          </p:cNvPr>
          <p:cNvSpPr txBox="1"/>
          <p:nvPr/>
        </p:nvSpPr>
        <p:spPr>
          <a:xfrm>
            <a:off x="831264" y="7114036"/>
            <a:ext cx="22674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4CFC9EEC-9AE8-BDF4-836B-9297D9C790D9}"/>
              </a:ext>
            </a:extLst>
          </p:cNvPr>
          <p:cNvSpPr txBox="1"/>
          <p:nvPr/>
        </p:nvSpPr>
        <p:spPr>
          <a:xfrm>
            <a:off x="1013005" y="7614003"/>
            <a:ext cx="186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>
                  <a:solidFill>
                    <a:schemeClr val="bg1"/>
                  </a:solidFill>
                </a:ln>
                <a:solidFill>
                  <a:srgbClr val="2DA7D6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C7C837FB-4DAF-7413-C4E7-4C2EAC3ABA24}"/>
              </a:ext>
            </a:extLst>
          </p:cNvPr>
          <p:cNvSpPr txBox="1"/>
          <p:nvPr/>
        </p:nvSpPr>
        <p:spPr>
          <a:xfrm>
            <a:off x="3759320" y="7114036"/>
            <a:ext cx="22674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4400" dirty="0">
                <a:ln w="28575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E526DB2D-D1C2-9FC9-0942-28378809FC63}"/>
              </a:ext>
            </a:extLst>
          </p:cNvPr>
          <p:cNvSpPr txBox="1"/>
          <p:nvPr/>
        </p:nvSpPr>
        <p:spPr>
          <a:xfrm>
            <a:off x="3941061" y="7614003"/>
            <a:ext cx="186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ln>
                  <a:solidFill>
                    <a:schemeClr val="bg1"/>
                  </a:solidFill>
                </a:ln>
                <a:solidFill>
                  <a:srgbClr val="2DA7D6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</p:spTree>
    <p:extLst>
      <p:ext uri="{BB962C8B-B14F-4D97-AF65-F5344CB8AC3E}">
        <p14:creationId xmlns:p14="http://schemas.microsoft.com/office/powerpoint/2010/main" val="958575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B17A5C9-3DDB-D58F-2980-22EBFFFFB4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140" y="791640"/>
            <a:ext cx="1440000" cy="180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9F680F8-0191-ACF6-632F-E07B698FE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380" y="791640"/>
            <a:ext cx="1440000" cy="180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F94A60E-51D3-D98A-E5AA-E3D9E5C66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620" y="791640"/>
            <a:ext cx="1440000" cy="180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4608DEC-886E-B649-E631-493C225CDA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1860" y="791640"/>
            <a:ext cx="1440000" cy="1800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35BC6F5-CFAB-18C3-5552-31DBBFD9BD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140" y="2612820"/>
            <a:ext cx="1440000" cy="1800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5279E64-1B5E-BC75-C08D-D71073D4CC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380" y="2612820"/>
            <a:ext cx="1440000" cy="1800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36D297D9-E58C-D972-CD80-FD8F5C4BB3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620" y="2612820"/>
            <a:ext cx="1440000" cy="1800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3B19E633-5B80-2FB8-88DD-E6E9FD11FB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1860" y="2612820"/>
            <a:ext cx="1440000" cy="180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B25585D8-4D34-BA27-E502-4A5C977E4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023" y="4434000"/>
            <a:ext cx="1440000" cy="18000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C2E1F17A-65D9-5F77-E741-B8AF381AE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263" y="4434000"/>
            <a:ext cx="1440000" cy="1800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43159ED0-815F-D816-1643-3A6FABCCB7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503" y="4434000"/>
            <a:ext cx="1440000" cy="18000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C18E9A06-BF77-5C6E-BBCE-E52A089F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4743" y="4434000"/>
            <a:ext cx="1440000" cy="18000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42B8AC74-FF2D-DC6C-7DB4-4F8EF7241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023" y="6255180"/>
            <a:ext cx="1440000" cy="180000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400DCC1E-E2A9-2151-6FF0-230670D1D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263" y="6255180"/>
            <a:ext cx="1440000" cy="1800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527B7990-90ED-A955-1D38-033455E26C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9503" y="6255180"/>
            <a:ext cx="1440000" cy="180000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57ABA55B-F959-5F8D-E2F2-56C512AA2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4743" y="6255180"/>
            <a:ext cx="1440000" cy="1800000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0040413D-BC74-26C1-8998-E1C883BBAB86}"/>
              </a:ext>
            </a:extLst>
          </p:cNvPr>
          <p:cNvSpPr txBox="1"/>
          <p:nvPr/>
        </p:nvSpPr>
        <p:spPr>
          <a:xfrm>
            <a:off x="495982" y="1917698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0E5B82EF-63FC-38B9-0086-25FCE296A9DA}"/>
              </a:ext>
            </a:extLst>
          </p:cNvPr>
          <p:cNvSpPr txBox="1"/>
          <p:nvPr/>
        </p:nvSpPr>
        <p:spPr>
          <a:xfrm>
            <a:off x="526952" y="2239656"/>
            <a:ext cx="144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82F5E009-C2EA-F3E0-6F61-256AF49A6806}"/>
              </a:ext>
            </a:extLst>
          </p:cNvPr>
          <p:cNvSpPr txBox="1"/>
          <p:nvPr/>
        </p:nvSpPr>
        <p:spPr>
          <a:xfrm>
            <a:off x="1950816" y="1911348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3BE9E4D-6BF1-3ACA-5F4D-96E80A747B9B}"/>
              </a:ext>
            </a:extLst>
          </p:cNvPr>
          <p:cNvSpPr txBox="1"/>
          <p:nvPr/>
        </p:nvSpPr>
        <p:spPr>
          <a:xfrm>
            <a:off x="1981786" y="2233306"/>
            <a:ext cx="144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599673D5-3D81-0301-F6BF-3DDD684CF309}"/>
              </a:ext>
            </a:extLst>
          </p:cNvPr>
          <p:cNvSpPr txBox="1"/>
          <p:nvPr/>
        </p:nvSpPr>
        <p:spPr>
          <a:xfrm>
            <a:off x="3402736" y="1913478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82A65B2-0A97-DC68-ACAE-FF8B25DA322F}"/>
              </a:ext>
            </a:extLst>
          </p:cNvPr>
          <p:cNvSpPr txBox="1"/>
          <p:nvPr/>
        </p:nvSpPr>
        <p:spPr>
          <a:xfrm>
            <a:off x="3433706" y="2235436"/>
            <a:ext cx="144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4DEE22E8-DD84-A82A-66DE-EFC877861918}"/>
              </a:ext>
            </a:extLst>
          </p:cNvPr>
          <p:cNvSpPr txBox="1"/>
          <p:nvPr/>
        </p:nvSpPr>
        <p:spPr>
          <a:xfrm>
            <a:off x="4857570" y="1907128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E392EFED-688C-457B-16CA-78C56D3A65EA}"/>
              </a:ext>
            </a:extLst>
          </p:cNvPr>
          <p:cNvSpPr txBox="1"/>
          <p:nvPr/>
        </p:nvSpPr>
        <p:spPr>
          <a:xfrm>
            <a:off x="4888540" y="2229086"/>
            <a:ext cx="144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68FD046D-1E6D-B0B2-49BB-D6C609D91C9B}"/>
              </a:ext>
            </a:extLst>
          </p:cNvPr>
          <p:cNvSpPr txBox="1"/>
          <p:nvPr/>
        </p:nvSpPr>
        <p:spPr>
          <a:xfrm>
            <a:off x="488040" y="3753280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EB733EBC-917A-1E62-76B8-E7A4951CEDCE}"/>
              </a:ext>
            </a:extLst>
          </p:cNvPr>
          <p:cNvSpPr txBox="1"/>
          <p:nvPr/>
        </p:nvSpPr>
        <p:spPr>
          <a:xfrm>
            <a:off x="519010" y="4075238"/>
            <a:ext cx="144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11E37076-2E12-4019-1B6A-3FD4ABB2A612}"/>
              </a:ext>
            </a:extLst>
          </p:cNvPr>
          <p:cNvSpPr txBox="1"/>
          <p:nvPr/>
        </p:nvSpPr>
        <p:spPr>
          <a:xfrm>
            <a:off x="1942874" y="3746930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A77E55A7-2318-35C8-81EF-2E309C968DB9}"/>
              </a:ext>
            </a:extLst>
          </p:cNvPr>
          <p:cNvSpPr txBox="1"/>
          <p:nvPr/>
        </p:nvSpPr>
        <p:spPr>
          <a:xfrm>
            <a:off x="1973844" y="4068888"/>
            <a:ext cx="144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0F895268-932E-6AED-A721-C5828D9296A7}"/>
              </a:ext>
            </a:extLst>
          </p:cNvPr>
          <p:cNvSpPr txBox="1"/>
          <p:nvPr/>
        </p:nvSpPr>
        <p:spPr>
          <a:xfrm>
            <a:off x="3394794" y="3749060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ECC895F1-8A78-2D29-0845-6848526677F9}"/>
              </a:ext>
            </a:extLst>
          </p:cNvPr>
          <p:cNvSpPr txBox="1"/>
          <p:nvPr/>
        </p:nvSpPr>
        <p:spPr>
          <a:xfrm>
            <a:off x="3425764" y="4071018"/>
            <a:ext cx="144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EB0EE315-53B1-9A6B-010E-33A0535235F8}"/>
              </a:ext>
            </a:extLst>
          </p:cNvPr>
          <p:cNvSpPr txBox="1"/>
          <p:nvPr/>
        </p:nvSpPr>
        <p:spPr>
          <a:xfrm>
            <a:off x="4849628" y="3742710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D19C66E6-0E68-04BA-8EBD-A47680200B67}"/>
              </a:ext>
            </a:extLst>
          </p:cNvPr>
          <p:cNvSpPr txBox="1"/>
          <p:nvPr/>
        </p:nvSpPr>
        <p:spPr>
          <a:xfrm>
            <a:off x="4880598" y="4064668"/>
            <a:ext cx="144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06C6144F-FA74-10F4-D2A7-9CD0DD11DB85}"/>
              </a:ext>
            </a:extLst>
          </p:cNvPr>
          <p:cNvSpPr txBox="1"/>
          <p:nvPr/>
        </p:nvSpPr>
        <p:spPr>
          <a:xfrm>
            <a:off x="489632" y="5564300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03A62750-7471-4311-B928-6282F5D52819}"/>
              </a:ext>
            </a:extLst>
          </p:cNvPr>
          <p:cNvSpPr txBox="1"/>
          <p:nvPr/>
        </p:nvSpPr>
        <p:spPr>
          <a:xfrm>
            <a:off x="520602" y="5886258"/>
            <a:ext cx="144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C771420C-4943-F1F3-BA48-972C34C90ED3}"/>
              </a:ext>
            </a:extLst>
          </p:cNvPr>
          <p:cNvSpPr txBox="1"/>
          <p:nvPr/>
        </p:nvSpPr>
        <p:spPr>
          <a:xfrm>
            <a:off x="1944466" y="5557950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DC28444C-C369-09E6-F1BB-BC4F61F83833}"/>
              </a:ext>
            </a:extLst>
          </p:cNvPr>
          <p:cNvSpPr txBox="1"/>
          <p:nvPr/>
        </p:nvSpPr>
        <p:spPr>
          <a:xfrm>
            <a:off x="1975436" y="5879908"/>
            <a:ext cx="144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718E5458-BB90-9A3A-23BC-1174926B6478}"/>
              </a:ext>
            </a:extLst>
          </p:cNvPr>
          <p:cNvSpPr txBox="1"/>
          <p:nvPr/>
        </p:nvSpPr>
        <p:spPr>
          <a:xfrm>
            <a:off x="3396386" y="5560080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E4378AEF-BD42-B254-C208-78AD70E152B2}"/>
              </a:ext>
            </a:extLst>
          </p:cNvPr>
          <p:cNvSpPr txBox="1"/>
          <p:nvPr/>
        </p:nvSpPr>
        <p:spPr>
          <a:xfrm>
            <a:off x="3427356" y="5882038"/>
            <a:ext cx="144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4B619BA4-8B7D-BF87-CDD8-C5D1BB509E9F}"/>
              </a:ext>
            </a:extLst>
          </p:cNvPr>
          <p:cNvSpPr txBox="1"/>
          <p:nvPr/>
        </p:nvSpPr>
        <p:spPr>
          <a:xfrm>
            <a:off x="4851220" y="5553730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E8830CE3-204B-AD68-A6BD-A166B935AF71}"/>
              </a:ext>
            </a:extLst>
          </p:cNvPr>
          <p:cNvSpPr txBox="1"/>
          <p:nvPr/>
        </p:nvSpPr>
        <p:spPr>
          <a:xfrm>
            <a:off x="4882190" y="5875688"/>
            <a:ext cx="144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A6BE7B4E-589C-DE1B-9309-524F8317CF7D}"/>
              </a:ext>
            </a:extLst>
          </p:cNvPr>
          <p:cNvSpPr txBox="1"/>
          <p:nvPr/>
        </p:nvSpPr>
        <p:spPr>
          <a:xfrm>
            <a:off x="481690" y="7399882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81BEDAA3-278C-71BF-7919-7875E254E024}"/>
              </a:ext>
            </a:extLst>
          </p:cNvPr>
          <p:cNvSpPr txBox="1"/>
          <p:nvPr/>
        </p:nvSpPr>
        <p:spPr>
          <a:xfrm>
            <a:off x="512660" y="7721840"/>
            <a:ext cx="144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CF15DA03-54A3-F6CC-127C-D6645786C4FA}"/>
              </a:ext>
            </a:extLst>
          </p:cNvPr>
          <p:cNvSpPr txBox="1"/>
          <p:nvPr/>
        </p:nvSpPr>
        <p:spPr>
          <a:xfrm>
            <a:off x="1936524" y="7393532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6D740F28-2EE9-56BB-606C-FCD6F5862046}"/>
              </a:ext>
            </a:extLst>
          </p:cNvPr>
          <p:cNvSpPr txBox="1"/>
          <p:nvPr/>
        </p:nvSpPr>
        <p:spPr>
          <a:xfrm>
            <a:off x="1967494" y="7715490"/>
            <a:ext cx="144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B3046FF4-C919-753C-2EC7-26BD7001EA10}"/>
              </a:ext>
            </a:extLst>
          </p:cNvPr>
          <p:cNvSpPr txBox="1"/>
          <p:nvPr/>
        </p:nvSpPr>
        <p:spPr>
          <a:xfrm>
            <a:off x="3388444" y="7395662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428B868A-F7BC-7581-D671-8A52C40E4D53}"/>
              </a:ext>
            </a:extLst>
          </p:cNvPr>
          <p:cNvSpPr txBox="1"/>
          <p:nvPr/>
        </p:nvSpPr>
        <p:spPr>
          <a:xfrm>
            <a:off x="3419414" y="7717620"/>
            <a:ext cx="144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C93F9774-766F-9432-7ABF-1CF45FDE0F80}"/>
              </a:ext>
            </a:extLst>
          </p:cNvPr>
          <p:cNvSpPr txBox="1"/>
          <p:nvPr/>
        </p:nvSpPr>
        <p:spPr>
          <a:xfrm>
            <a:off x="4843278" y="7389312"/>
            <a:ext cx="1510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8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9C493438-2FB2-4541-1687-72F9AE7F040B}"/>
              </a:ext>
            </a:extLst>
          </p:cNvPr>
          <p:cNvSpPr txBox="1"/>
          <p:nvPr/>
        </p:nvSpPr>
        <p:spPr>
          <a:xfrm>
            <a:off x="4874248" y="7711270"/>
            <a:ext cx="1448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</p:spTree>
    <p:extLst>
      <p:ext uri="{BB962C8B-B14F-4D97-AF65-F5344CB8AC3E}">
        <p14:creationId xmlns:p14="http://schemas.microsoft.com/office/powerpoint/2010/main" val="247878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186E791-675E-9D1E-3DC3-3BEF0369B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81" y="692378"/>
            <a:ext cx="1440000" cy="144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B78A731-00DF-AC5A-B9F7-DA2767352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181" y="692378"/>
            <a:ext cx="1440000" cy="144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1AEDC7D-B593-3BF0-629B-7150DB101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4181" y="692378"/>
            <a:ext cx="1440000" cy="144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11A8133F-6BB9-A4D8-A088-B2CCD14F51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8181" y="692378"/>
            <a:ext cx="1440000" cy="1440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42EDB08A-F3BB-B680-D912-32AE7C675E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81" y="2185898"/>
            <a:ext cx="1440000" cy="1440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1C93CC5-4133-482E-24CD-2ED6B4624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181" y="2185898"/>
            <a:ext cx="1440000" cy="1440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CDCD1BF0-DB72-E40C-6FC3-F39B5B5902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4181" y="2185898"/>
            <a:ext cx="1440000" cy="1440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92D2BF4-09AC-DDDC-E00B-19D2A6592F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8181" y="2185898"/>
            <a:ext cx="1440000" cy="14400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6AC81C37-04FE-87FB-6A55-6AD76522A0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81" y="3679418"/>
            <a:ext cx="1440000" cy="14400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9E67E0A-C6C5-AC50-D053-A86F230A4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181" y="3679418"/>
            <a:ext cx="1440000" cy="144000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A1471397-2FFD-2F81-1292-2A1B35CDC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4181" y="3679418"/>
            <a:ext cx="1440000" cy="144000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03F9DCC4-2F29-E47F-2B11-902A7561AC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8181" y="3679418"/>
            <a:ext cx="1440000" cy="14400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C5DE4170-F281-C48D-5B10-2563AF8A4D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81" y="5172938"/>
            <a:ext cx="1440000" cy="144000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BE8BE4FD-6B4C-7A33-4E8A-0458A3F2DC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181" y="5172938"/>
            <a:ext cx="1440000" cy="1440000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19047E27-F082-54BD-CFA0-C570F9C4B8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4181" y="5172938"/>
            <a:ext cx="1440000" cy="144000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8BE0FBD4-E606-C481-1FB4-E3C3CFE38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8181" y="5172938"/>
            <a:ext cx="1440000" cy="144000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B3F0CF19-C0A1-661B-D2AF-B15C1B2303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81" y="6666458"/>
            <a:ext cx="1440000" cy="1440000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12372AC3-3145-4313-DD17-ED85449BC7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181" y="6666458"/>
            <a:ext cx="1440000" cy="1440000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D6CB945-11FC-A8FA-0429-B5047AAFA2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4181" y="6666458"/>
            <a:ext cx="1440000" cy="1440000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744472D2-FC67-56F8-97FA-13DAB0B27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8181" y="6666458"/>
            <a:ext cx="1440000" cy="1440000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6103DD3B-6E16-0B9F-D949-A933A12D57F8}"/>
              </a:ext>
            </a:extLst>
          </p:cNvPr>
          <p:cNvSpPr txBox="1"/>
          <p:nvPr/>
        </p:nvSpPr>
        <p:spPr>
          <a:xfrm>
            <a:off x="563811" y="2978148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693FA352-DFF7-B7CB-F1F9-E356B589EEDB}"/>
              </a:ext>
            </a:extLst>
          </p:cNvPr>
          <p:cNvSpPr txBox="1"/>
          <p:nvPr/>
        </p:nvSpPr>
        <p:spPr>
          <a:xfrm>
            <a:off x="544148" y="3203504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A5B2E6E7-C8FF-4297-28EC-54AA45040F56}"/>
              </a:ext>
            </a:extLst>
          </p:cNvPr>
          <p:cNvSpPr txBox="1"/>
          <p:nvPr/>
        </p:nvSpPr>
        <p:spPr>
          <a:xfrm>
            <a:off x="2125911" y="2978148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A9BD6FF6-5CE9-509C-492C-38E577FFC5F6}"/>
              </a:ext>
            </a:extLst>
          </p:cNvPr>
          <p:cNvSpPr txBox="1"/>
          <p:nvPr/>
        </p:nvSpPr>
        <p:spPr>
          <a:xfrm>
            <a:off x="2106248" y="3203504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2DCC9B4D-C334-0B6C-A91B-E099D1A12AA5}"/>
              </a:ext>
            </a:extLst>
          </p:cNvPr>
          <p:cNvSpPr txBox="1"/>
          <p:nvPr/>
        </p:nvSpPr>
        <p:spPr>
          <a:xfrm>
            <a:off x="3621525" y="2973350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36EDD91B-3ED1-2F43-DFD4-2DAECA1F934F}"/>
              </a:ext>
            </a:extLst>
          </p:cNvPr>
          <p:cNvSpPr txBox="1"/>
          <p:nvPr/>
        </p:nvSpPr>
        <p:spPr>
          <a:xfrm>
            <a:off x="3601862" y="3198706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C4FB08C4-8057-7FCA-C598-BC3F0343BAF2}"/>
              </a:ext>
            </a:extLst>
          </p:cNvPr>
          <p:cNvSpPr txBox="1"/>
          <p:nvPr/>
        </p:nvSpPr>
        <p:spPr>
          <a:xfrm>
            <a:off x="5183625" y="2973350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E0CFE09E-3FC6-2C93-0BC9-30970ECDAC79}"/>
              </a:ext>
            </a:extLst>
          </p:cNvPr>
          <p:cNvSpPr txBox="1"/>
          <p:nvPr/>
        </p:nvSpPr>
        <p:spPr>
          <a:xfrm>
            <a:off x="5163962" y="3198706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031AB8B0-4611-B71F-8726-0FF8EC84C3C5}"/>
              </a:ext>
            </a:extLst>
          </p:cNvPr>
          <p:cNvSpPr txBox="1"/>
          <p:nvPr/>
        </p:nvSpPr>
        <p:spPr>
          <a:xfrm>
            <a:off x="563811" y="4470753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50DC1EBC-F7F8-D00B-0F8F-E3CA11B22056}"/>
              </a:ext>
            </a:extLst>
          </p:cNvPr>
          <p:cNvSpPr txBox="1"/>
          <p:nvPr/>
        </p:nvSpPr>
        <p:spPr>
          <a:xfrm>
            <a:off x="544148" y="4696109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E6797F4A-2A16-062F-8BC0-B8CECF1791A6}"/>
              </a:ext>
            </a:extLst>
          </p:cNvPr>
          <p:cNvSpPr txBox="1"/>
          <p:nvPr/>
        </p:nvSpPr>
        <p:spPr>
          <a:xfrm>
            <a:off x="2125911" y="4470753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4CDA2716-D0B4-62B2-D333-8E294F318C93}"/>
              </a:ext>
            </a:extLst>
          </p:cNvPr>
          <p:cNvSpPr txBox="1"/>
          <p:nvPr/>
        </p:nvSpPr>
        <p:spPr>
          <a:xfrm>
            <a:off x="2106248" y="4696109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0F929B15-8AA9-B470-B595-0C5E1335D657}"/>
              </a:ext>
            </a:extLst>
          </p:cNvPr>
          <p:cNvSpPr txBox="1"/>
          <p:nvPr/>
        </p:nvSpPr>
        <p:spPr>
          <a:xfrm>
            <a:off x="3621525" y="4465955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DD4522FB-CB01-3AAE-A782-A35FCDAC7AFF}"/>
              </a:ext>
            </a:extLst>
          </p:cNvPr>
          <p:cNvSpPr txBox="1"/>
          <p:nvPr/>
        </p:nvSpPr>
        <p:spPr>
          <a:xfrm>
            <a:off x="3601862" y="4691311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6B646BB6-54DC-197D-33CB-6473F5973504}"/>
              </a:ext>
            </a:extLst>
          </p:cNvPr>
          <p:cNvSpPr txBox="1"/>
          <p:nvPr/>
        </p:nvSpPr>
        <p:spPr>
          <a:xfrm>
            <a:off x="5183625" y="4465955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F36D40FB-CBD9-6359-3086-3A56A417B055}"/>
              </a:ext>
            </a:extLst>
          </p:cNvPr>
          <p:cNvSpPr txBox="1"/>
          <p:nvPr/>
        </p:nvSpPr>
        <p:spPr>
          <a:xfrm>
            <a:off x="5163962" y="4691311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0A5ACE81-D086-0414-416D-E75707968F8A}"/>
              </a:ext>
            </a:extLst>
          </p:cNvPr>
          <p:cNvSpPr txBox="1"/>
          <p:nvPr/>
        </p:nvSpPr>
        <p:spPr>
          <a:xfrm>
            <a:off x="570161" y="5970623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4964202C-0646-8329-3C5C-346D24025A00}"/>
              </a:ext>
            </a:extLst>
          </p:cNvPr>
          <p:cNvSpPr txBox="1"/>
          <p:nvPr/>
        </p:nvSpPr>
        <p:spPr>
          <a:xfrm>
            <a:off x="550498" y="6195979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6DF7AA40-98A6-AB9B-42F9-82652B936634}"/>
              </a:ext>
            </a:extLst>
          </p:cNvPr>
          <p:cNvSpPr txBox="1"/>
          <p:nvPr/>
        </p:nvSpPr>
        <p:spPr>
          <a:xfrm>
            <a:off x="2132261" y="5970623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4E89477A-B062-86EB-94B8-658A42FD15A9}"/>
              </a:ext>
            </a:extLst>
          </p:cNvPr>
          <p:cNvSpPr txBox="1"/>
          <p:nvPr/>
        </p:nvSpPr>
        <p:spPr>
          <a:xfrm>
            <a:off x="2112598" y="6195979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984B8363-9AC4-6858-7C74-2C108D8B1081}"/>
              </a:ext>
            </a:extLst>
          </p:cNvPr>
          <p:cNvSpPr txBox="1"/>
          <p:nvPr/>
        </p:nvSpPr>
        <p:spPr>
          <a:xfrm>
            <a:off x="3627875" y="5965825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C6A80707-880A-1369-11E1-0075DF64F805}"/>
              </a:ext>
            </a:extLst>
          </p:cNvPr>
          <p:cNvSpPr txBox="1"/>
          <p:nvPr/>
        </p:nvSpPr>
        <p:spPr>
          <a:xfrm>
            <a:off x="3608212" y="6191181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6F79673E-7FF4-FACE-6148-C959E403CE0C}"/>
              </a:ext>
            </a:extLst>
          </p:cNvPr>
          <p:cNvSpPr txBox="1"/>
          <p:nvPr/>
        </p:nvSpPr>
        <p:spPr>
          <a:xfrm>
            <a:off x="5189975" y="5965825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9F95185B-A5FC-04F9-91C3-C2627BDFFEAB}"/>
              </a:ext>
            </a:extLst>
          </p:cNvPr>
          <p:cNvSpPr txBox="1"/>
          <p:nvPr/>
        </p:nvSpPr>
        <p:spPr>
          <a:xfrm>
            <a:off x="5170312" y="6191181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EE6A3337-4FE7-E51E-140F-B5EB437CD831}"/>
              </a:ext>
            </a:extLst>
          </p:cNvPr>
          <p:cNvSpPr txBox="1"/>
          <p:nvPr/>
        </p:nvSpPr>
        <p:spPr>
          <a:xfrm>
            <a:off x="590127" y="7443826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28" name="CuadroTexto 127">
            <a:extLst>
              <a:ext uri="{FF2B5EF4-FFF2-40B4-BE49-F238E27FC236}">
                <a16:creationId xmlns:a16="http://schemas.microsoft.com/office/drawing/2014/main" id="{04E52D99-A5B8-C2A8-BA2B-BD856F5DACA0}"/>
              </a:ext>
            </a:extLst>
          </p:cNvPr>
          <p:cNvSpPr txBox="1"/>
          <p:nvPr/>
        </p:nvSpPr>
        <p:spPr>
          <a:xfrm>
            <a:off x="570464" y="7669182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130" name="CuadroTexto 129">
            <a:extLst>
              <a:ext uri="{FF2B5EF4-FFF2-40B4-BE49-F238E27FC236}">
                <a16:creationId xmlns:a16="http://schemas.microsoft.com/office/drawing/2014/main" id="{56EAE215-61B5-E538-4432-2657152E995F}"/>
              </a:ext>
            </a:extLst>
          </p:cNvPr>
          <p:cNvSpPr txBox="1"/>
          <p:nvPr/>
        </p:nvSpPr>
        <p:spPr>
          <a:xfrm>
            <a:off x="2152227" y="7443826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31" name="CuadroTexto 130">
            <a:extLst>
              <a:ext uri="{FF2B5EF4-FFF2-40B4-BE49-F238E27FC236}">
                <a16:creationId xmlns:a16="http://schemas.microsoft.com/office/drawing/2014/main" id="{3D5C6FD6-62B5-A1DE-C73E-BA36A0F302F4}"/>
              </a:ext>
            </a:extLst>
          </p:cNvPr>
          <p:cNvSpPr txBox="1"/>
          <p:nvPr/>
        </p:nvSpPr>
        <p:spPr>
          <a:xfrm>
            <a:off x="2132564" y="7669182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132" name="CuadroTexto 131">
            <a:extLst>
              <a:ext uri="{FF2B5EF4-FFF2-40B4-BE49-F238E27FC236}">
                <a16:creationId xmlns:a16="http://schemas.microsoft.com/office/drawing/2014/main" id="{28ECFCB6-F73E-D662-4787-932ADF414490}"/>
              </a:ext>
            </a:extLst>
          </p:cNvPr>
          <p:cNvSpPr txBox="1"/>
          <p:nvPr/>
        </p:nvSpPr>
        <p:spPr>
          <a:xfrm>
            <a:off x="3647841" y="7439028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33" name="CuadroTexto 132">
            <a:extLst>
              <a:ext uri="{FF2B5EF4-FFF2-40B4-BE49-F238E27FC236}">
                <a16:creationId xmlns:a16="http://schemas.microsoft.com/office/drawing/2014/main" id="{02B63D7D-7CFC-A1E0-F022-A8EE26075694}"/>
              </a:ext>
            </a:extLst>
          </p:cNvPr>
          <p:cNvSpPr txBox="1"/>
          <p:nvPr/>
        </p:nvSpPr>
        <p:spPr>
          <a:xfrm>
            <a:off x="3628178" y="7664384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134" name="CuadroTexto 133">
            <a:extLst>
              <a:ext uri="{FF2B5EF4-FFF2-40B4-BE49-F238E27FC236}">
                <a16:creationId xmlns:a16="http://schemas.microsoft.com/office/drawing/2014/main" id="{E1F7426D-284D-5106-33A3-297FA8887D98}"/>
              </a:ext>
            </a:extLst>
          </p:cNvPr>
          <p:cNvSpPr txBox="1"/>
          <p:nvPr/>
        </p:nvSpPr>
        <p:spPr>
          <a:xfrm>
            <a:off x="5209941" y="7439028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35" name="CuadroTexto 134">
            <a:extLst>
              <a:ext uri="{FF2B5EF4-FFF2-40B4-BE49-F238E27FC236}">
                <a16:creationId xmlns:a16="http://schemas.microsoft.com/office/drawing/2014/main" id="{48D502C0-CF03-F232-435E-8AAA1E80182B}"/>
              </a:ext>
            </a:extLst>
          </p:cNvPr>
          <p:cNvSpPr txBox="1"/>
          <p:nvPr/>
        </p:nvSpPr>
        <p:spPr>
          <a:xfrm>
            <a:off x="5190278" y="7664384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136" name="CuadroTexto 135">
            <a:extLst>
              <a:ext uri="{FF2B5EF4-FFF2-40B4-BE49-F238E27FC236}">
                <a16:creationId xmlns:a16="http://schemas.microsoft.com/office/drawing/2014/main" id="{45CD0D9F-8AA9-0A8A-0FDD-0D1E51DC94A5}"/>
              </a:ext>
            </a:extLst>
          </p:cNvPr>
          <p:cNvSpPr txBox="1"/>
          <p:nvPr/>
        </p:nvSpPr>
        <p:spPr>
          <a:xfrm>
            <a:off x="598424" y="1479178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37" name="CuadroTexto 136">
            <a:extLst>
              <a:ext uri="{FF2B5EF4-FFF2-40B4-BE49-F238E27FC236}">
                <a16:creationId xmlns:a16="http://schemas.microsoft.com/office/drawing/2014/main" id="{4683E6D1-423F-C4D4-087E-71F289B40CA8}"/>
              </a:ext>
            </a:extLst>
          </p:cNvPr>
          <p:cNvSpPr txBox="1"/>
          <p:nvPr/>
        </p:nvSpPr>
        <p:spPr>
          <a:xfrm>
            <a:off x="578761" y="1704534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138" name="CuadroTexto 137">
            <a:extLst>
              <a:ext uri="{FF2B5EF4-FFF2-40B4-BE49-F238E27FC236}">
                <a16:creationId xmlns:a16="http://schemas.microsoft.com/office/drawing/2014/main" id="{757E2B07-62DD-78F6-B94B-63F9495F76A0}"/>
              </a:ext>
            </a:extLst>
          </p:cNvPr>
          <p:cNvSpPr txBox="1"/>
          <p:nvPr/>
        </p:nvSpPr>
        <p:spPr>
          <a:xfrm>
            <a:off x="2160524" y="1479178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39" name="CuadroTexto 138">
            <a:extLst>
              <a:ext uri="{FF2B5EF4-FFF2-40B4-BE49-F238E27FC236}">
                <a16:creationId xmlns:a16="http://schemas.microsoft.com/office/drawing/2014/main" id="{BBA922EA-3F11-4EA8-829D-E04735D083E9}"/>
              </a:ext>
            </a:extLst>
          </p:cNvPr>
          <p:cNvSpPr txBox="1"/>
          <p:nvPr/>
        </p:nvSpPr>
        <p:spPr>
          <a:xfrm>
            <a:off x="2140861" y="1704534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140" name="CuadroTexto 139">
            <a:extLst>
              <a:ext uri="{FF2B5EF4-FFF2-40B4-BE49-F238E27FC236}">
                <a16:creationId xmlns:a16="http://schemas.microsoft.com/office/drawing/2014/main" id="{B567FFA6-D16B-C36E-B756-26EE3E453A3B}"/>
              </a:ext>
            </a:extLst>
          </p:cNvPr>
          <p:cNvSpPr txBox="1"/>
          <p:nvPr/>
        </p:nvSpPr>
        <p:spPr>
          <a:xfrm>
            <a:off x="3656138" y="1474380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41" name="CuadroTexto 140">
            <a:extLst>
              <a:ext uri="{FF2B5EF4-FFF2-40B4-BE49-F238E27FC236}">
                <a16:creationId xmlns:a16="http://schemas.microsoft.com/office/drawing/2014/main" id="{48F8E12F-6D62-D3B1-E1A9-EC794B47E348}"/>
              </a:ext>
            </a:extLst>
          </p:cNvPr>
          <p:cNvSpPr txBox="1"/>
          <p:nvPr/>
        </p:nvSpPr>
        <p:spPr>
          <a:xfrm>
            <a:off x="3636475" y="1699736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142" name="CuadroTexto 141">
            <a:extLst>
              <a:ext uri="{FF2B5EF4-FFF2-40B4-BE49-F238E27FC236}">
                <a16:creationId xmlns:a16="http://schemas.microsoft.com/office/drawing/2014/main" id="{96988BC0-E582-D1A3-B2C3-72FC7BCCBC01}"/>
              </a:ext>
            </a:extLst>
          </p:cNvPr>
          <p:cNvSpPr txBox="1"/>
          <p:nvPr/>
        </p:nvSpPr>
        <p:spPr>
          <a:xfrm>
            <a:off x="5218238" y="1474380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43" name="CuadroTexto 142">
            <a:extLst>
              <a:ext uri="{FF2B5EF4-FFF2-40B4-BE49-F238E27FC236}">
                <a16:creationId xmlns:a16="http://schemas.microsoft.com/office/drawing/2014/main" id="{EB6B8106-7D5D-05BE-C30B-B9FB060FC14E}"/>
              </a:ext>
            </a:extLst>
          </p:cNvPr>
          <p:cNvSpPr txBox="1"/>
          <p:nvPr/>
        </p:nvSpPr>
        <p:spPr>
          <a:xfrm>
            <a:off x="5198575" y="1699736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</p:spTree>
    <p:extLst>
      <p:ext uri="{BB962C8B-B14F-4D97-AF65-F5344CB8AC3E}">
        <p14:creationId xmlns:p14="http://schemas.microsoft.com/office/powerpoint/2010/main" val="3269309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4E9ABDC-2E6E-DA44-0B85-57AB29B67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50" y="2573700"/>
            <a:ext cx="2160000" cy="720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7B40260-0D68-AA87-4D0F-FD1D9BD51C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050" y="2573700"/>
            <a:ext cx="2160000" cy="720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93049F7-1A34-A34B-3B38-E41005FC1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150" y="2573700"/>
            <a:ext cx="2160000" cy="720000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008D81C4-82EF-F867-0FFD-4F523FF4F14B}"/>
              </a:ext>
            </a:extLst>
          </p:cNvPr>
          <p:cNvSpPr txBox="1"/>
          <p:nvPr/>
        </p:nvSpPr>
        <p:spPr>
          <a:xfrm>
            <a:off x="1184075" y="2667134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9B29009-1DAD-A2D0-94B6-614A6A2718DA}"/>
              </a:ext>
            </a:extLst>
          </p:cNvPr>
          <p:cNvSpPr txBox="1"/>
          <p:nvPr/>
        </p:nvSpPr>
        <p:spPr>
          <a:xfrm>
            <a:off x="1164412" y="2892490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8FBB69F8-2FCB-02AC-AF97-8589FDAB239A}"/>
              </a:ext>
            </a:extLst>
          </p:cNvPr>
          <p:cNvSpPr txBox="1"/>
          <p:nvPr/>
        </p:nvSpPr>
        <p:spPr>
          <a:xfrm>
            <a:off x="3382175" y="2667134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7AD7022-159B-4EE6-D0FE-4F55A404487B}"/>
              </a:ext>
            </a:extLst>
          </p:cNvPr>
          <p:cNvSpPr txBox="1"/>
          <p:nvPr/>
        </p:nvSpPr>
        <p:spPr>
          <a:xfrm>
            <a:off x="3362512" y="2892490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B3B282DE-0EE2-D77B-9312-E65B788CB5EB}"/>
              </a:ext>
            </a:extLst>
          </p:cNvPr>
          <p:cNvSpPr txBox="1"/>
          <p:nvPr/>
        </p:nvSpPr>
        <p:spPr>
          <a:xfrm>
            <a:off x="5589056" y="2608033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9291E87-A55A-A662-982B-8B603FA7A49D}"/>
              </a:ext>
            </a:extLst>
          </p:cNvPr>
          <p:cNvSpPr txBox="1"/>
          <p:nvPr/>
        </p:nvSpPr>
        <p:spPr>
          <a:xfrm>
            <a:off x="5569393" y="2833389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690AAD4E-DE05-F4CD-73D8-EDADC1CF12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50" y="3292600"/>
            <a:ext cx="2160000" cy="720000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880FF711-7E6E-0A5A-A6E3-AA29ED197B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050" y="3292600"/>
            <a:ext cx="2160000" cy="720000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9081F5A9-6FB1-C3F3-2C8A-3119A7EA1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150" y="3292600"/>
            <a:ext cx="2160000" cy="720000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18150C1C-BE43-232D-09A6-53F92197C317}"/>
              </a:ext>
            </a:extLst>
          </p:cNvPr>
          <p:cNvSpPr txBox="1"/>
          <p:nvPr/>
        </p:nvSpPr>
        <p:spPr>
          <a:xfrm>
            <a:off x="1184075" y="3386034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619BC4C7-E122-D7DE-3225-82BA6595041E}"/>
              </a:ext>
            </a:extLst>
          </p:cNvPr>
          <p:cNvSpPr txBox="1"/>
          <p:nvPr/>
        </p:nvSpPr>
        <p:spPr>
          <a:xfrm>
            <a:off x="1164412" y="3611390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430B796-9F3A-FE08-E9FC-FCAE668EB91F}"/>
              </a:ext>
            </a:extLst>
          </p:cNvPr>
          <p:cNvSpPr txBox="1"/>
          <p:nvPr/>
        </p:nvSpPr>
        <p:spPr>
          <a:xfrm>
            <a:off x="3382175" y="3386034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07FE6847-C651-2200-2EE7-0D76E641F1B4}"/>
              </a:ext>
            </a:extLst>
          </p:cNvPr>
          <p:cNvSpPr txBox="1"/>
          <p:nvPr/>
        </p:nvSpPr>
        <p:spPr>
          <a:xfrm>
            <a:off x="3362512" y="3611390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273152ED-4539-DBC7-6497-6F263F9E979B}"/>
              </a:ext>
            </a:extLst>
          </p:cNvPr>
          <p:cNvSpPr txBox="1"/>
          <p:nvPr/>
        </p:nvSpPr>
        <p:spPr>
          <a:xfrm>
            <a:off x="5589056" y="3326933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A17E2D22-2621-E2F1-DE2E-4A5321C9B51B}"/>
              </a:ext>
            </a:extLst>
          </p:cNvPr>
          <p:cNvSpPr txBox="1"/>
          <p:nvPr/>
        </p:nvSpPr>
        <p:spPr>
          <a:xfrm>
            <a:off x="5569393" y="3552289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655ED121-A0D4-9F01-85A6-BC7032A0C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50" y="4011500"/>
            <a:ext cx="2160000" cy="720000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1A04C1D6-2537-683F-B3DB-2B71E0EF79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050" y="4011500"/>
            <a:ext cx="2160000" cy="720000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EFFCD2D7-140F-A6F6-4E4F-7A579A4BB4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150" y="4011500"/>
            <a:ext cx="2160000" cy="720000"/>
          </a:xfrm>
          <a:prstGeom prst="rect">
            <a:avLst/>
          </a:prstGeom>
        </p:spPr>
      </p:pic>
      <p:sp>
        <p:nvSpPr>
          <p:cNvPr id="35" name="CuadroTexto 34">
            <a:extLst>
              <a:ext uri="{FF2B5EF4-FFF2-40B4-BE49-F238E27FC236}">
                <a16:creationId xmlns:a16="http://schemas.microsoft.com/office/drawing/2014/main" id="{13D1135E-3CDB-30C5-A0AE-B17A3C19EC4B}"/>
              </a:ext>
            </a:extLst>
          </p:cNvPr>
          <p:cNvSpPr txBox="1"/>
          <p:nvPr/>
        </p:nvSpPr>
        <p:spPr>
          <a:xfrm>
            <a:off x="1184075" y="4104934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58B2239F-E14B-15C2-E12D-770DDE59A6BF}"/>
              </a:ext>
            </a:extLst>
          </p:cNvPr>
          <p:cNvSpPr txBox="1"/>
          <p:nvPr/>
        </p:nvSpPr>
        <p:spPr>
          <a:xfrm>
            <a:off x="1164412" y="4330290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858ACDFE-F2A9-15ED-16BA-ED10416B31A0}"/>
              </a:ext>
            </a:extLst>
          </p:cNvPr>
          <p:cNvSpPr txBox="1"/>
          <p:nvPr/>
        </p:nvSpPr>
        <p:spPr>
          <a:xfrm>
            <a:off x="3382175" y="4104934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8267A17C-2979-8CA8-FFC7-39CA26242BAA}"/>
              </a:ext>
            </a:extLst>
          </p:cNvPr>
          <p:cNvSpPr txBox="1"/>
          <p:nvPr/>
        </p:nvSpPr>
        <p:spPr>
          <a:xfrm>
            <a:off x="3362512" y="4330290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605A0F24-3E48-3536-6065-4413AF5B4AC6}"/>
              </a:ext>
            </a:extLst>
          </p:cNvPr>
          <p:cNvSpPr txBox="1"/>
          <p:nvPr/>
        </p:nvSpPr>
        <p:spPr>
          <a:xfrm>
            <a:off x="5589056" y="4045833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8E931925-9FF9-C4D5-3484-5153235FEB79}"/>
              </a:ext>
            </a:extLst>
          </p:cNvPr>
          <p:cNvSpPr txBox="1"/>
          <p:nvPr/>
        </p:nvSpPr>
        <p:spPr>
          <a:xfrm>
            <a:off x="5569393" y="4271189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41" name="Imagen 40">
            <a:extLst>
              <a:ext uri="{FF2B5EF4-FFF2-40B4-BE49-F238E27FC236}">
                <a16:creationId xmlns:a16="http://schemas.microsoft.com/office/drawing/2014/main" id="{4DB16367-82EC-587E-9F8E-0C99C8B1A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50" y="4730400"/>
            <a:ext cx="2160000" cy="720000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4F298783-4AF2-AC63-0B58-4B0560DB8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050" y="4730400"/>
            <a:ext cx="2160000" cy="720000"/>
          </a:xfrm>
          <a:prstGeom prst="rect">
            <a:avLst/>
          </a:prstGeom>
        </p:spPr>
      </p:pic>
      <p:pic>
        <p:nvPicPr>
          <p:cNvPr id="43" name="Imagen 42">
            <a:extLst>
              <a:ext uri="{FF2B5EF4-FFF2-40B4-BE49-F238E27FC236}">
                <a16:creationId xmlns:a16="http://schemas.microsoft.com/office/drawing/2014/main" id="{6D22BE59-C5F8-8BDC-0A60-8DC33D44B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150" y="4730400"/>
            <a:ext cx="2160000" cy="720000"/>
          </a:xfrm>
          <a:prstGeom prst="rect">
            <a:avLst/>
          </a:prstGeom>
        </p:spPr>
      </p:pic>
      <p:sp>
        <p:nvSpPr>
          <p:cNvPr id="44" name="CuadroTexto 43">
            <a:extLst>
              <a:ext uri="{FF2B5EF4-FFF2-40B4-BE49-F238E27FC236}">
                <a16:creationId xmlns:a16="http://schemas.microsoft.com/office/drawing/2014/main" id="{5495457E-05D6-8585-A5FC-E8EF8154214D}"/>
              </a:ext>
            </a:extLst>
          </p:cNvPr>
          <p:cNvSpPr txBox="1"/>
          <p:nvPr/>
        </p:nvSpPr>
        <p:spPr>
          <a:xfrm>
            <a:off x="1184075" y="4823834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550AB881-52BC-03AC-8041-EB53E207F4EF}"/>
              </a:ext>
            </a:extLst>
          </p:cNvPr>
          <p:cNvSpPr txBox="1"/>
          <p:nvPr/>
        </p:nvSpPr>
        <p:spPr>
          <a:xfrm>
            <a:off x="1164412" y="5049190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A3BDB4BC-E566-4059-E177-BB5BFC206869}"/>
              </a:ext>
            </a:extLst>
          </p:cNvPr>
          <p:cNvSpPr txBox="1"/>
          <p:nvPr/>
        </p:nvSpPr>
        <p:spPr>
          <a:xfrm>
            <a:off x="3382175" y="4823834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F2AFE1E0-6644-9BB7-D1BC-870E2FBA1A2C}"/>
              </a:ext>
            </a:extLst>
          </p:cNvPr>
          <p:cNvSpPr txBox="1"/>
          <p:nvPr/>
        </p:nvSpPr>
        <p:spPr>
          <a:xfrm>
            <a:off x="3362512" y="5049190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B65C9B9E-6D81-FCAC-E8BD-01E9BB4267AD}"/>
              </a:ext>
            </a:extLst>
          </p:cNvPr>
          <p:cNvSpPr txBox="1"/>
          <p:nvPr/>
        </p:nvSpPr>
        <p:spPr>
          <a:xfrm>
            <a:off x="5589056" y="4764733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4115D66E-0AB4-1C61-F05C-B79EB84447F1}"/>
              </a:ext>
            </a:extLst>
          </p:cNvPr>
          <p:cNvSpPr txBox="1"/>
          <p:nvPr/>
        </p:nvSpPr>
        <p:spPr>
          <a:xfrm>
            <a:off x="5569393" y="4990089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50" name="Imagen 49">
            <a:extLst>
              <a:ext uri="{FF2B5EF4-FFF2-40B4-BE49-F238E27FC236}">
                <a16:creationId xmlns:a16="http://schemas.microsoft.com/office/drawing/2014/main" id="{359EEE91-6C3F-7F3C-B52A-324EDFE85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50" y="5440723"/>
            <a:ext cx="2160000" cy="720000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19EBF12F-311F-AAA4-38D4-88DFE98CA2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050" y="5440723"/>
            <a:ext cx="2160000" cy="720000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44EF5394-8CFF-9F22-8005-6BEE4BE03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150" y="5440723"/>
            <a:ext cx="2160000" cy="720000"/>
          </a:xfrm>
          <a:prstGeom prst="rect">
            <a:avLst/>
          </a:prstGeom>
        </p:spPr>
      </p:pic>
      <p:sp>
        <p:nvSpPr>
          <p:cNvPr id="53" name="CuadroTexto 52">
            <a:extLst>
              <a:ext uri="{FF2B5EF4-FFF2-40B4-BE49-F238E27FC236}">
                <a16:creationId xmlns:a16="http://schemas.microsoft.com/office/drawing/2014/main" id="{ED4C0D59-B6A5-D717-A815-E8F7787241B3}"/>
              </a:ext>
            </a:extLst>
          </p:cNvPr>
          <p:cNvSpPr txBox="1"/>
          <p:nvPr/>
        </p:nvSpPr>
        <p:spPr>
          <a:xfrm>
            <a:off x="1184075" y="5534157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D45F736E-B87A-3A3F-EAC0-56E0F8E1A0C2}"/>
              </a:ext>
            </a:extLst>
          </p:cNvPr>
          <p:cNvSpPr txBox="1"/>
          <p:nvPr/>
        </p:nvSpPr>
        <p:spPr>
          <a:xfrm>
            <a:off x="1164412" y="5759513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296CB14D-519C-10B9-81CF-F3E6A192F5F5}"/>
              </a:ext>
            </a:extLst>
          </p:cNvPr>
          <p:cNvSpPr txBox="1"/>
          <p:nvPr/>
        </p:nvSpPr>
        <p:spPr>
          <a:xfrm>
            <a:off x="3382175" y="5534157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ED125832-7F68-AB92-219B-3F6E4692CCFA}"/>
              </a:ext>
            </a:extLst>
          </p:cNvPr>
          <p:cNvSpPr txBox="1"/>
          <p:nvPr/>
        </p:nvSpPr>
        <p:spPr>
          <a:xfrm>
            <a:off x="3362512" y="5759513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FB72B83A-EDD4-F5CB-4900-013595D4ADF4}"/>
              </a:ext>
            </a:extLst>
          </p:cNvPr>
          <p:cNvSpPr txBox="1"/>
          <p:nvPr/>
        </p:nvSpPr>
        <p:spPr>
          <a:xfrm>
            <a:off x="5589056" y="5475056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E7D6E21D-F020-0026-B3D5-5F606032A963}"/>
              </a:ext>
            </a:extLst>
          </p:cNvPr>
          <p:cNvSpPr txBox="1"/>
          <p:nvPr/>
        </p:nvSpPr>
        <p:spPr>
          <a:xfrm>
            <a:off x="5569393" y="5700412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59" name="Imagen 58">
            <a:extLst>
              <a:ext uri="{FF2B5EF4-FFF2-40B4-BE49-F238E27FC236}">
                <a16:creationId xmlns:a16="http://schemas.microsoft.com/office/drawing/2014/main" id="{8B06C745-2B81-5DD7-5720-288862B08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50" y="6159623"/>
            <a:ext cx="2160000" cy="720000"/>
          </a:xfrm>
          <a:prstGeom prst="rect">
            <a:avLst/>
          </a:prstGeom>
        </p:spPr>
      </p:pic>
      <p:pic>
        <p:nvPicPr>
          <p:cNvPr id="60" name="Imagen 59">
            <a:extLst>
              <a:ext uri="{FF2B5EF4-FFF2-40B4-BE49-F238E27FC236}">
                <a16:creationId xmlns:a16="http://schemas.microsoft.com/office/drawing/2014/main" id="{073E1A2C-3906-8881-3EE2-7EFD8DD40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050" y="6159623"/>
            <a:ext cx="2160000" cy="720000"/>
          </a:xfrm>
          <a:prstGeom prst="rect">
            <a:avLst/>
          </a:prstGeom>
        </p:spPr>
      </p:pic>
      <p:pic>
        <p:nvPicPr>
          <p:cNvPr id="61" name="Imagen 60">
            <a:extLst>
              <a:ext uri="{FF2B5EF4-FFF2-40B4-BE49-F238E27FC236}">
                <a16:creationId xmlns:a16="http://schemas.microsoft.com/office/drawing/2014/main" id="{BDDD8A0B-E086-08A5-5489-2154A792AA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150" y="6159623"/>
            <a:ext cx="2160000" cy="720000"/>
          </a:xfrm>
          <a:prstGeom prst="rect">
            <a:avLst/>
          </a:prstGeom>
        </p:spPr>
      </p:pic>
      <p:sp>
        <p:nvSpPr>
          <p:cNvPr id="62" name="CuadroTexto 61">
            <a:extLst>
              <a:ext uri="{FF2B5EF4-FFF2-40B4-BE49-F238E27FC236}">
                <a16:creationId xmlns:a16="http://schemas.microsoft.com/office/drawing/2014/main" id="{C9F004B8-BFB1-2697-5BB8-7558EE043BAB}"/>
              </a:ext>
            </a:extLst>
          </p:cNvPr>
          <p:cNvSpPr txBox="1"/>
          <p:nvPr/>
        </p:nvSpPr>
        <p:spPr>
          <a:xfrm>
            <a:off x="1184075" y="6253057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8AC7FEC8-6D9E-EEA3-9826-CEA70A413AE7}"/>
              </a:ext>
            </a:extLst>
          </p:cNvPr>
          <p:cNvSpPr txBox="1"/>
          <p:nvPr/>
        </p:nvSpPr>
        <p:spPr>
          <a:xfrm>
            <a:off x="1164412" y="6478413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192" name="CuadroTexto 191">
            <a:extLst>
              <a:ext uri="{FF2B5EF4-FFF2-40B4-BE49-F238E27FC236}">
                <a16:creationId xmlns:a16="http://schemas.microsoft.com/office/drawing/2014/main" id="{3075A508-6961-19B2-6994-189B173F877A}"/>
              </a:ext>
            </a:extLst>
          </p:cNvPr>
          <p:cNvSpPr txBox="1"/>
          <p:nvPr/>
        </p:nvSpPr>
        <p:spPr>
          <a:xfrm>
            <a:off x="3382175" y="6253057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93" name="CuadroTexto 192">
            <a:extLst>
              <a:ext uri="{FF2B5EF4-FFF2-40B4-BE49-F238E27FC236}">
                <a16:creationId xmlns:a16="http://schemas.microsoft.com/office/drawing/2014/main" id="{7A9CEC3C-5AD9-D6EF-A8FB-2D330C1D5431}"/>
              </a:ext>
            </a:extLst>
          </p:cNvPr>
          <p:cNvSpPr txBox="1"/>
          <p:nvPr/>
        </p:nvSpPr>
        <p:spPr>
          <a:xfrm>
            <a:off x="3362512" y="6478413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195" name="CuadroTexto 194">
            <a:extLst>
              <a:ext uri="{FF2B5EF4-FFF2-40B4-BE49-F238E27FC236}">
                <a16:creationId xmlns:a16="http://schemas.microsoft.com/office/drawing/2014/main" id="{6FA88C32-8720-70C9-94F8-83EAA49A7D13}"/>
              </a:ext>
            </a:extLst>
          </p:cNvPr>
          <p:cNvSpPr txBox="1"/>
          <p:nvPr/>
        </p:nvSpPr>
        <p:spPr>
          <a:xfrm>
            <a:off x="5589056" y="6193956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96" name="CuadroTexto 195">
            <a:extLst>
              <a:ext uri="{FF2B5EF4-FFF2-40B4-BE49-F238E27FC236}">
                <a16:creationId xmlns:a16="http://schemas.microsoft.com/office/drawing/2014/main" id="{80E60DBB-945F-553B-F93B-37B81A25DF22}"/>
              </a:ext>
            </a:extLst>
          </p:cNvPr>
          <p:cNvSpPr txBox="1"/>
          <p:nvPr/>
        </p:nvSpPr>
        <p:spPr>
          <a:xfrm>
            <a:off x="5569393" y="6419312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197" name="Imagen 196">
            <a:extLst>
              <a:ext uri="{FF2B5EF4-FFF2-40B4-BE49-F238E27FC236}">
                <a16:creationId xmlns:a16="http://schemas.microsoft.com/office/drawing/2014/main" id="{B2668D0E-8BF6-C41C-81EA-FD71BE69FF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50" y="6874802"/>
            <a:ext cx="2160000" cy="720000"/>
          </a:xfrm>
          <a:prstGeom prst="rect">
            <a:avLst/>
          </a:prstGeom>
        </p:spPr>
      </p:pic>
      <p:pic>
        <p:nvPicPr>
          <p:cNvPr id="198" name="Imagen 197">
            <a:extLst>
              <a:ext uri="{FF2B5EF4-FFF2-40B4-BE49-F238E27FC236}">
                <a16:creationId xmlns:a16="http://schemas.microsoft.com/office/drawing/2014/main" id="{2922A9BA-554F-A865-5B7B-19D8679AD8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050" y="6874802"/>
            <a:ext cx="2160000" cy="720000"/>
          </a:xfrm>
          <a:prstGeom prst="rect">
            <a:avLst/>
          </a:prstGeom>
        </p:spPr>
      </p:pic>
      <p:pic>
        <p:nvPicPr>
          <p:cNvPr id="199" name="Imagen 198">
            <a:extLst>
              <a:ext uri="{FF2B5EF4-FFF2-40B4-BE49-F238E27FC236}">
                <a16:creationId xmlns:a16="http://schemas.microsoft.com/office/drawing/2014/main" id="{90C974B8-EE2F-73BF-C9DA-530E80DAD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150" y="6874802"/>
            <a:ext cx="2160000" cy="720000"/>
          </a:xfrm>
          <a:prstGeom prst="rect">
            <a:avLst/>
          </a:prstGeom>
        </p:spPr>
      </p:pic>
      <p:sp>
        <p:nvSpPr>
          <p:cNvPr id="200" name="CuadroTexto 199">
            <a:extLst>
              <a:ext uri="{FF2B5EF4-FFF2-40B4-BE49-F238E27FC236}">
                <a16:creationId xmlns:a16="http://schemas.microsoft.com/office/drawing/2014/main" id="{39D50B8D-53C3-70B3-AD2C-6793D7573827}"/>
              </a:ext>
            </a:extLst>
          </p:cNvPr>
          <p:cNvSpPr txBox="1"/>
          <p:nvPr/>
        </p:nvSpPr>
        <p:spPr>
          <a:xfrm>
            <a:off x="1184075" y="6968236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01" name="CuadroTexto 200">
            <a:extLst>
              <a:ext uri="{FF2B5EF4-FFF2-40B4-BE49-F238E27FC236}">
                <a16:creationId xmlns:a16="http://schemas.microsoft.com/office/drawing/2014/main" id="{188D73BD-FB00-609A-59FF-6AC7F00EE450}"/>
              </a:ext>
            </a:extLst>
          </p:cNvPr>
          <p:cNvSpPr txBox="1"/>
          <p:nvPr/>
        </p:nvSpPr>
        <p:spPr>
          <a:xfrm>
            <a:off x="1164412" y="7193592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02" name="CuadroTexto 201">
            <a:extLst>
              <a:ext uri="{FF2B5EF4-FFF2-40B4-BE49-F238E27FC236}">
                <a16:creationId xmlns:a16="http://schemas.microsoft.com/office/drawing/2014/main" id="{D097B6CC-5EFC-188F-C2B0-C7EF1E2D6B7D}"/>
              </a:ext>
            </a:extLst>
          </p:cNvPr>
          <p:cNvSpPr txBox="1"/>
          <p:nvPr/>
        </p:nvSpPr>
        <p:spPr>
          <a:xfrm>
            <a:off x="3382175" y="6968236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03" name="CuadroTexto 202">
            <a:extLst>
              <a:ext uri="{FF2B5EF4-FFF2-40B4-BE49-F238E27FC236}">
                <a16:creationId xmlns:a16="http://schemas.microsoft.com/office/drawing/2014/main" id="{CE12E37D-4C01-8AB1-B0F0-BC8C6277418A}"/>
              </a:ext>
            </a:extLst>
          </p:cNvPr>
          <p:cNvSpPr txBox="1"/>
          <p:nvPr/>
        </p:nvSpPr>
        <p:spPr>
          <a:xfrm>
            <a:off x="3362512" y="7193592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04" name="CuadroTexto 203">
            <a:extLst>
              <a:ext uri="{FF2B5EF4-FFF2-40B4-BE49-F238E27FC236}">
                <a16:creationId xmlns:a16="http://schemas.microsoft.com/office/drawing/2014/main" id="{74495EBB-9F7D-069F-3E74-B82B535D6746}"/>
              </a:ext>
            </a:extLst>
          </p:cNvPr>
          <p:cNvSpPr txBox="1"/>
          <p:nvPr/>
        </p:nvSpPr>
        <p:spPr>
          <a:xfrm>
            <a:off x="5589056" y="6909135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05" name="CuadroTexto 204">
            <a:extLst>
              <a:ext uri="{FF2B5EF4-FFF2-40B4-BE49-F238E27FC236}">
                <a16:creationId xmlns:a16="http://schemas.microsoft.com/office/drawing/2014/main" id="{4A1F08FF-BED2-2AB5-3059-B9D61558E695}"/>
              </a:ext>
            </a:extLst>
          </p:cNvPr>
          <p:cNvSpPr txBox="1"/>
          <p:nvPr/>
        </p:nvSpPr>
        <p:spPr>
          <a:xfrm>
            <a:off x="5569393" y="7134491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06" name="Imagen 205">
            <a:extLst>
              <a:ext uri="{FF2B5EF4-FFF2-40B4-BE49-F238E27FC236}">
                <a16:creationId xmlns:a16="http://schemas.microsoft.com/office/drawing/2014/main" id="{35E3A543-0250-BB6D-DFE6-452DE38BA6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50" y="7593702"/>
            <a:ext cx="2160000" cy="720000"/>
          </a:xfrm>
          <a:prstGeom prst="rect">
            <a:avLst/>
          </a:prstGeom>
        </p:spPr>
      </p:pic>
      <p:pic>
        <p:nvPicPr>
          <p:cNvPr id="207" name="Imagen 206">
            <a:extLst>
              <a:ext uri="{FF2B5EF4-FFF2-40B4-BE49-F238E27FC236}">
                <a16:creationId xmlns:a16="http://schemas.microsoft.com/office/drawing/2014/main" id="{633EB6E6-2269-7799-ABFB-2CE73FF5DB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050" y="7593702"/>
            <a:ext cx="2160000" cy="720000"/>
          </a:xfrm>
          <a:prstGeom prst="rect">
            <a:avLst/>
          </a:prstGeom>
        </p:spPr>
      </p:pic>
      <p:pic>
        <p:nvPicPr>
          <p:cNvPr id="208" name="Imagen 207">
            <a:extLst>
              <a:ext uri="{FF2B5EF4-FFF2-40B4-BE49-F238E27FC236}">
                <a16:creationId xmlns:a16="http://schemas.microsoft.com/office/drawing/2014/main" id="{0E4F9289-9966-9EE5-E3ED-943338A1E9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150" y="7593702"/>
            <a:ext cx="2160000" cy="720000"/>
          </a:xfrm>
          <a:prstGeom prst="rect">
            <a:avLst/>
          </a:prstGeom>
        </p:spPr>
      </p:pic>
      <p:sp>
        <p:nvSpPr>
          <p:cNvPr id="209" name="CuadroTexto 208">
            <a:extLst>
              <a:ext uri="{FF2B5EF4-FFF2-40B4-BE49-F238E27FC236}">
                <a16:creationId xmlns:a16="http://schemas.microsoft.com/office/drawing/2014/main" id="{DD3C6F97-9C1C-514D-419E-1D1B6791B0C4}"/>
              </a:ext>
            </a:extLst>
          </p:cNvPr>
          <p:cNvSpPr txBox="1"/>
          <p:nvPr/>
        </p:nvSpPr>
        <p:spPr>
          <a:xfrm>
            <a:off x="1184075" y="7687136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10" name="CuadroTexto 209">
            <a:extLst>
              <a:ext uri="{FF2B5EF4-FFF2-40B4-BE49-F238E27FC236}">
                <a16:creationId xmlns:a16="http://schemas.microsoft.com/office/drawing/2014/main" id="{0078B91E-662E-090F-4410-E077E347F9E2}"/>
              </a:ext>
            </a:extLst>
          </p:cNvPr>
          <p:cNvSpPr txBox="1"/>
          <p:nvPr/>
        </p:nvSpPr>
        <p:spPr>
          <a:xfrm>
            <a:off x="1164412" y="7912492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11" name="CuadroTexto 210">
            <a:extLst>
              <a:ext uri="{FF2B5EF4-FFF2-40B4-BE49-F238E27FC236}">
                <a16:creationId xmlns:a16="http://schemas.microsoft.com/office/drawing/2014/main" id="{B91F736D-14EF-CF24-2B7B-F269B48BA4BB}"/>
              </a:ext>
            </a:extLst>
          </p:cNvPr>
          <p:cNvSpPr txBox="1"/>
          <p:nvPr/>
        </p:nvSpPr>
        <p:spPr>
          <a:xfrm>
            <a:off x="3382175" y="7687136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12" name="CuadroTexto 211">
            <a:extLst>
              <a:ext uri="{FF2B5EF4-FFF2-40B4-BE49-F238E27FC236}">
                <a16:creationId xmlns:a16="http://schemas.microsoft.com/office/drawing/2014/main" id="{90EBA189-2576-2A48-9819-32338B57CCD0}"/>
              </a:ext>
            </a:extLst>
          </p:cNvPr>
          <p:cNvSpPr txBox="1"/>
          <p:nvPr/>
        </p:nvSpPr>
        <p:spPr>
          <a:xfrm>
            <a:off x="3362512" y="7912492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13" name="CuadroTexto 212">
            <a:extLst>
              <a:ext uri="{FF2B5EF4-FFF2-40B4-BE49-F238E27FC236}">
                <a16:creationId xmlns:a16="http://schemas.microsoft.com/office/drawing/2014/main" id="{DDB6C225-7DEF-E8A1-A852-6479DC61D01C}"/>
              </a:ext>
            </a:extLst>
          </p:cNvPr>
          <p:cNvSpPr txBox="1"/>
          <p:nvPr/>
        </p:nvSpPr>
        <p:spPr>
          <a:xfrm>
            <a:off x="5589056" y="7628035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14" name="CuadroTexto 213">
            <a:extLst>
              <a:ext uri="{FF2B5EF4-FFF2-40B4-BE49-F238E27FC236}">
                <a16:creationId xmlns:a16="http://schemas.microsoft.com/office/drawing/2014/main" id="{14FBFD6D-7E3B-128E-8C13-A936D01430C1}"/>
              </a:ext>
            </a:extLst>
          </p:cNvPr>
          <p:cNvSpPr txBox="1"/>
          <p:nvPr/>
        </p:nvSpPr>
        <p:spPr>
          <a:xfrm>
            <a:off x="5569393" y="7853391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15" name="Imagen 214">
            <a:extLst>
              <a:ext uri="{FF2B5EF4-FFF2-40B4-BE49-F238E27FC236}">
                <a16:creationId xmlns:a16="http://schemas.microsoft.com/office/drawing/2014/main" id="{F9E6022D-3DBD-EC16-CA4E-298CC873B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50" y="1137373"/>
            <a:ext cx="2160000" cy="720000"/>
          </a:xfrm>
          <a:prstGeom prst="rect">
            <a:avLst/>
          </a:prstGeom>
        </p:spPr>
      </p:pic>
      <p:pic>
        <p:nvPicPr>
          <p:cNvPr id="216" name="Imagen 215">
            <a:extLst>
              <a:ext uri="{FF2B5EF4-FFF2-40B4-BE49-F238E27FC236}">
                <a16:creationId xmlns:a16="http://schemas.microsoft.com/office/drawing/2014/main" id="{D07B53A1-1FC1-CFB5-F1AF-BDD2A36E53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050" y="1137373"/>
            <a:ext cx="2160000" cy="720000"/>
          </a:xfrm>
          <a:prstGeom prst="rect">
            <a:avLst/>
          </a:prstGeom>
        </p:spPr>
      </p:pic>
      <p:pic>
        <p:nvPicPr>
          <p:cNvPr id="217" name="Imagen 216">
            <a:extLst>
              <a:ext uri="{FF2B5EF4-FFF2-40B4-BE49-F238E27FC236}">
                <a16:creationId xmlns:a16="http://schemas.microsoft.com/office/drawing/2014/main" id="{18902876-3908-258D-1D02-138141D8B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150" y="1137373"/>
            <a:ext cx="2160000" cy="720000"/>
          </a:xfrm>
          <a:prstGeom prst="rect">
            <a:avLst/>
          </a:prstGeom>
        </p:spPr>
      </p:pic>
      <p:sp>
        <p:nvSpPr>
          <p:cNvPr id="218" name="CuadroTexto 217">
            <a:extLst>
              <a:ext uri="{FF2B5EF4-FFF2-40B4-BE49-F238E27FC236}">
                <a16:creationId xmlns:a16="http://schemas.microsoft.com/office/drawing/2014/main" id="{1E5D8094-9F64-6A19-C780-856A5E90C820}"/>
              </a:ext>
            </a:extLst>
          </p:cNvPr>
          <p:cNvSpPr txBox="1"/>
          <p:nvPr/>
        </p:nvSpPr>
        <p:spPr>
          <a:xfrm>
            <a:off x="1184075" y="1230807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19" name="CuadroTexto 218">
            <a:extLst>
              <a:ext uri="{FF2B5EF4-FFF2-40B4-BE49-F238E27FC236}">
                <a16:creationId xmlns:a16="http://schemas.microsoft.com/office/drawing/2014/main" id="{74AEA04A-0BE0-9924-DA6D-6FDB688401E7}"/>
              </a:ext>
            </a:extLst>
          </p:cNvPr>
          <p:cNvSpPr txBox="1"/>
          <p:nvPr/>
        </p:nvSpPr>
        <p:spPr>
          <a:xfrm>
            <a:off x="1164412" y="1456163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20" name="CuadroTexto 219">
            <a:extLst>
              <a:ext uri="{FF2B5EF4-FFF2-40B4-BE49-F238E27FC236}">
                <a16:creationId xmlns:a16="http://schemas.microsoft.com/office/drawing/2014/main" id="{47AB5CAB-7445-6C71-51B9-43E7991F0375}"/>
              </a:ext>
            </a:extLst>
          </p:cNvPr>
          <p:cNvSpPr txBox="1"/>
          <p:nvPr/>
        </p:nvSpPr>
        <p:spPr>
          <a:xfrm>
            <a:off x="3382175" y="1230807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21" name="CuadroTexto 220">
            <a:extLst>
              <a:ext uri="{FF2B5EF4-FFF2-40B4-BE49-F238E27FC236}">
                <a16:creationId xmlns:a16="http://schemas.microsoft.com/office/drawing/2014/main" id="{7B903878-1197-22D8-C3AF-17AE11B17DF4}"/>
              </a:ext>
            </a:extLst>
          </p:cNvPr>
          <p:cNvSpPr txBox="1"/>
          <p:nvPr/>
        </p:nvSpPr>
        <p:spPr>
          <a:xfrm>
            <a:off x="3362512" y="1456163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22" name="CuadroTexto 221">
            <a:extLst>
              <a:ext uri="{FF2B5EF4-FFF2-40B4-BE49-F238E27FC236}">
                <a16:creationId xmlns:a16="http://schemas.microsoft.com/office/drawing/2014/main" id="{A28AA88F-6105-E386-6B3E-24892AD4A0B7}"/>
              </a:ext>
            </a:extLst>
          </p:cNvPr>
          <p:cNvSpPr txBox="1"/>
          <p:nvPr/>
        </p:nvSpPr>
        <p:spPr>
          <a:xfrm>
            <a:off x="5589056" y="1171706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23" name="CuadroTexto 222">
            <a:extLst>
              <a:ext uri="{FF2B5EF4-FFF2-40B4-BE49-F238E27FC236}">
                <a16:creationId xmlns:a16="http://schemas.microsoft.com/office/drawing/2014/main" id="{5ECFE2E0-36F7-59D1-0283-BC88C1CB67B1}"/>
              </a:ext>
            </a:extLst>
          </p:cNvPr>
          <p:cNvSpPr txBox="1"/>
          <p:nvPr/>
        </p:nvSpPr>
        <p:spPr>
          <a:xfrm>
            <a:off x="5569393" y="1397062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24" name="Imagen 223">
            <a:extLst>
              <a:ext uri="{FF2B5EF4-FFF2-40B4-BE49-F238E27FC236}">
                <a16:creationId xmlns:a16="http://schemas.microsoft.com/office/drawing/2014/main" id="{3C4D39CF-8239-1FFB-6435-4B508D43B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50" y="1856273"/>
            <a:ext cx="2160000" cy="720000"/>
          </a:xfrm>
          <a:prstGeom prst="rect">
            <a:avLst/>
          </a:prstGeom>
        </p:spPr>
      </p:pic>
      <p:pic>
        <p:nvPicPr>
          <p:cNvPr id="225" name="Imagen 224">
            <a:extLst>
              <a:ext uri="{FF2B5EF4-FFF2-40B4-BE49-F238E27FC236}">
                <a16:creationId xmlns:a16="http://schemas.microsoft.com/office/drawing/2014/main" id="{8222018E-36B1-B7F6-6455-2FE05FBCD9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050" y="1856273"/>
            <a:ext cx="2160000" cy="720000"/>
          </a:xfrm>
          <a:prstGeom prst="rect">
            <a:avLst/>
          </a:prstGeom>
        </p:spPr>
      </p:pic>
      <p:pic>
        <p:nvPicPr>
          <p:cNvPr id="226" name="Imagen 225">
            <a:extLst>
              <a:ext uri="{FF2B5EF4-FFF2-40B4-BE49-F238E27FC236}">
                <a16:creationId xmlns:a16="http://schemas.microsoft.com/office/drawing/2014/main" id="{CA0D0976-E79D-45E9-8802-9691F141DA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150" y="1856273"/>
            <a:ext cx="2160000" cy="720000"/>
          </a:xfrm>
          <a:prstGeom prst="rect">
            <a:avLst/>
          </a:prstGeom>
        </p:spPr>
      </p:pic>
      <p:sp>
        <p:nvSpPr>
          <p:cNvPr id="227" name="CuadroTexto 226">
            <a:extLst>
              <a:ext uri="{FF2B5EF4-FFF2-40B4-BE49-F238E27FC236}">
                <a16:creationId xmlns:a16="http://schemas.microsoft.com/office/drawing/2014/main" id="{0AD7ABFA-E4F7-840D-4487-3C0CFC387726}"/>
              </a:ext>
            </a:extLst>
          </p:cNvPr>
          <p:cNvSpPr txBox="1"/>
          <p:nvPr/>
        </p:nvSpPr>
        <p:spPr>
          <a:xfrm>
            <a:off x="1184075" y="1949707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28" name="CuadroTexto 227">
            <a:extLst>
              <a:ext uri="{FF2B5EF4-FFF2-40B4-BE49-F238E27FC236}">
                <a16:creationId xmlns:a16="http://schemas.microsoft.com/office/drawing/2014/main" id="{39B085CE-8733-49C8-16BF-8E84C91BD2AB}"/>
              </a:ext>
            </a:extLst>
          </p:cNvPr>
          <p:cNvSpPr txBox="1"/>
          <p:nvPr/>
        </p:nvSpPr>
        <p:spPr>
          <a:xfrm>
            <a:off x="1164412" y="2175063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29" name="CuadroTexto 228">
            <a:extLst>
              <a:ext uri="{FF2B5EF4-FFF2-40B4-BE49-F238E27FC236}">
                <a16:creationId xmlns:a16="http://schemas.microsoft.com/office/drawing/2014/main" id="{C2CAB9B3-BCC4-FC68-A7B7-EC1BF0E49B0E}"/>
              </a:ext>
            </a:extLst>
          </p:cNvPr>
          <p:cNvSpPr txBox="1"/>
          <p:nvPr/>
        </p:nvSpPr>
        <p:spPr>
          <a:xfrm>
            <a:off x="3382175" y="1949707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30" name="CuadroTexto 229">
            <a:extLst>
              <a:ext uri="{FF2B5EF4-FFF2-40B4-BE49-F238E27FC236}">
                <a16:creationId xmlns:a16="http://schemas.microsoft.com/office/drawing/2014/main" id="{E46A5167-C0BB-1DBF-3AAB-2129F1438AE6}"/>
              </a:ext>
            </a:extLst>
          </p:cNvPr>
          <p:cNvSpPr txBox="1"/>
          <p:nvPr/>
        </p:nvSpPr>
        <p:spPr>
          <a:xfrm>
            <a:off x="3362512" y="2175063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31" name="CuadroTexto 230">
            <a:extLst>
              <a:ext uri="{FF2B5EF4-FFF2-40B4-BE49-F238E27FC236}">
                <a16:creationId xmlns:a16="http://schemas.microsoft.com/office/drawing/2014/main" id="{0C89BB92-BCBF-1DDA-DB83-7A93C831184D}"/>
              </a:ext>
            </a:extLst>
          </p:cNvPr>
          <p:cNvSpPr txBox="1"/>
          <p:nvPr/>
        </p:nvSpPr>
        <p:spPr>
          <a:xfrm>
            <a:off x="5589056" y="1890606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32" name="CuadroTexto 231">
            <a:extLst>
              <a:ext uri="{FF2B5EF4-FFF2-40B4-BE49-F238E27FC236}">
                <a16:creationId xmlns:a16="http://schemas.microsoft.com/office/drawing/2014/main" id="{837225FF-9427-DA75-4CD2-9367060ED41F}"/>
              </a:ext>
            </a:extLst>
          </p:cNvPr>
          <p:cNvSpPr txBox="1"/>
          <p:nvPr/>
        </p:nvSpPr>
        <p:spPr>
          <a:xfrm>
            <a:off x="5569393" y="2115962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33" name="Imagen 232">
            <a:extLst>
              <a:ext uri="{FF2B5EF4-FFF2-40B4-BE49-F238E27FC236}">
                <a16:creationId xmlns:a16="http://schemas.microsoft.com/office/drawing/2014/main" id="{3A11B7D9-AA72-A0AF-4D2E-77724E3793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50" y="415490"/>
            <a:ext cx="2160000" cy="720000"/>
          </a:xfrm>
          <a:prstGeom prst="rect">
            <a:avLst/>
          </a:prstGeom>
        </p:spPr>
      </p:pic>
      <p:pic>
        <p:nvPicPr>
          <p:cNvPr id="234" name="Imagen 233">
            <a:extLst>
              <a:ext uri="{FF2B5EF4-FFF2-40B4-BE49-F238E27FC236}">
                <a16:creationId xmlns:a16="http://schemas.microsoft.com/office/drawing/2014/main" id="{0948F33E-F76B-54CC-63FC-703D2C18B4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050" y="415490"/>
            <a:ext cx="2160000" cy="720000"/>
          </a:xfrm>
          <a:prstGeom prst="rect">
            <a:avLst/>
          </a:prstGeom>
        </p:spPr>
      </p:pic>
      <p:pic>
        <p:nvPicPr>
          <p:cNvPr id="235" name="Imagen 234">
            <a:extLst>
              <a:ext uri="{FF2B5EF4-FFF2-40B4-BE49-F238E27FC236}">
                <a16:creationId xmlns:a16="http://schemas.microsoft.com/office/drawing/2014/main" id="{5F916545-E620-180A-926F-C43E025A6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150" y="415490"/>
            <a:ext cx="2160000" cy="720000"/>
          </a:xfrm>
          <a:prstGeom prst="rect">
            <a:avLst/>
          </a:prstGeom>
        </p:spPr>
      </p:pic>
      <p:sp>
        <p:nvSpPr>
          <p:cNvPr id="236" name="CuadroTexto 235">
            <a:extLst>
              <a:ext uri="{FF2B5EF4-FFF2-40B4-BE49-F238E27FC236}">
                <a16:creationId xmlns:a16="http://schemas.microsoft.com/office/drawing/2014/main" id="{9F579A0A-C953-F67A-9E5E-84829F170F64}"/>
              </a:ext>
            </a:extLst>
          </p:cNvPr>
          <p:cNvSpPr txBox="1"/>
          <p:nvPr/>
        </p:nvSpPr>
        <p:spPr>
          <a:xfrm>
            <a:off x="1184075" y="508924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37" name="CuadroTexto 236">
            <a:extLst>
              <a:ext uri="{FF2B5EF4-FFF2-40B4-BE49-F238E27FC236}">
                <a16:creationId xmlns:a16="http://schemas.microsoft.com/office/drawing/2014/main" id="{942589EB-E097-9C17-33D4-E65253B5AE3F}"/>
              </a:ext>
            </a:extLst>
          </p:cNvPr>
          <p:cNvSpPr txBox="1"/>
          <p:nvPr/>
        </p:nvSpPr>
        <p:spPr>
          <a:xfrm>
            <a:off x="1164412" y="734280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38" name="CuadroTexto 237">
            <a:extLst>
              <a:ext uri="{FF2B5EF4-FFF2-40B4-BE49-F238E27FC236}">
                <a16:creationId xmlns:a16="http://schemas.microsoft.com/office/drawing/2014/main" id="{661D9EB6-87BD-0E2B-CB14-15F95FBDE0CA}"/>
              </a:ext>
            </a:extLst>
          </p:cNvPr>
          <p:cNvSpPr txBox="1"/>
          <p:nvPr/>
        </p:nvSpPr>
        <p:spPr>
          <a:xfrm>
            <a:off x="3382175" y="508924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39" name="CuadroTexto 238">
            <a:extLst>
              <a:ext uri="{FF2B5EF4-FFF2-40B4-BE49-F238E27FC236}">
                <a16:creationId xmlns:a16="http://schemas.microsoft.com/office/drawing/2014/main" id="{4946E722-D859-6079-02D5-DDD9BFA13301}"/>
              </a:ext>
            </a:extLst>
          </p:cNvPr>
          <p:cNvSpPr txBox="1"/>
          <p:nvPr/>
        </p:nvSpPr>
        <p:spPr>
          <a:xfrm>
            <a:off x="3362512" y="734280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sp>
        <p:nvSpPr>
          <p:cNvPr id="240" name="CuadroTexto 239">
            <a:extLst>
              <a:ext uri="{FF2B5EF4-FFF2-40B4-BE49-F238E27FC236}">
                <a16:creationId xmlns:a16="http://schemas.microsoft.com/office/drawing/2014/main" id="{7702951A-121E-DF03-856C-36EC873C77DB}"/>
              </a:ext>
            </a:extLst>
          </p:cNvPr>
          <p:cNvSpPr txBox="1"/>
          <p:nvPr/>
        </p:nvSpPr>
        <p:spPr>
          <a:xfrm>
            <a:off x="5589056" y="449823"/>
            <a:ext cx="1133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20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41" name="CuadroTexto 240">
            <a:extLst>
              <a:ext uri="{FF2B5EF4-FFF2-40B4-BE49-F238E27FC236}">
                <a16:creationId xmlns:a16="http://schemas.microsoft.com/office/drawing/2014/main" id="{F520093D-F39C-11BF-A5BE-B7BC3178FFD5}"/>
              </a:ext>
            </a:extLst>
          </p:cNvPr>
          <p:cNvSpPr txBox="1"/>
          <p:nvPr/>
        </p:nvSpPr>
        <p:spPr>
          <a:xfrm>
            <a:off x="5569393" y="675179"/>
            <a:ext cx="1166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</p:spTree>
    <p:extLst>
      <p:ext uri="{BB962C8B-B14F-4D97-AF65-F5344CB8AC3E}">
        <p14:creationId xmlns:p14="http://schemas.microsoft.com/office/powerpoint/2010/main" val="325129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E7B8C46-AEAF-954F-7680-E6B9982725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75" y="714400"/>
            <a:ext cx="1800000" cy="360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0908057-F7EC-8B3A-F046-42AD4D0A9838}"/>
              </a:ext>
            </a:extLst>
          </p:cNvPr>
          <p:cNvSpPr txBox="1"/>
          <p:nvPr/>
        </p:nvSpPr>
        <p:spPr>
          <a:xfrm>
            <a:off x="1491370" y="66385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E27B460-2561-B7F5-A3AD-1A7C878E438C}"/>
              </a:ext>
            </a:extLst>
          </p:cNvPr>
          <p:cNvSpPr txBox="1"/>
          <p:nvPr/>
        </p:nvSpPr>
        <p:spPr>
          <a:xfrm>
            <a:off x="1486374" y="83313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1031D6B-92BF-B140-B687-224582D7A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700" y="714400"/>
            <a:ext cx="1800000" cy="36000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DEC1FDAB-16F3-E9A6-D7E3-51BC208D7A2E}"/>
              </a:ext>
            </a:extLst>
          </p:cNvPr>
          <p:cNvSpPr txBox="1"/>
          <p:nvPr/>
        </p:nvSpPr>
        <p:spPr>
          <a:xfrm>
            <a:off x="3300895" y="66385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1869CFD-C01E-7184-04AF-787242FAC00D}"/>
              </a:ext>
            </a:extLst>
          </p:cNvPr>
          <p:cNvSpPr txBox="1"/>
          <p:nvPr/>
        </p:nvSpPr>
        <p:spPr>
          <a:xfrm>
            <a:off x="3295899" y="83313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54C2085-2F83-AE02-28FE-71C6B80FE6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9225" y="714400"/>
            <a:ext cx="1800000" cy="360000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82673CF4-CDFB-C75C-AF61-551E2C4BEEA5}"/>
              </a:ext>
            </a:extLst>
          </p:cNvPr>
          <p:cNvSpPr txBox="1"/>
          <p:nvPr/>
        </p:nvSpPr>
        <p:spPr>
          <a:xfrm>
            <a:off x="5110420" y="66385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8D41517-052A-81BF-00ED-B331A7ED70D1}"/>
              </a:ext>
            </a:extLst>
          </p:cNvPr>
          <p:cNvSpPr txBox="1"/>
          <p:nvPr/>
        </p:nvSpPr>
        <p:spPr>
          <a:xfrm>
            <a:off x="5105424" y="83313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383EAE32-FE6D-E2F4-BE22-6C5EC450D4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74" y="1080455"/>
            <a:ext cx="1800000" cy="360000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0CC5B59B-217B-16EB-AED9-CB2667891853}"/>
              </a:ext>
            </a:extLst>
          </p:cNvPr>
          <p:cNvSpPr txBox="1"/>
          <p:nvPr/>
        </p:nvSpPr>
        <p:spPr>
          <a:xfrm>
            <a:off x="1491369" y="102991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DEF8C4AD-D2A6-46C2-72D4-52DCA313A603}"/>
              </a:ext>
            </a:extLst>
          </p:cNvPr>
          <p:cNvSpPr txBox="1"/>
          <p:nvPr/>
        </p:nvSpPr>
        <p:spPr>
          <a:xfrm>
            <a:off x="1486373" y="119918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8930A50E-3AFA-9D73-7468-27B6321208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699" y="1080455"/>
            <a:ext cx="1800000" cy="360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915BF680-2A33-7BBE-B405-AD5BA51C6FDF}"/>
              </a:ext>
            </a:extLst>
          </p:cNvPr>
          <p:cNvSpPr txBox="1"/>
          <p:nvPr/>
        </p:nvSpPr>
        <p:spPr>
          <a:xfrm>
            <a:off x="3300894" y="102991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E31A4F9D-B3EC-AA26-4C5A-14552DCDD4AD}"/>
              </a:ext>
            </a:extLst>
          </p:cNvPr>
          <p:cNvSpPr txBox="1"/>
          <p:nvPr/>
        </p:nvSpPr>
        <p:spPr>
          <a:xfrm>
            <a:off x="3295898" y="119918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2333A142-AF68-AE4F-F087-6A545CF9CC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9224" y="1080455"/>
            <a:ext cx="1800000" cy="360000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F578D521-0D4D-CAE5-AB51-70932199B37C}"/>
              </a:ext>
            </a:extLst>
          </p:cNvPr>
          <p:cNvSpPr txBox="1"/>
          <p:nvPr/>
        </p:nvSpPr>
        <p:spPr>
          <a:xfrm>
            <a:off x="5110419" y="102991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3E149596-3E71-B273-BF50-CA5548DD88A7}"/>
              </a:ext>
            </a:extLst>
          </p:cNvPr>
          <p:cNvSpPr txBox="1"/>
          <p:nvPr/>
        </p:nvSpPr>
        <p:spPr>
          <a:xfrm>
            <a:off x="5105423" y="119918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F2372DB2-0222-1C70-9BF1-EBA8E68C97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74" y="1440455"/>
            <a:ext cx="1800000" cy="360000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91B444DB-5CBE-6BD6-5F2B-CCDF352D2A0B}"/>
              </a:ext>
            </a:extLst>
          </p:cNvPr>
          <p:cNvSpPr txBox="1"/>
          <p:nvPr/>
        </p:nvSpPr>
        <p:spPr>
          <a:xfrm>
            <a:off x="1491369" y="138991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3BB8AC71-205F-E78B-69BF-5ED947198A0C}"/>
              </a:ext>
            </a:extLst>
          </p:cNvPr>
          <p:cNvSpPr txBox="1"/>
          <p:nvPr/>
        </p:nvSpPr>
        <p:spPr>
          <a:xfrm>
            <a:off x="1486373" y="155918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5F6FD6D6-6AA0-1E1B-44A1-B7EC8DFAC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699" y="1440455"/>
            <a:ext cx="1800000" cy="360000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22EE5465-EFEA-A431-384A-4D6F87B071EF}"/>
              </a:ext>
            </a:extLst>
          </p:cNvPr>
          <p:cNvSpPr txBox="1"/>
          <p:nvPr/>
        </p:nvSpPr>
        <p:spPr>
          <a:xfrm>
            <a:off x="3300894" y="138991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768E7AF3-ED9B-A591-06F0-84D75664D6D1}"/>
              </a:ext>
            </a:extLst>
          </p:cNvPr>
          <p:cNvSpPr txBox="1"/>
          <p:nvPr/>
        </p:nvSpPr>
        <p:spPr>
          <a:xfrm>
            <a:off x="3295898" y="155918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9" name="Imagen 28">
            <a:extLst>
              <a:ext uri="{FF2B5EF4-FFF2-40B4-BE49-F238E27FC236}">
                <a16:creationId xmlns:a16="http://schemas.microsoft.com/office/drawing/2014/main" id="{F1879F65-EBF5-A2B5-EED6-9E5C6C886E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9224" y="1440455"/>
            <a:ext cx="1800000" cy="360000"/>
          </a:xfrm>
          <a:prstGeom prst="rect">
            <a:avLst/>
          </a:prstGeom>
        </p:spPr>
      </p:pic>
      <p:sp>
        <p:nvSpPr>
          <p:cNvPr id="30" name="CuadroTexto 29">
            <a:extLst>
              <a:ext uri="{FF2B5EF4-FFF2-40B4-BE49-F238E27FC236}">
                <a16:creationId xmlns:a16="http://schemas.microsoft.com/office/drawing/2014/main" id="{31E9FD2D-D2F4-C27E-C292-9D5451CB84F0}"/>
              </a:ext>
            </a:extLst>
          </p:cNvPr>
          <p:cNvSpPr txBox="1"/>
          <p:nvPr/>
        </p:nvSpPr>
        <p:spPr>
          <a:xfrm>
            <a:off x="5110419" y="138991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EB0FB4E1-3F17-2C41-4CBF-25BABA6F8B64}"/>
              </a:ext>
            </a:extLst>
          </p:cNvPr>
          <p:cNvSpPr txBox="1"/>
          <p:nvPr/>
        </p:nvSpPr>
        <p:spPr>
          <a:xfrm>
            <a:off x="5105423" y="155918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3BA7CE69-D1ED-90F7-BBC9-E005259E5F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73" y="1806510"/>
            <a:ext cx="1800000" cy="360000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BE24119E-E206-E312-0F94-8C20A253B63E}"/>
              </a:ext>
            </a:extLst>
          </p:cNvPr>
          <p:cNvSpPr txBox="1"/>
          <p:nvPr/>
        </p:nvSpPr>
        <p:spPr>
          <a:xfrm>
            <a:off x="1491368" y="175596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3D3E821D-E2C4-5CBF-043E-191D727C82C4}"/>
              </a:ext>
            </a:extLst>
          </p:cNvPr>
          <p:cNvSpPr txBox="1"/>
          <p:nvPr/>
        </p:nvSpPr>
        <p:spPr>
          <a:xfrm>
            <a:off x="1486372" y="192524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id="{6411A818-A985-8005-BD00-746C039AD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698" y="1806510"/>
            <a:ext cx="1800000" cy="3600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id="{C3A659E3-D11D-9684-E241-4A7285DCC9CC}"/>
              </a:ext>
            </a:extLst>
          </p:cNvPr>
          <p:cNvSpPr txBox="1"/>
          <p:nvPr/>
        </p:nvSpPr>
        <p:spPr>
          <a:xfrm>
            <a:off x="3300893" y="175596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6978EF7C-718A-CD1F-A1E4-A471CBC15564}"/>
              </a:ext>
            </a:extLst>
          </p:cNvPr>
          <p:cNvSpPr txBox="1"/>
          <p:nvPr/>
        </p:nvSpPr>
        <p:spPr>
          <a:xfrm>
            <a:off x="3295897" y="192524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8" name="Imagen 37">
            <a:extLst>
              <a:ext uri="{FF2B5EF4-FFF2-40B4-BE49-F238E27FC236}">
                <a16:creationId xmlns:a16="http://schemas.microsoft.com/office/drawing/2014/main" id="{25F605E8-2523-19F5-8E19-D3952FA01A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9223" y="1806510"/>
            <a:ext cx="1800000" cy="360000"/>
          </a:xfrm>
          <a:prstGeom prst="rect">
            <a:avLst/>
          </a:prstGeom>
        </p:spPr>
      </p:pic>
      <p:sp>
        <p:nvSpPr>
          <p:cNvPr id="39" name="CuadroTexto 38">
            <a:extLst>
              <a:ext uri="{FF2B5EF4-FFF2-40B4-BE49-F238E27FC236}">
                <a16:creationId xmlns:a16="http://schemas.microsoft.com/office/drawing/2014/main" id="{F4B6B036-D34F-B29C-B501-A789A94E0508}"/>
              </a:ext>
            </a:extLst>
          </p:cNvPr>
          <p:cNvSpPr txBox="1"/>
          <p:nvPr/>
        </p:nvSpPr>
        <p:spPr>
          <a:xfrm>
            <a:off x="5110418" y="175596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A315481B-6D36-7CD7-9068-BE3EE4DBE36A}"/>
              </a:ext>
            </a:extLst>
          </p:cNvPr>
          <p:cNvSpPr txBox="1"/>
          <p:nvPr/>
        </p:nvSpPr>
        <p:spPr>
          <a:xfrm>
            <a:off x="5105422" y="192524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41" name="Imagen 40">
            <a:extLst>
              <a:ext uri="{FF2B5EF4-FFF2-40B4-BE49-F238E27FC236}">
                <a16:creationId xmlns:a16="http://schemas.microsoft.com/office/drawing/2014/main" id="{6FC52024-D1A1-7DDD-BF2A-402F9F4FD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35" y="2172565"/>
            <a:ext cx="1800000" cy="360000"/>
          </a:xfrm>
          <a:prstGeom prst="rect">
            <a:avLst/>
          </a:prstGeom>
        </p:spPr>
      </p:pic>
      <p:sp>
        <p:nvSpPr>
          <p:cNvPr id="42" name="CuadroTexto 41">
            <a:extLst>
              <a:ext uri="{FF2B5EF4-FFF2-40B4-BE49-F238E27FC236}">
                <a16:creationId xmlns:a16="http://schemas.microsoft.com/office/drawing/2014/main" id="{1B8ED4A1-6A25-F064-6A0C-B66732CE6553}"/>
              </a:ext>
            </a:extLst>
          </p:cNvPr>
          <p:cNvSpPr txBox="1"/>
          <p:nvPr/>
        </p:nvSpPr>
        <p:spPr>
          <a:xfrm>
            <a:off x="1496130" y="212202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A91CD959-854B-0B04-7FD7-58A51B69306A}"/>
              </a:ext>
            </a:extLst>
          </p:cNvPr>
          <p:cNvSpPr txBox="1"/>
          <p:nvPr/>
        </p:nvSpPr>
        <p:spPr>
          <a:xfrm>
            <a:off x="1491134" y="229129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44" name="Imagen 43">
            <a:extLst>
              <a:ext uri="{FF2B5EF4-FFF2-40B4-BE49-F238E27FC236}">
                <a16:creationId xmlns:a16="http://schemas.microsoft.com/office/drawing/2014/main" id="{55759F1B-9513-3F14-5A2F-42521934A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460" y="2172565"/>
            <a:ext cx="1800000" cy="360000"/>
          </a:xfrm>
          <a:prstGeom prst="rect">
            <a:avLst/>
          </a:prstGeom>
        </p:spPr>
      </p:pic>
      <p:sp>
        <p:nvSpPr>
          <p:cNvPr id="45" name="CuadroTexto 44">
            <a:extLst>
              <a:ext uri="{FF2B5EF4-FFF2-40B4-BE49-F238E27FC236}">
                <a16:creationId xmlns:a16="http://schemas.microsoft.com/office/drawing/2014/main" id="{EAD7A58D-B7B6-7831-9A40-A96CF16D6ED2}"/>
              </a:ext>
            </a:extLst>
          </p:cNvPr>
          <p:cNvSpPr txBox="1"/>
          <p:nvPr/>
        </p:nvSpPr>
        <p:spPr>
          <a:xfrm>
            <a:off x="3305655" y="212202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058CCC37-D27A-E225-15FE-318BED7B8ED4}"/>
              </a:ext>
            </a:extLst>
          </p:cNvPr>
          <p:cNvSpPr txBox="1"/>
          <p:nvPr/>
        </p:nvSpPr>
        <p:spPr>
          <a:xfrm>
            <a:off x="3300659" y="229129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47" name="Imagen 46">
            <a:extLst>
              <a:ext uri="{FF2B5EF4-FFF2-40B4-BE49-F238E27FC236}">
                <a16:creationId xmlns:a16="http://schemas.microsoft.com/office/drawing/2014/main" id="{D3A59B47-95E4-EDC1-588F-4C92BD031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3985" y="2172565"/>
            <a:ext cx="1800000" cy="360000"/>
          </a:xfrm>
          <a:prstGeom prst="rect">
            <a:avLst/>
          </a:prstGeom>
        </p:spPr>
      </p:pic>
      <p:sp>
        <p:nvSpPr>
          <p:cNvPr id="48" name="CuadroTexto 47">
            <a:extLst>
              <a:ext uri="{FF2B5EF4-FFF2-40B4-BE49-F238E27FC236}">
                <a16:creationId xmlns:a16="http://schemas.microsoft.com/office/drawing/2014/main" id="{7DF48775-7198-73E6-4796-8B278A2DB0B7}"/>
              </a:ext>
            </a:extLst>
          </p:cNvPr>
          <p:cNvSpPr txBox="1"/>
          <p:nvPr/>
        </p:nvSpPr>
        <p:spPr>
          <a:xfrm>
            <a:off x="5115180" y="212202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C7245EE7-62FC-37AB-4752-DEF4691A8F2E}"/>
              </a:ext>
            </a:extLst>
          </p:cNvPr>
          <p:cNvSpPr txBox="1"/>
          <p:nvPr/>
        </p:nvSpPr>
        <p:spPr>
          <a:xfrm>
            <a:off x="5110184" y="229129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50" name="Imagen 49">
            <a:extLst>
              <a:ext uri="{FF2B5EF4-FFF2-40B4-BE49-F238E27FC236}">
                <a16:creationId xmlns:a16="http://schemas.microsoft.com/office/drawing/2014/main" id="{E1D0F93B-ACB2-339A-63D9-322129681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34" y="2538620"/>
            <a:ext cx="1800000" cy="360000"/>
          </a:xfrm>
          <a:prstGeom prst="rect">
            <a:avLst/>
          </a:prstGeom>
        </p:spPr>
      </p:pic>
      <p:sp>
        <p:nvSpPr>
          <p:cNvPr id="51" name="CuadroTexto 50">
            <a:extLst>
              <a:ext uri="{FF2B5EF4-FFF2-40B4-BE49-F238E27FC236}">
                <a16:creationId xmlns:a16="http://schemas.microsoft.com/office/drawing/2014/main" id="{63CB25D4-4E7C-6452-1552-380CE55746BF}"/>
              </a:ext>
            </a:extLst>
          </p:cNvPr>
          <p:cNvSpPr txBox="1"/>
          <p:nvPr/>
        </p:nvSpPr>
        <p:spPr>
          <a:xfrm>
            <a:off x="1496129" y="248807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2" name="CuadroTexto 51">
            <a:extLst>
              <a:ext uri="{FF2B5EF4-FFF2-40B4-BE49-F238E27FC236}">
                <a16:creationId xmlns:a16="http://schemas.microsoft.com/office/drawing/2014/main" id="{72D43ED6-C665-DE33-867D-A33B61E487DC}"/>
              </a:ext>
            </a:extLst>
          </p:cNvPr>
          <p:cNvSpPr txBox="1"/>
          <p:nvPr/>
        </p:nvSpPr>
        <p:spPr>
          <a:xfrm>
            <a:off x="1491133" y="265735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53" name="Imagen 52">
            <a:extLst>
              <a:ext uri="{FF2B5EF4-FFF2-40B4-BE49-F238E27FC236}">
                <a16:creationId xmlns:a16="http://schemas.microsoft.com/office/drawing/2014/main" id="{4AC9FC23-D8FA-B500-F4AC-E97E67BB8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459" y="2538620"/>
            <a:ext cx="1800000" cy="360000"/>
          </a:xfrm>
          <a:prstGeom prst="rect">
            <a:avLst/>
          </a:prstGeom>
        </p:spPr>
      </p:pic>
      <p:sp>
        <p:nvSpPr>
          <p:cNvPr id="54" name="CuadroTexto 53">
            <a:extLst>
              <a:ext uri="{FF2B5EF4-FFF2-40B4-BE49-F238E27FC236}">
                <a16:creationId xmlns:a16="http://schemas.microsoft.com/office/drawing/2014/main" id="{172A64C9-5FF3-3B92-E656-E0ECEFE4DB5B}"/>
              </a:ext>
            </a:extLst>
          </p:cNvPr>
          <p:cNvSpPr txBox="1"/>
          <p:nvPr/>
        </p:nvSpPr>
        <p:spPr>
          <a:xfrm>
            <a:off x="3305654" y="248807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D0AF2835-359A-883E-A31B-DE418545593A}"/>
              </a:ext>
            </a:extLst>
          </p:cNvPr>
          <p:cNvSpPr txBox="1"/>
          <p:nvPr/>
        </p:nvSpPr>
        <p:spPr>
          <a:xfrm>
            <a:off x="3300658" y="265735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56" name="Imagen 55">
            <a:extLst>
              <a:ext uri="{FF2B5EF4-FFF2-40B4-BE49-F238E27FC236}">
                <a16:creationId xmlns:a16="http://schemas.microsoft.com/office/drawing/2014/main" id="{AC8363B5-BA91-EAAD-20DE-708895504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3984" y="2538620"/>
            <a:ext cx="1800000" cy="360000"/>
          </a:xfrm>
          <a:prstGeom prst="rect">
            <a:avLst/>
          </a:prstGeom>
        </p:spPr>
      </p:pic>
      <p:sp>
        <p:nvSpPr>
          <p:cNvPr id="57" name="CuadroTexto 56">
            <a:extLst>
              <a:ext uri="{FF2B5EF4-FFF2-40B4-BE49-F238E27FC236}">
                <a16:creationId xmlns:a16="http://schemas.microsoft.com/office/drawing/2014/main" id="{61522C33-40EF-A86C-4086-A830870B90D1}"/>
              </a:ext>
            </a:extLst>
          </p:cNvPr>
          <p:cNvSpPr txBox="1"/>
          <p:nvPr/>
        </p:nvSpPr>
        <p:spPr>
          <a:xfrm>
            <a:off x="5115179" y="248807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5C70C27C-9E81-A15F-A933-4FCEE4BABD76}"/>
              </a:ext>
            </a:extLst>
          </p:cNvPr>
          <p:cNvSpPr txBox="1"/>
          <p:nvPr/>
        </p:nvSpPr>
        <p:spPr>
          <a:xfrm>
            <a:off x="5110183" y="265735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59" name="Imagen 58">
            <a:extLst>
              <a:ext uri="{FF2B5EF4-FFF2-40B4-BE49-F238E27FC236}">
                <a16:creationId xmlns:a16="http://schemas.microsoft.com/office/drawing/2014/main" id="{4246A0A5-FEFC-0B3F-8036-7748858D8A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34" y="2898620"/>
            <a:ext cx="1800000" cy="360000"/>
          </a:xfrm>
          <a:prstGeom prst="rect">
            <a:avLst/>
          </a:prstGeom>
        </p:spPr>
      </p:pic>
      <p:sp>
        <p:nvSpPr>
          <p:cNvPr id="60" name="CuadroTexto 59">
            <a:extLst>
              <a:ext uri="{FF2B5EF4-FFF2-40B4-BE49-F238E27FC236}">
                <a16:creationId xmlns:a16="http://schemas.microsoft.com/office/drawing/2014/main" id="{7441D828-B369-CF04-9888-A5FEB593CFF8}"/>
              </a:ext>
            </a:extLst>
          </p:cNvPr>
          <p:cNvSpPr txBox="1"/>
          <p:nvPr/>
        </p:nvSpPr>
        <p:spPr>
          <a:xfrm>
            <a:off x="1496129" y="284807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EF17FB9E-08C7-AF0A-9854-652D323320EF}"/>
              </a:ext>
            </a:extLst>
          </p:cNvPr>
          <p:cNvSpPr txBox="1"/>
          <p:nvPr/>
        </p:nvSpPr>
        <p:spPr>
          <a:xfrm>
            <a:off x="1491133" y="301735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62" name="Imagen 61">
            <a:extLst>
              <a:ext uri="{FF2B5EF4-FFF2-40B4-BE49-F238E27FC236}">
                <a16:creationId xmlns:a16="http://schemas.microsoft.com/office/drawing/2014/main" id="{D19DB43F-3B8F-49E6-A30F-ED89D8B032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459" y="2898620"/>
            <a:ext cx="1800000" cy="360000"/>
          </a:xfrm>
          <a:prstGeom prst="rect">
            <a:avLst/>
          </a:prstGeom>
        </p:spPr>
      </p:pic>
      <p:sp>
        <p:nvSpPr>
          <p:cNvPr id="63" name="CuadroTexto 62">
            <a:extLst>
              <a:ext uri="{FF2B5EF4-FFF2-40B4-BE49-F238E27FC236}">
                <a16:creationId xmlns:a16="http://schemas.microsoft.com/office/drawing/2014/main" id="{8842832A-0AD8-AAFE-5F97-C3B1534E618C}"/>
              </a:ext>
            </a:extLst>
          </p:cNvPr>
          <p:cNvSpPr txBox="1"/>
          <p:nvPr/>
        </p:nvSpPr>
        <p:spPr>
          <a:xfrm>
            <a:off x="3305654" y="284807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56" name="CuadroTexto 255">
            <a:extLst>
              <a:ext uri="{FF2B5EF4-FFF2-40B4-BE49-F238E27FC236}">
                <a16:creationId xmlns:a16="http://schemas.microsoft.com/office/drawing/2014/main" id="{C0AA81E0-21A2-2040-8499-759E1E2F24DB}"/>
              </a:ext>
            </a:extLst>
          </p:cNvPr>
          <p:cNvSpPr txBox="1"/>
          <p:nvPr/>
        </p:nvSpPr>
        <p:spPr>
          <a:xfrm>
            <a:off x="3300658" y="301735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57" name="Imagen 256">
            <a:extLst>
              <a:ext uri="{FF2B5EF4-FFF2-40B4-BE49-F238E27FC236}">
                <a16:creationId xmlns:a16="http://schemas.microsoft.com/office/drawing/2014/main" id="{29092AD6-BB1A-BF97-5846-E7171A565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3984" y="2898620"/>
            <a:ext cx="1800000" cy="360000"/>
          </a:xfrm>
          <a:prstGeom prst="rect">
            <a:avLst/>
          </a:prstGeom>
        </p:spPr>
      </p:pic>
      <p:sp>
        <p:nvSpPr>
          <p:cNvPr id="258" name="CuadroTexto 257">
            <a:extLst>
              <a:ext uri="{FF2B5EF4-FFF2-40B4-BE49-F238E27FC236}">
                <a16:creationId xmlns:a16="http://schemas.microsoft.com/office/drawing/2014/main" id="{A60937E3-093B-2657-94BA-2D6FDFA6E938}"/>
              </a:ext>
            </a:extLst>
          </p:cNvPr>
          <p:cNvSpPr txBox="1"/>
          <p:nvPr/>
        </p:nvSpPr>
        <p:spPr>
          <a:xfrm>
            <a:off x="5115179" y="284807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59" name="CuadroTexto 258">
            <a:extLst>
              <a:ext uri="{FF2B5EF4-FFF2-40B4-BE49-F238E27FC236}">
                <a16:creationId xmlns:a16="http://schemas.microsoft.com/office/drawing/2014/main" id="{9962986D-8825-B9A2-0B8B-21A6BB0B8DAC}"/>
              </a:ext>
            </a:extLst>
          </p:cNvPr>
          <p:cNvSpPr txBox="1"/>
          <p:nvPr/>
        </p:nvSpPr>
        <p:spPr>
          <a:xfrm>
            <a:off x="5110183" y="301735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60" name="Imagen 259">
            <a:extLst>
              <a:ext uri="{FF2B5EF4-FFF2-40B4-BE49-F238E27FC236}">
                <a16:creationId xmlns:a16="http://schemas.microsoft.com/office/drawing/2014/main" id="{97A4E808-30EA-B0ED-6CEF-963ABA9B69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33" y="3264675"/>
            <a:ext cx="1800000" cy="360000"/>
          </a:xfrm>
          <a:prstGeom prst="rect">
            <a:avLst/>
          </a:prstGeom>
        </p:spPr>
      </p:pic>
      <p:sp>
        <p:nvSpPr>
          <p:cNvPr id="261" name="CuadroTexto 260">
            <a:extLst>
              <a:ext uri="{FF2B5EF4-FFF2-40B4-BE49-F238E27FC236}">
                <a16:creationId xmlns:a16="http://schemas.microsoft.com/office/drawing/2014/main" id="{93601B65-5F7E-E6D1-A2BC-DC616E0BF1F0}"/>
              </a:ext>
            </a:extLst>
          </p:cNvPr>
          <p:cNvSpPr txBox="1"/>
          <p:nvPr/>
        </p:nvSpPr>
        <p:spPr>
          <a:xfrm>
            <a:off x="1496128" y="321413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62" name="CuadroTexto 261">
            <a:extLst>
              <a:ext uri="{FF2B5EF4-FFF2-40B4-BE49-F238E27FC236}">
                <a16:creationId xmlns:a16="http://schemas.microsoft.com/office/drawing/2014/main" id="{EFAA3B7F-8145-5C4D-5F7F-4F64C0C08E69}"/>
              </a:ext>
            </a:extLst>
          </p:cNvPr>
          <p:cNvSpPr txBox="1"/>
          <p:nvPr/>
        </p:nvSpPr>
        <p:spPr>
          <a:xfrm>
            <a:off x="1491132" y="338340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63" name="Imagen 262">
            <a:extLst>
              <a:ext uri="{FF2B5EF4-FFF2-40B4-BE49-F238E27FC236}">
                <a16:creationId xmlns:a16="http://schemas.microsoft.com/office/drawing/2014/main" id="{5A45D2F3-23A7-957B-5A93-89AB23057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458" y="3264675"/>
            <a:ext cx="1800000" cy="360000"/>
          </a:xfrm>
          <a:prstGeom prst="rect">
            <a:avLst/>
          </a:prstGeom>
        </p:spPr>
      </p:pic>
      <p:sp>
        <p:nvSpPr>
          <p:cNvPr id="264" name="CuadroTexto 263">
            <a:extLst>
              <a:ext uri="{FF2B5EF4-FFF2-40B4-BE49-F238E27FC236}">
                <a16:creationId xmlns:a16="http://schemas.microsoft.com/office/drawing/2014/main" id="{B009DD29-7FCE-183D-D8EA-1D6CC02D3114}"/>
              </a:ext>
            </a:extLst>
          </p:cNvPr>
          <p:cNvSpPr txBox="1"/>
          <p:nvPr/>
        </p:nvSpPr>
        <p:spPr>
          <a:xfrm>
            <a:off x="3305653" y="321413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65" name="CuadroTexto 264">
            <a:extLst>
              <a:ext uri="{FF2B5EF4-FFF2-40B4-BE49-F238E27FC236}">
                <a16:creationId xmlns:a16="http://schemas.microsoft.com/office/drawing/2014/main" id="{54D1B6B5-80AE-DBC7-A793-28B508FC27A4}"/>
              </a:ext>
            </a:extLst>
          </p:cNvPr>
          <p:cNvSpPr txBox="1"/>
          <p:nvPr/>
        </p:nvSpPr>
        <p:spPr>
          <a:xfrm>
            <a:off x="3300657" y="338340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66" name="Imagen 265">
            <a:extLst>
              <a:ext uri="{FF2B5EF4-FFF2-40B4-BE49-F238E27FC236}">
                <a16:creationId xmlns:a16="http://schemas.microsoft.com/office/drawing/2014/main" id="{22D239D2-7211-8D96-6B6E-F8D7708BD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3983" y="3264675"/>
            <a:ext cx="1800000" cy="360000"/>
          </a:xfrm>
          <a:prstGeom prst="rect">
            <a:avLst/>
          </a:prstGeom>
        </p:spPr>
      </p:pic>
      <p:sp>
        <p:nvSpPr>
          <p:cNvPr id="267" name="CuadroTexto 266">
            <a:extLst>
              <a:ext uri="{FF2B5EF4-FFF2-40B4-BE49-F238E27FC236}">
                <a16:creationId xmlns:a16="http://schemas.microsoft.com/office/drawing/2014/main" id="{6C5FDBE1-03EA-91B7-763E-3E50004490B7}"/>
              </a:ext>
            </a:extLst>
          </p:cNvPr>
          <p:cNvSpPr txBox="1"/>
          <p:nvPr/>
        </p:nvSpPr>
        <p:spPr>
          <a:xfrm>
            <a:off x="5115178" y="321413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68" name="CuadroTexto 267">
            <a:extLst>
              <a:ext uri="{FF2B5EF4-FFF2-40B4-BE49-F238E27FC236}">
                <a16:creationId xmlns:a16="http://schemas.microsoft.com/office/drawing/2014/main" id="{F2D21F34-4ADC-2255-4897-E2F90C707E56}"/>
              </a:ext>
            </a:extLst>
          </p:cNvPr>
          <p:cNvSpPr txBox="1"/>
          <p:nvPr/>
        </p:nvSpPr>
        <p:spPr>
          <a:xfrm>
            <a:off x="5110182" y="338340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69" name="Imagen 268">
            <a:extLst>
              <a:ext uri="{FF2B5EF4-FFF2-40B4-BE49-F238E27FC236}">
                <a16:creationId xmlns:a16="http://schemas.microsoft.com/office/drawing/2014/main" id="{D7A35064-0366-3A71-C2AE-ECBC04D796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98" y="3635493"/>
            <a:ext cx="1800000" cy="360000"/>
          </a:xfrm>
          <a:prstGeom prst="rect">
            <a:avLst/>
          </a:prstGeom>
        </p:spPr>
      </p:pic>
      <p:sp>
        <p:nvSpPr>
          <p:cNvPr id="270" name="CuadroTexto 269">
            <a:extLst>
              <a:ext uri="{FF2B5EF4-FFF2-40B4-BE49-F238E27FC236}">
                <a16:creationId xmlns:a16="http://schemas.microsoft.com/office/drawing/2014/main" id="{A5F9F743-1CB8-2D75-7829-981B02168685}"/>
              </a:ext>
            </a:extLst>
          </p:cNvPr>
          <p:cNvSpPr txBox="1"/>
          <p:nvPr/>
        </p:nvSpPr>
        <p:spPr>
          <a:xfrm>
            <a:off x="1500893" y="3584950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71" name="CuadroTexto 270">
            <a:extLst>
              <a:ext uri="{FF2B5EF4-FFF2-40B4-BE49-F238E27FC236}">
                <a16:creationId xmlns:a16="http://schemas.microsoft.com/office/drawing/2014/main" id="{061B2B10-9000-0452-56DB-29387F5DBE08}"/>
              </a:ext>
            </a:extLst>
          </p:cNvPr>
          <p:cNvSpPr txBox="1"/>
          <p:nvPr/>
        </p:nvSpPr>
        <p:spPr>
          <a:xfrm>
            <a:off x="1495897" y="3754227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72" name="Imagen 271">
            <a:extLst>
              <a:ext uri="{FF2B5EF4-FFF2-40B4-BE49-F238E27FC236}">
                <a16:creationId xmlns:a16="http://schemas.microsoft.com/office/drawing/2014/main" id="{E0EFECE3-2A37-9C97-1C64-6C5CE8991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223" y="3635493"/>
            <a:ext cx="1800000" cy="360000"/>
          </a:xfrm>
          <a:prstGeom prst="rect">
            <a:avLst/>
          </a:prstGeom>
        </p:spPr>
      </p:pic>
      <p:sp>
        <p:nvSpPr>
          <p:cNvPr id="273" name="CuadroTexto 272">
            <a:extLst>
              <a:ext uri="{FF2B5EF4-FFF2-40B4-BE49-F238E27FC236}">
                <a16:creationId xmlns:a16="http://schemas.microsoft.com/office/drawing/2014/main" id="{FE3C41E7-CF98-AAA7-1B4D-C5ED65DE9E67}"/>
              </a:ext>
            </a:extLst>
          </p:cNvPr>
          <p:cNvSpPr txBox="1"/>
          <p:nvPr/>
        </p:nvSpPr>
        <p:spPr>
          <a:xfrm>
            <a:off x="3310418" y="3584950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74" name="CuadroTexto 273">
            <a:extLst>
              <a:ext uri="{FF2B5EF4-FFF2-40B4-BE49-F238E27FC236}">
                <a16:creationId xmlns:a16="http://schemas.microsoft.com/office/drawing/2014/main" id="{79BD359F-BA5C-55D9-0BA8-6788D1FBAA1B}"/>
              </a:ext>
            </a:extLst>
          </p:cNvPr>
          <p:cNvSpPr txBox="1"/>
          <p:nvPr/>
        </p:nvSpPr>
        <p:spPr>
          <a:xfrm>
            <a:off x="3305422" y="3754227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75" name="Imagen 274">
            <a:extLst>
              <a:ext uri="{FF2B5EF4-FFF2-40B4-BE49-F238E27FC236}">
                <a16:creationId xmlns:a16="http://schemas.microsoft.com/office/drawing/2014/main" id="{8A87FAE2-0462-F31B-DB5C-4788041E9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748" y="3635493"/>
            <a:ext cx="1800000" cy="360000"/>
          </a:xfrm>
          <a:prstGeom prst="rect">
            <a:avLst/>
          </a:prstGeom>
        </p:spPr>
      </p:pic>
      <p:sp>
        <p:nvSpPr>
          <p:cNvPr id="276" name="CuadroTexto 275">
            <a:extLst>
              <a:ext uri="{FF2B5EF4-FFF2-40B4-BE49-F238E27FC236}">
                <a16:creationId xmlns:a16="http://schemas.microsoft.com/office/drawing/2014/main" id="{61DF0310-A4E0-BDF9-17C9-A5BD6FCC7E91}"/>
              </a:ext>
            </a:extLst>
          </p:cNvPr>
          <p:cNvSpPr txBox="1"/>
          <p:nvPr/>
        </p:nvSpPr>
        <p:spPr>
          <a:xfrm>
            <a:off x="5119943" y="3584950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77" name="CuadroTexto 276">
            <a:extLst>
              <a:ext uri="{FF2B5EF4-FFF2-40B4-BE49-F238E27FC236}">
                <a16:creationId xmlns:a16="http://schemas.microsoft.com/office/drawing/2014/main" id="{AB044687-7812-47B8-8B65-2BFFDFE62A7D}"/>
              </a:ext>
            </a:extLst>
          </p:cNvPr>
          <p:cNvSpPr txBox="1"/>
          <p:nvPr/>
        </p:nvSpPr>
        <p:spPr>
          <a:xfrm>
            <a:off x="5114947" y="3754227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78" name="Imagen 277">
            <a:extLst>
              <a:ext uri="{FF2B5EF4-FFF2-40B4-BE49-F238E27FC236}">
                <a16:creationId xmlns:a16="http://schemas.microsoft.com/office/drawing/2014/main" id="{5E5184BB-0DDA-20F2-0274-3FBDB47BA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97" y="4001548"/>
            <a:ext cx="1800000" cy="360000"/>
          </a:xfrm>
          <a:prstGeom prst="rect">
            <a:avLst/>
          </a:prstGeom>
        </p:spPr>
      </p:pic>
      <p:sp>
        <p:nvSpPr>
          <p:cNvPr id="279" name="CuadroTexto 278">
            <a:extLst>
              <a:ext uri="{FF2B5EF4-FFF2-40B4-BE49-F238E27FC236}">
                <a16:creationId xmlns:a16="http://schemas.microsoft.com/office/drawing/2014/main" id="{FD323734-650A-3FFF-8A81-C1BCD562DC28}"/>
              </a:ext>
            </a:extLst>
          </p:cNvPr>
          <p:cNvSpPr txBox="1"/>
          <p:nvPr/>
        </p:nvSpPr>
        <p:spPr>
          <a:xfrm>
            <a:off x="1500892" y="3951005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80" name="CuadroTexto 279">
            <a:extLst>
              <a:ext uri="{FF2B5EF4-FFF2-40B4-BE49-F238E27FC236}">
                <a16:creationId xmlns:a16="http://schemas.microsoft.com/office/drawing/2014/main" id="{67EBCBC3-73BD-E745-9887-E9ABA92D67DC}"/>
              </a:ext>
            </a:extLst>
          </p:cNvPr>
          <p:cNvSpPr txBox="1"/>
          <p:nvPr/>
        </p:nvSpPr>
        <p:spPr>
          <a:xfrm>
            <a:off x="1495896" y="4120282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81" name="Imagen 280">
            <a:extLst>
              <a:ext uri="{FF2B5EF4-FFF2-40B4-BE49-F238E27FC236}">
                <a16:creationId xmlns:a16="http://schemas.microsoft.com/office/drawing/2014/main" id="{1D6377E8-F599-97BA-6BC0-48D4230872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222" y="4001548"/>
            <a:ext cx="1800000" cy="360000"/>
          </a:xfrm>
          <a:prstGeom prst="rect">
            <a:avLst/>
          </a:prstGeom>
        </p:spPr>
      </p:pic>
      <p:sp>
        <p:nvSpPr>
          <p:cNvPr id="282" name="CuadroTexto 281">
            <a:extLst>
              <a:ext uri="{FF2B5EF4-FFF2-40B4-BE49-F238E27FC236}">
                <a16:creationId xmlns:a16="http://schemas.microsoft.com/office/drawing/2014/main" id="{8B2BD869-B5C8-4C7A-CD20-D4D7F73703DB}"/>
              </a:ext>
            </a:extLst>
          </p:cNvPr>
          <p:cNvSpPr txBox="1"/>
          <p:nvPr/>
        </p:nvSpPr>
        <p:spPr>
          <a:xfrm>
            <a:off x="3310417" y="3951005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83" name="CuadroTexto 282">
            <a:extLst>
              <a:ext uri="{FF2B5EF4-FFF2-40B4-BE49-F238E27FC236}">
                <a16:creationId xmlns:a16="http://schemas.microsoft.com/office/drawing/2014/main" id="{E57E8B20-95A0-20CE-2590-60E252AFB307}"/>
              </a:ext>
            </a:extLst>
          </p:cNvPr>
          <p:cNvSpPr txBox="1"/>
          <p:nvPr/>
        </p:nvSpPr>
        <p:spPr>
          <a:xfrm>
            <a:off x="3305421" y="4120282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84" name="Imagen 283">
            <a:extLst>
              <a:ext uri="{FF2B5EF4-FFF2-40B4-BE49-F238E27FC236}">
                <a16:creationId xmlns:a16="http://schemas.microsoft.com/office/drawing/2014/main" id="{5309AD30-C549-2EC1-B2BC-F3FC70963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747" y="4001548"/>
            <a:ext cx="1800000" cy="360000"/>
          </a:xfrm>
          <a:prstGeom prst="rect">
            <a:avLst/>
          </a:prstGeom>
        </p:spPr>
      </p:pic>
      <p:sp>
        <p:nvSpPr>
          <p:cNvPr id="285" name="CuadroTexto 284">
            <a:extLst>
              <a:ext uri="{FF2B5EF4-FFF2-40B4-BE49-F238E27FC236}">
                <a16:creationId xmlns:a16="http://schemas.microsoft.com/office/drawing/2014/main" id="{6262313C-C1CD-B4F8-7CCD-F27B54752A9A}"/>
              </a:ext>
            </a:extLst>
          </p:cNvPr>
          <p:cNvSpPr txBox="1"/>
          <p:nvPr/>
        </p:nvSpPr>
        <p:spPr>
          <a:xfrm>
            <a:off x="5119942" y="3951005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86" name="CuadroTexto 285">
            <a:extLst>
              <a:ext uri="{FF2B5EF4-FFF2-40B4-BE49-F238E27FC236}">
                <a16:creationId xmlns:a16="http://schemas.microsoft.com/office/drawing/2014/main" id="{96ACFC63-4374-37F7-67BA-B75C6E6933E7}"/>
              </a:ext>
            </a:extLst>
          </p:cNvPr>
          <p:cNvSpPr txBox="1"/>
          <p:nvPr/>
        </p:nvSpPr>
        <p:spPr>
          <a:xfrm>
            <a:off x="5114946" y="4120282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87" name="Imagen 286">
            <a:extLst>
              <a:ext uri="{FF2B5EF4-FFF2-40B4-BE49-F238E27FC236}">
                <a16:creationId xmlns:a16="http://schemas.microsoft.com/office/drawing/2014/main" id="{695411F2-5645-24FE-800C-8C4A4D4341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97" y="4361548"/>
            <a:ext cx="1800000" cy="360000"/>
          </a:xfrm>
          <a:prstGeom prst="rect">
            <a:avLst/>
          </a:prstGeom>
        </p:spPr>
      </p:pic>
      <p:sp>
        <p:nvSpPr>
          <p:cNvPr id="288" name="CuadroTexto 287">
            <a:extLst>
              <a:ext uri="{FF2B5EF4-FFF2-40B4-BE49-F238E27FC236}">
                <a16:creationId xmlns:a16="http://schemas.microsoft.com/office/drawing/2014/main" id="{7F6164F1-E70C-6932-81AF-1E2F5DAD0872}"/>
              </a:ext>
            </a:extLst>
          </p:cNvPr>
          <p:cNvSpPr txBox="1"/>
          <p:nvPr/>
        </p:nvSpPr>
        <p:spPr>
          <a:xfrm>
            <a:off x="1500892" y="4311005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89" name="CuadroTexto 288">
            <a:extLst>
              <a:ext uri="{FF2B5EF4-FFF2-40B4-BE49-F238E27FC236}">
                <a16:creationId xmlns:a16="http://schemas.microsoft.com/office/drawing/2014/main" id="{6973A7B0-20E8-4385-FC80-DB616BBE86CA}"/>
              </a:ext>
            </a:extLst>
          </p:cNvPr>
          <p:cNvSpPr txBox="1"/>
          <p:nvPr/>
        </p:nvSpPr>
        <p:spPr>
          <a:xfrm>
            <a:off x="1495896" y="4480282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90" name="Imagen 289">
            <a:extLst>
              <a:ext uri="{FF2B5EF4-FFF2-40B4-BE49-F238E27FC236}">
                <a16:creationId xmlns:a16="http://schemas.microsoft.com/office/drawing/2014/main" id="{C7A4BC3E-2222-507D-D6EF-8EFF4AF83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222" y="4361548"/>
            <a:ext cx="1800000" cy="360000"/>
          </a:xfrm>
          <a:prstGeom prst="rect">
            <a:avLst/>
          </a:prstGeom>
        </p:spPr>
      </p:pic>
      <p:sp>
        <p:nvSpPr>
          <p:cNvPr id="292" name="CuadroTexto 291">
            <a:extLst>
              <a:ext uri="{FF2B5EF4-FFF2-40B4-BE49-F238E27FC236}">
                <a16:creationId xmlns:a16="http://schemas.microsoft.com/office/drawing/2014/main" id="{C3B588E7-3551-94DE-4B39-5A2502A41819}"/>
              </a:ext>
            </a:extLst>
          </p:cNvPr>
          <p:cNvSpPr txBox="1"/>
          <p:nvPr/>
        </p:nvSpPr>
        <p:spPr>
          <a:xfrm>
            <a:off x="3310417" y="4311005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93" name="CuadroTexto 292">
            <a:extLst>
              <a:ext uri="{FF2B5EF4-FFF2-40B4-BE49-F238E27FC236}">
                <a16:creationId xmlns:a16="http://schemas.microsoft.com/office/drawing/2014/main" id="{AFF407FB-CC1E-3242-BF70-CD752A5BD543}"/>
              </a:ext>
            </a:extLst>
          </p:cNvPr>
          <p:cNvSpPr txBox="1"/>
          <p:nvPr/>
        </p:nvSpPr>
        <p:spPr>
          <a:xfrm>
            <a:off x="3305421" y="4480282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94" name="Imagen 293">
            <a:extLst>
              <a:ext uri="{FF2B5EF4-FFF2-40B4-BE49-F238E27FC236}">
                <a16:creationId xmlns:a16="http://schemas.microsoft.com/office/drawing/2014/main" id="{65380F11-A6C1-7A9C-C2A9-25B8981B0B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747" y="4361548"/>
            <a:ext cx="1800000" cy="360000"/>
          </a:xfrm>
          <a:prstGeom prst="rect">
            <a:avLst/>
          </a:prstGeom>
        </p:spPr>
      </p:pic>
      <p:sp>
        <p:nvSpPr>
          <p:cNvPr id="295" name="CuadroTexto 294">
            <a:extLst>
              <a:ext uri="{FF2B5EF4-FFF2-40B4-BE49-F238E27FC236}">
                <a16:creationId xmlns:a16="http://schemas.microsoft.com/office/drawing/2014/main" id="{02EC0F33-0012-12BE-B1E0-197A6A327689}"/>
              </a:ext>
            </a:extLst>
          </p:cNvPr>
          <p:cNvSpPr txBox="1"/>
          <p:nvPr/>
        </p:nvSpPr>
        <p:spPr>
          <a:xfrm>
            <a:off x="5119942" y="4311005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96" name="CuadroTexto 295">
            <a:extLst>
              <a:ext uri="{FF2B5EF4-FFF2-40B4-BE49-F238E27FC236}">
                <a16:creationId xmlns:a16="http://schemas.microsoft.com/office/drawing/2014/main" id="{D82074CF-BB22-8742-606B-85857A4C0108}"/>
              </a:ext>
            </a:extLst>
          </p:cNvPr>
          <p:cNvSpPr txBox="1"/>
          <p:nvPr/>
        </p:nvSpPr>
        <p:spPr>
          <a:xfrm>
            <a:off x="5114946" y="4480282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297" name="Imagen 296">
            <a:extLst>
              <a:ext uri="{FF2B5EF4-FFF2-40B4-BE49-F238E27FC236}">
                <a16:creationId xmlns:a16="http://schemas.microsoft.com/office/drawing/2014/main" id="{E9E7F9F1-799E-2025-B651-A37D6F05A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96" y="4727603"/>
            <a:ext cx="1800000" cy="360000"/>
          </a:xfrm>
          <a:prstGeom prst="rect">
            <a:avLst/>
          </a:prstGeom>
        </p:spPr>
      </p:pic>
      <p:sp>
        <p:nvSpPr>
          <p:cNvPr id="298" name="CuadroTexto 297">
            <a:extLst>
              <a:ext uri="{FF2B5EF4-FFF2-40B4-BE49-F238E27FC236}">
                <a16:creationId xmlns:a16="http://schemas.microsoft.com/office/drawing/2014/main" id="{3058D3CB-C505-1B5C-6CCC-909204E34502}"/>
              </a:ext>
            </a:extLst>
          </p:cNvPr>
          <p:cNvSpPr txBox="1"/>
          <p:nvPr/>
        </p:nvSpPr>
        <p:spPr>
          <a:xfrm>
            <a:off x="1500891" y="4677060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299" name="CuadroTexto 298">
            <a:extLst>
              <a:ext uri="{FF2B5EF4-FFF2-40B4-BE49-F238E27FC236}">
                <a16:creationId xmlns:a16="http://schemas.microsoft.com/office/drawing/2014/main" id="{C0035890-D001-CBE7-F300-C605707623B5}"/>
              </a:ext>
            </a:extLst>
          </p:cNvPr>
          <p:cNvSpPr txBox="1"/>
          <p:nvPr/>
        </p:nvSpPr>
        <p:spPr>
          <a:xfrm>
            <a:off x="1495895" y="4846337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00" name="Imagen 299">
            <a:extLst>
              <a:ext uri="{FF2B5EF4-FFF2-40B4-BE49-F238E27FC236}">
                <a16:creationId xmlns:a16="http://schemas.microsoft.com/office/drawing/2014/main" id="{766BBA3B-745A-C4C9-C9E5-9486836864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221" y="4727603"/>
            <a:ext cx="1800000" cy="360000"/>
          </a:xfrm>
          <a:prstGeom prst="rect">
            <a:avLst/>
          </a:prstGeom>
        </p:spPr>
      </p:pic>
      <p:sp>
        <p:nvSpPr>
          <p:cNvPr id="301" name="CuadroTexto 300">
            <a:extLst>
              <a:ext uri="{FF2B5EF4-FFF2-40B4-BE49-F238E27FC236}">
                <a16:creationId xmlns:a16="http://schemas.microsoft.com/office/drawing/2014/main" id="{F23871FF-55FC-46AA-3A54-A42B48E96610}"/>
              </a:ext>
            </a:extLst>
          </p:cNvPr>
          <p:cNvSpPr txBox="1"/>
          <p:nvPr/>
        </p:nvSpPr>
        <p:spPr>
          <a:xfrm>
            <a:off x="3310416" y="4677060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02" name="CuadroTexto 301">
            <a:extLst>
              <a:ext uri="{FF2B5EF4-FFF2-40B4-BE49-F238E27FC236}">
                <a16:creationId xmlns:a16="http://schemas.microsoft.com/office/drawing/2014/main" id="{29FCF188-E5CE-0FF6-3ECC-BE4FA81E7E72}"/>
              </a:ext>
            </a:extLst>
          </p:cNvPr>
          <p:cNvSpPr txBox="1"/>
          <p:nvPr/>
        </p:nvSpPr>
        <p:spPr>
          <a:xfrm>
            <a:off x="3305420" y="4846337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03" name="Imagen 302">
            <a:extLst>
              <a:ext uri="{FF2B5EF4-FFF2-40B4-BE49-F238E27FC236}">
                <a16:creationId xmlns:a16="http://schemas.microsoft.com/office/drawing/2014/main" id="{B7A6CE8E-0484-0B96-804C-EC56F8115A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746" y="4727603"/>
            <a:ext cx="1800000" cy="360000"/>
          </a:xfrm>
          <a:prstGeom prst="rect">
            <a:avLst/>
          </a:prstGeom>
        </p:spPr>
      </p:pic>
      <p:sp>
        <p:nvSpPr>
          <p:cNvPr id="304" name="CuadroTexto 303">
            <a:extLst>
              <a:ext uri="{FF2B5EF4-FFF2-40B4-BE49-F238E27FC236}">
                <a16:creationId xmlns:a16="http://schemas.microsoft.com/office/drawing/2014/main" id="{9164CF3C-A178-160C-2E6C-4B70A1EDE575}"/>
              </a:ext>
            </a:extLst>
          </p:cNvPr>
          <p:cNvSpPr txBox="1"/>
          <p:nvPr/>
        </p:nvSpPr>
        <p:spPr>
          <a:xfrm>
            <a:off x="5119941" y="4677060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05" name="CuadroTexto 304">
            <a:extLst>
              <a:ext uri="{FF2B5EF4-FFF2-40B4-BE49-F238E27FC236}">
                <a16:creationId xmlns:a16="http://schemas.microsoft.com/office/drawing/2014/main" id="{AF51B1C2-0496-6047-FA2E-7C4BB234FA88}"/>
              </a:ext>
            </a:extLst>
          </p:cNvPr>
          <p:cNvSpPr txBox="1"/>
          <p:nvPr/>
        </p:nvSpPr>
        <p:spPr>
          <a:xfrm>
            <a:off x="5114945" y="4846337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06" name="Imagen 305">
            <a:extLst>
              <a:ext uri="{FF2B5EF4-FFF2-40B4-BE49-F238E27FC236}">
                <a16:creationId xmlns:a16="http://schemas.microsoft.com/office/drawing/2014/main" id="{9716BE2C-BC8E-9006-EBD1-6E1EACC84B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97" y="5088895"/>
            <a:ext cx="1800000" cy="360000"/>
          </a:xfrm>
          <a:prstGeom prst="rect">
            <a:avLst/>
          </a:prstGeom>
        </p:spPr>
      </p:pic>
      <p:sp>
        <p:nvSpPr>
          <p:cNvPr id="307" name="CuadroTexto 306">
            <a:extLst>
              <a:ext uri="{FF2B5EF4-FFF2-40B4-BE49-F238E27FC236}">
                <a16:creationId xmlns:a16="http://schemas.microsoft.com/office/drawing/2014/main" id="{28B878FA-6A6C-3E96-D7F4-D7C934BADC70}"/>
              </a:ext>
            </a:extLst>
          </p:cNvPr>
          <p:cNvSpPr txBox="1"/>
          <p:nvPr/>
        </p:nvSpPr>
        <p:spPr>
          <a:xfrm>
            <a:off x="1500892" y="503835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08" name="CuadroTexto 307">
            <a:extLst>
              <a:ext uri="{FF2B5EF4-FFF2-40B4-BE49-F238E27FC236}">
                <a16:creationId xmlns:a16="http://schemas.microsoft.com/office/drawing/2014/main" id="{A190197C-BC11-A627-1A73-5F517C93AD1B}"/>
              </a:ext>
            </a:extLst>
          </p:cNvPr>
          <p:cNvSpPr txBox="1"/>
          <p:nvPr/>
        </p:nvSpPr>
        <p:spPr>
          <a:xfrm>
            <a:off x="1495896" y="520762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09" name="Imagen 308">
            <a:extLst>
              <a:ext uri="{FF2B5EF4-FFF2-40B4-BE49-F238E27FC236}">
                <a16:creationId xmlns:a16="http://schemas.microsoft.com/office/drawing/2014/main" id="{686A861B-1387-B180-3A5F-D95E6C5A7E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222" y="5088895"/>
            <a:ext cx="1800000" cy="360000"/>
          </a:xfrm>
          <a:prstGeom prst="rect">
            <a:avLst/>
          </a:prstGeom>
        </p:spPr>
      </p:pic>
      <p:sp>
        <p:nvSpPr>
          <p:cNvPr id="310" name="CuadroTexto 309">
            <a:extLst>
              <a:ext uri="{FF2B5EF4-FFF2-40B4-BE49-F238E27FC236}">
                <a16:creationId xmlns:a16="http://schemas.microsoft.com/office/drawing/2014/main" id="{29DF32B4-EFA8-1CD6-A390-ECD67AF50570}"/>
              </a:ext>
            </a:extLst>
          </p:cNvPr>
          <p:cNvSpPr txBox="1"/>
          <p:nvPr/>
        </p:nvSpPr>
        <p:spPr>
          <a:xfrm>
            <a:off x="3310417" y="503835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11" name="CuadroTexto 310">
            <a:extLst>
              <a:ext uri="{FF2B5EF4-FFF2-40B4-BE49-F238E27FC236}">
                <a16:creationId xmlns:a16="http://schemas.microsoft.com/office/drawing/2014/main" id="{0775635D-4E6E-92B0-3804-BD0521353276}"/>
              </a:ext>
            </a:extLst>
          </p:cNvPr>
          <p:cNvSpPr txBox="1"/>
          <p:nvPr/>
        </p:nvSpPr>
        <p:spPr>
          <a:xfrm>
            <a:off x="3305421" y="520762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12" name="Imagen 311">
            <a:extLst>
              <a:ext uri="{FF2B5EF4-FFF2-40B4-BE49-F238E27FC236}">
                <a16:creationId xmlns:a16="http://schemas.microsoft.com/office/drawing/2014/main" id="{940C6381-BE5C-E5BE-2E38-5142EF645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747" y="5088895"/>
            <a:ext cx="1800000" cy="360000"/>
          </a:xfrm>
          <a:prstGeom prst="rect">
            <a:avLst/>
          </a:prstGeom>
        </p:spPr>
      </p:pic>
      <p:sp>
        <p:nvSpPr>
          <p:cNvPr id="313" name="CuadroTexto 312">
            <a:extLst>
              <a:ext uri="{FF2B5EF4-FFF2-40B4-BE49-F238E27FC236}">
                <a16:creationId xmlns:a16="http://schemas.microsoft.com/office/drawing/2014/main" id="{A9E99A75-B968-39F7-CEEF-EC7EF2C562DA}"/>
              </a:ext>
            </a:extLst>
          </p:cNvPr>
          <p:cNvSpPr txBox="1"/>
          <p:nvPr/>
        </p:nvSpPr>
        <p:spPr>
          <a:xfrm>
            <a:off x="5119942" y="503835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14" name="CuadroTexto 313">
            <a:extLst>
              <a:ext uri="{FF2B5EF4-FFF2-40B4-BE49-F238E27FC236}">
                <a16:creationId xmlns:a16="http://schemas.microsoft.com/office/drawing/2014/main" id="{E3E87855-D171-2F61-26E2-AF4E8B8E7167}"/>
              </a:ext>
            </a:extLst>
          </p:cNvPr>
          <p:cNvSpPr txBox="1"/>
          <p:nvPr/>
        </p:nvSpPr>
        <p:spPr>
          <a:xfrm>
            <a:off x="5114946" y="520762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15" name="Imagen 314">
            <a:extLst>
              <a:ext uri="{FF2B5EF4-FFF2-40B4-BE49-F238E27FC236}">
                <a16:creationId xmlns:a16="http://schemas.microsoft.com/office/drawing/2014/main" id="{8C83BA98-F2E2-B9E0-8439-4A5FB3487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96" y="5454950"/>
            <a:ext cx="1800000" cy="360000"/>
          </a:xfrm>
          <a:prstGeom prst="rect">
            <a:avLst/>
          </a:prstGeom>
        </p:spPr>
      </p:pic>
      <p:sp>
        <p:nvSpPr>
          <p:cNvPr id="316" name="CuadroTexto 315">
            <a:extLst>
              <a:ext uri="{FF2B5EF4-FFF2-40B4-BE49-F238E27FC236}">
                <a16:creationId xmlns:a16="http://schemas.microsoft.com/office/drawing/2014/main" id="{00775B2C-D15B-51A4-A081-CE7FA158F310}"/>
              </a:ext>
            </a:extLst>
          </p:cNvPr>
          <p:cNvSpPr txBox="1"/>
          <p:nvPr/>
        </p:nvSpPr>
        <p:spPr>
          <a:xfrm>
            <a:off x="1500891" y="540440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17" name="CuadroTexto 316">
            <a:extLst>
              <a:ext uri="{FF2B5EF4-FFF2-40B4-BE49-F238E27FC236}">
                <a16:creationId xmlns:a16="http://schemas.microsoft.com/office/drawing/2014/main" id="{56E513F2-F487-6DCC-F3BF-B23AD3844EEF}"/>
              </a:ext>
            </a:extLst>
          </p:cNvPr>
          <p:cNvSpPr txBox="1"/>
          <p:nvPr/>
        </p:nvSpPr>
        <p:spPr>
          <a:xfrm>
            <a:off x="1495895" y="557368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18" name="Imagen 317">
            <a:extLst>
              <a:ext uri="{FF2B5EF4-FFF2-40B4-BE49-F238E27FC236}">
                <a16:creationId xmlns:a16="http://schemas.microsoft.com/office/drawing/2014/main" id="{9D580320-B056-FF5F-1081-C463B3CAC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221" y="5454950"/>
            <a:ext cx="1800000" cy="360000"/>
          </a:xfrm>
          <a:prstGeom prst="rect">
            <a:avLst/>
          </a:prstGeom>
        </p:spPr>
      </p:pic>
      <p:sp>
        <p:nvSpPr>
          <p:cNvPr id="319" name="CuadroTexto 318">
            <a:extLst>
              <a:ext uri="{FF2B5EF4-FFF2-40B4-BE49-F238E27FC236}">
                <a16:creationId xmlns:a16="http://schemas.microsoft.com/office/drawing/2014/main" id="{82BD3E69-09F9-61CF-42BC-1C996478B9D5}"/>
              </a:ext>
            </a:extLst>
          </p:cNvPr>
          <p:cNvSpPr txBox="1"/>
          <p:nvPr/>
        </p:nvSpPr>
        <p:spPr>
          <a:xfrm>
            <a:off x="3310416" y="540440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20" name="CuadroTexto 319">
            <a:extLst>
              <a:ext uri="{FF2B5EF4-FFF2-40B4-BE49-F238E27FC236}">
                <a16:creationId xmlns:a16="http://schemas.microsoft.com/office/drawing/2014/main" id="{03C44FE8-39B2-A61F-6EDD-6454BA0C9E8B}"/>
              </a:ext>
            </a:extLst>
          </p:cNvPr>
          <p:cNvSpPr txBox="1"/>
          <p:nvPr/>
        </p:nvSpPr>
        <p:spPr>
          <a:xfrm>
            <a:off x="3305420" y="557368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21" name="Imagen 320">
            <a:extLst>
              <a:ext uri="{FF2B5EF4-FFF2-40B4-BE49-F238E27FC236}">
                <a16:creationId xmlns:a16="http://schemas.microsoft.com/office/drawing/2014/main" id="{3A0EB33D-5DFC-3BAA-EACB-FF3E0E2DB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746" y="5454950"/>
            <a:ext cx="1800000" cy="360000"/>
          </a:xfrm>
          <a:prstGeom prst="rect">
            <a:avLst/>
          </a:prstGeom>
        </p:spPr>
      </p:pic>
      <p:sp>
        <p:nvSpPr>
          <p:cNvPr id="322" name="CuadroTexto 321">
            <a:extLst>
              <a:ext uri="{FF2B5EF4-FFF2-40B4-BE49-F238E27FC236}">
                <a16:creationId xmlns:a16="http://schemas.microsoft.com/office/drawing/2014/main" id="{A5D66ED8-2C3F-A83E-722C-541DF53A174A}"/>
              </a:ext>
            </a:extLst>
          </p:cNvPr>
          <p:cNvSpPr txBox="1"/>
          <p:nvPr/>
        </p:nvSpPr>
        <p:spPr>
          <a:xfrm>
            <a:off x="5119941" y="540440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23" name="CuadroTexto 322">
            <a:extLst>
              <a:ext uri="{FF2B5EF4-FFF2-40B4-BE49-F238E27FC236}">
                <a16:creationId xmlns:a16="http://schemas.microsoft.com/office/drawing/2014/main" id="{B480D13E-E71F-FF8D-829D-FC7A7C000AC8}"/>
              </a:ext>
            </a:extLst>
          </p:cNvPr>
          <p:cNvSpPr txBox="1"/>
          <p:nvPr/>
        </p:nvSpPr>
        <p:spPr>
          <a:xfrm>
            <a:off x="5114945" y="557368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24" name="Imagen 323">
            <a:extLst>
              <a:ext uri="{FF2B5EF4-FFF2-40B4-BE49-F238E27FC236}">
                <a16:creationId xmlns:a16="http://schemas.microsoft.com/office/drawing/2014/main" id="{7EF5F0E7-C6C0-D8D6-3CEA-76CCCB8E9B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96" y="5814950"/>
            <a:ext cx="1800000" cy="360000"/>
          </a:xfrm>
          <a:prstGeom prst="rect">
            <a:avLst/>
          </a:prstGeom>
        </p:spPr>
      </p:pic>
      <p:sp>
        <p:nvSpPr>
          <p:cNvPr id="325" name="CuadroTexto 324">
            <a:extLst>
              <a:ext uri="{FF2B5EF4-FFF2-40B4-BE49-F238E27FC236}">
                <a16:creationId xmlns:a16="http://schemas.microsoft.com/office/drawing/2014/main" id="{42403226-079D-4E16-40EC-A555F38D1223}"/>
              </a:ext>
            </a:extLst>
          </p:cNvPr>
          <p:cNvSpPr txBox="1"/>
          <p:nvPr/>
        </p:nvSpPr>
        <p:spPr>
          <a:xfrm>
            <a:off x="1500891" y="576440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26" name="CuadroTexto 325">
            <a:extLst>
              <a:ext uri="{FF2B5EF4-FFF2-40B4-BE49-F238E27FC236}">
                <a16:creationId xmlns:a16="http://schemas.microsoft.com/office/drawing/2014/main" id="{22EF3755-CA21-F9D3-3FF6-8E86709F8972}"/>
              </a:ext>
            </a:extLst>
          </p:cNvPr>
          <p:cNvSpPr txBox="1"/>
          <p:nvPr/>
        </p:nvSpPr>
        <p:spPr>
          <a:xfrm>
            <a:off x="1495895" y="593368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27" name="Imagen 326">
            <a:extLst>
              <a:ext uri="{FF2B5EF4-FFF2-40B4-BE49-F238E27FC236}">
                <a16:creationId xmlns:a16="http://schemas.microsoft.com/office/drawing/2014/main" id="{BABA3AE4-985B-8B2B-9271-9D2550BB7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221" y="5814950"/>
            <a:ext cx="1800000" cy="360000"/>
          </a:xfrm>
          <a:prstGeom prst="rect">
            <a:avLst/>
          </a:prstGeom>
        </p:spPr>
      </p:pic>
      <p:sp>
        <p:nvSpPr>
          <p:cNvPr id="328" name="CuadroTexto 327">
            <a:extLst>
              <a:ext uri="{FF2B5EF4-FFF2-40B4-BE49-F238E27FC236}">
                <a16:creationId xmlns:a16="http://schemas.microsoft.com/office/drawing/2014/main" id="{A24E949B-1859-5AA6-8D7A-95FCFA9F9B20}"/>
              </a:ext>
            </a:extLst>
          </p:cNvPr>
          <p:cNvSpPr txBox="1"/>
          <p:nvPr/>
        </p:nvSpPr>
        <p:spPr>
          <a:xfrm>
            <a:off x="3310416" y="576440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29" name="CuadroTexto 328">
            <a:extLst>
              <a:ext uri="{FF2B5EF4-FFF2-40B4-BE49-F238E27FC236}">
                <a16:creationId xmlns:a16="http://schemas.microsoft.com/office/drawing/2014/main" id="{3AFE7205-C947-1A46-B9E3-7DB7060C5B7C}"/>
              </a:ext>
            </a:extLst>
          </p:cNvPr>
          <p:cNvSpPr txBox="1"/>
          <p:nvPr/>
        </p:nvSpPr>
        <p:spPr>
          <a:xfrm>
            <a:off x="3305420" y="593368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30" name="Imagen 329">
            <a:extLst>
              <a:ext uri="{FF2B5EF4-FFF2-40B4-BE49-F238E27FC236}">
                <a16:creationId xmlns:a16="http://schemas.microsoft.com/office/drawing/2014/main" id="{54D6AAD3-A910-B72D-6452-F28D40A91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746" y="5814950"/>
            <a:ext cx="1800000" cy="360000"/>
          </a:xfrm>
          <a:prstGeom prst="rect">
            <a:avLst/>
          </a:prstGeom>
        </p:spPr>
      </p:pic>
      <p:sp>
        <p:nvSpPr>
          <p:cNvPr id="331" name="CuadroTexto 330">
            <a:extLst>
              <a:ext uri="{FF2B5EF4-FFF2-40B4-BE49-F238E27FC236}">
                <a16:creationId xmlns:a16="http://schemas.microsoft.com/office/drawing/2014/main" id="{2D4AC779-A1E4-123B-83B4-382DBD0584A7}"/>
              </a:ext>
            </a:extLst>
          </p:cNvPr>
          <p:cNvSpPr txBox="1"/>
          <p:nvPr/>
        </p:nvSpPr>
        <p:spPr>
          <a:xfrm>
            <a:off x="5119941" y="5764407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32" name="CuadroTexto 331">
            <a:extLst>
              <a:ext uri="{FF2B5EF4-FFF2-40B4-BE49-F238E27FC236}">
                <a16:creationId xmlns:a16="http://schemas.microsoft.com/office/drawing/2014/main" id="{FE807A83-8488-1C5D-53F9-550B923E7AC9}"/>
              </a:ext>
            </a:extLst>
          </p:cNvPr>
          <p:cNvSpPr txBox="1"/>
          <p:nvPr/>
        </p:nvSpPr>
        <p:spPr>
          <a:xfrm>
            <a:off x="5114945" y="5933684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33" name="Imagen 332">
            <a:extLst>
              <a:ext uri="{FF2B5EF4-FFF2-40B4-BE49-F238E27FC236}">
                <a16:creationId xmlns:a16="http://schemas.microsoft.com/office/drawing/2014/main" id="{23EDBF31-1853-9A09-13C5-7C6C83A9B1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95" y="6181005"/>
            <a:ext cx="1800000" cy="360000"/>
          </a:xfrm>
          <a:prstGeom prst="rect">
            <a:avLst/>
          </a:prstGeom>
        </p:spPr>
      </p:pic>
      <p:sp>
        <p:nvSpPr>
          <p:cNvPr id="334" name="CuadroTexto 333">
            <a:extLst>
              <a:ext uri="{FF2B5EF4-FFF2-40B4-BE49-F238E27FC236}">
                <a16:creationId xmlns:a16="http://schemas.microsoft.com/office/drawing/2014/main" id="{6AD5BBC3-C811-0062-1BAF-64F635857BB2}"/>
              </a:ext>
            </a:extLst>
          </p:cNvPr>
          <p:cNvSpPr txBox="1"/>
          <p:nvPr/>
        </p:nvSpPr>
        <p:spPr>
          <a:xfrm>
            <a:off x="1500890" y="613046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35" name="CuadroTexto 334">
            <a:extLst>
              <a:ext uri="{FF2B5EF4-FFF2-40B4-BE49-F238E27FC236}">
                <a16:creationId xmlns:a16="http://schemas.microsoft.com/office/drawing/2014/main" id="{3BB0ADB3-F10A-6C85-25FD-8F6E0AD87A9C}"/>
              </a:ext>
            </a:extLst>
          </p:cNvPr>
          <p:cNvSpPr txBox="1"/>
          <p:nvPr/>
        </p:nvSpPr>
        <p:spPr>
          <a:xfrm>
            <a:off x="1495894" y="629973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36" name="Imagen 335">
            <a:extLst>
              <a:ext uri="{FF2B5EF4-FFF2-40B4-BE49-F238E27FC236}">
                <a16:creationId xmlns:a16="http://schemas.microsoft.com/office/drawing/2014/main" id="{1617D433-8FD9-FCC6-CED8-020628921C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220" y="6181005"/>
            <a:ext cx="1800000" cy="360000"/>
          </a:xfrm>
          <a:prstGeom prst="rect">
            <a:avLst/>
          </a:prstGeom>
        </p:spPr>
      </p:pic>
      <p:sp>
        <p:nvSpPr>
          <p:cNvPr id="337" name="CuadroTexto 336">
            <a:extLst>
              <a:ext uri="{FF2B5EF4-FFF2-40B4-BE49-F238E27FC236}">
                <a16:creationId xmlns:a16="http://schemas.microsoft.com/office/drawing/2014/main" id="{60168663-6CD6-06AB-FD34-4F76CC8AB5F7}"/>
              </a:ext>
            </a:extLst>
          </p:cNvPr>
          <p:cNvSpPr txBox="1"/>
          <p:nvPr/>
        </p:nvSpPr>
        <p:spPr>
          <a:xfrm>
            <a:off x="3310415" y="613046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38" name="CuadroTexto 337">
            <a:extLst>
              <a:ext uri="{FF2B5EF4-FFF2-40B4-BE49-F238E27FC236}">
                <a16:creationId xmlns:a16="http://schemas.microsoft.com/office/drawing/2014/main" id="{9899BE29-4C19-89D0-1342-E9257720E971}"/>
              </a:ext>
            </a:extLst>
          </p:cNvPr>
          <p:cNvSpPr txBox="1"/>
          <p:nvPr/>
        </p:nvSpPr>
        <p:spPr>
          <a:xfrm>
            <a:off x="3305419" y="629973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39" name="Imagen 338">
            <a:extLst>
              <a:ext uri="{FF2B5EF4-FFF2-40B4-BE49-F238E27FC236}">
                <a16:creationId xmlns:a16="http://schemas.microsoft.com/office/drawing/2014/main" id="{BC895630-2ABC-47FD-FD34-6833ECDD9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745" y="6181005"/>
            <a:ext cx="1800000" cy="360000"/>
          </a:xfrm>
          <a:prstGeom prst="rect">
            <a:avLst/>
          </a:prstGeom>
        </p:spPr>
      </p:pic>
      <p:sp>
        <p:nvSpPr>
          <p:cNvPr id="340" name="CuadroTexto 339">
            <a:extLst>
              <a:ext uri="{FF2B5EF4-FFF2-40B4-BE49-F238E27FC236}">
                <a16:creationId xmlns:a16="http://schemas.microsoft.com/office/drawing/2014/main" id="{A80B5785-750B-4ABB-FACB-D598F7F19A88}"/>
              </a:ext>
            </a:extLst>
          </p:cNvPr>
          <p:cNvSpPr txBox="1"/>
          <p:nvPr/>
        </p:nvSpPr>
        <p:spPr>
          <a:xfrm>
            <a:off x="5119940" y="6130462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41" name="CuadroTexto 340">
            <a:extLst>
              <a:ext uri="{FF2B5EF4-FFF2-40B4-BE49-F238E27FC236}">
                <a16:creationId xmlns:a16="http://schemas.microsoft.com/office/drawing/2014/main" id="{C41962E9-425D-21A6-80FB-3D2470ACEA3D}"/>
              </a:ext>
            </a:extLst>
          </p:cNvPr>
          <p:cNvSpPr txBox="1"/>
          <p:nvPr/>
        </p:nvSpPr>
        <p:spPr>
          <a:xfrm>
            <a:off x="5114944" y="6299739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42" name="Imagen 341">
            <a:extLst>
              <a:ext uri="{FF2B5EF4-FFF2-40B4-BE49-F238E27FC236}">
                <a16:creationId xmlns:a16="http://schemas.microsoft.com/office/drawing/2014/main" id="{E0DD44DE-1F3D-DAA6-0649-520A4FEF53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99" y="6548421"/>
            <a:ext cx="1800000" cy="360000"/>
          </a:xfrm>
          <a:prstGeom prst="rect">
            <a:avLst/>
          </a:prstGeom>
        </p:spPr>
      </p:pic>
      <p:sp>
        <p:nvSpPr>
          <p:cNvPr id="343" name="CuadroTexto 342">
            <a:extLst>
              <a:ext uri="{FF2B5EF4-FFF2-40B4-BE49-F238E27FC236}">
                <a16:creationId xmlns:a16="http://schemas.microsoft.com/office/drawing/2014/main" id="{AF0AEB4E-7A44-04C0-F8B7-866B6A59D714}"/>
              </a:ext>
            </a:extLst>
          </p:cNvPr>
          <p:cNvSpPr txBox="1"/>
          <p:nvPr/>
        </p:nvSpPr>
        <p:spPr>
          <a:xfrm>
            <a:off x="1500894" y="6497878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44" name="CuadroTexto 343">
            <a:extLst>
              <a:ext uri="{FF2B5EF4-FFF2-40B4-BE49-F238E27FC236}">
                <a16:creationId xmlns:a16="http://schemas.microsoft.com/office/drawing/2014/main" id="{A5626F6E-E63B-E3A0-5399-B9BBADCBE0F2}"/>
              </a:ext>
            </a:extLst>
          </p:cNvPr>
          <p:cNvSpPr txBox="1"/>
          <p:nvPr/>
        </p:nvSpPr>
        <p:spPr>
          <a:xfrm>
            <a:off x="1495898" y="6667155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45" name="Imagen 344">
            <a:extLst>
              <a:ext uri="{FF2B5EF4-FFF2-40B4-BE49-F238E27FC236}">
                <a16:creationId xmlns:a16="http://schemas.microsoft.com/office/drawing/2014/main" id="{78BFF01D-7394-813F-907F-4C441B8174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224" y="6548421"/>
            <a:ext cx="1800000" cy="360000"/>
          </a:xfrm>
          <a:prstGeom prst="rect">
            <a:avLst/>
          </a:prstGeom>
        </p:spPr>
      </p:pic>
      <p:sp>
        <p:nvSpPr>
          <p:cNvPr id="346" name="CuadroTexto 345">
            <a:extLst>
              <a:ext uri="{FF2B5EF4-FFF2-40B4-BE49-F238E27FC236}">
                <a16:creationId xmlns:a16="http://schemas.microsoft.com/office/drawing/2014/main" id="{B2B8278B-E3BF-891C-574C-ADE22AC75505}"/>
              </a:ext>
            </a:extLst>
          </p:cNvPr>
          <p:cNvSpPr txBox="1"/>
          <p:nvPr/>
        </p:nvSpPr>
        <p:spPr>
          <a:xfrm>
            <a:off x="3310419" y="6497878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47" name="CuadroTexto 346">
            <a:extLst>
              <a:ext uri="{FF2B5EF4-FFF2-40B4-BE49-F238E27FC236}">
                <a16:creationId xmlns:a16="http://schemas.microsoft.com/office/drawing/2014/main" id="{33B9E7D1-CA1B-475D-7A18-224CEFBA8711}"/>
              </a:ext>
            </a:extLst>
          </p:cNvPr>
          <p:cNvSpPr txBox="1"/>
          <p:nvPr/>
        </p:nvSpPr>
        <p:spPr>
          <a:xfrm>
            <a:off x="3305423" y="6667155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48" name="Imagen 347">
            <a:extLst>
              <a:ext uri="{FF2B5EF4-FFF2-40B4-BE49-F238E27FC236}">
                <a16:creationId xmlns:a16="http://schemas.microsoft.com/office/drawing/2014/main" id="{B60FCC35-BD79-81BC-715D-E7FEB5DB53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749" y="6548421"/>
            <a:ext cx="1800000" cy="360000"/>
          </a:xfrm>
          <a:prstGeom prst="rect">
            <a:avLst/>
          </a:prstGeom>
        </p:spPr>
      </p:pic>
      <p:sp>
        <p:nvSpPr>
          <p:cNvPr id="349" name="CuadroTexto 348">
            <a:extLst>
              <a:ext uri="{FF2B5EF4-FFF2-40B4-BE49-F238E27FC236}">
                <a16:creationId xmlns:a16="http://schemas.microsoft.com/office/drawing/2014/main" id="{094B6910-0BCA-CB9E-C243-3EACFFA933A2}"/>
              </a:ext>
            </a:extLst>
          </p:cNvPr>
          <p:cNvSpPr txBox="1"/>
          <p:nvPr/>
        </p:nvSpPr>
        <p:spPr>
          <a:xfrm>
            <a:off x="5119944" y="6497878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50" name="CuadroTexto 349">
            <a:extLst>
              <a:ext uri="{FF2B5EF4-FFF2-40B4-BE49-F238E27FC236}">
                <a16:creationId xmlns:a16="http://schemas.microsoft.com/office/drawing/2014/main" id="{7B84CC7C-100D-9783-15D9-A0429408A0B0}"/>
              </a:ext>
            </a:extLst>
          </p:cNvPr>
          <p:cNvSpPr txBox="1"/>
          <p:nvPr/>
        </p:nvSpPr>
        <p:spPr>
          <a:xfrm>
            <a:off x="5114948" y="6667155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51" name="Imagen 350">
            <a:extLst>
              <a:ext uri="{FF2B5EF4-FFF2-40B4-BE49-F238E27FC236}">
                <a16:creationId xmlns:a16="http://schemas.microsoft.com/office/drawing/2014/main" id="{5001F1A3-A406-38A0-AEE3-ACBDAC5F9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98" y="6914476"/>
            <a:ext cx="1800000" cy="360000"/>
          </a:xfrm>
          <a:prstGeom prst="rect">
            <a:avLst/>
          </a:prstGeom>
        </p:spPr>
      </p:pic>
      <p:sp>
        <p:nvSpPr>
          <p:cNvPr id="352" name="CuadroTexto 351">
            <a:extLst>
              <a:ext uri="{FF2B5EF4-FFF2-40B4-BE49-F238E27FC236}">
                <a16:creationId xmlns:a16="http://schemas.microsoft.com/office/drawing/2014/main" id="{D9262BA6-4275-EBBB-A745-7D3BC0DE875F}"/>
              </a:ext>
            </a:extLst>
          </p:cNvPr>
          <p:cNvSpPr txBox="1"/>
          <p:nvPr/>
        </p:nvSpPr>
        <p:spPr>
          <a:xfrm>
            <a:off x="1500893" y="6863933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53" name="CuadroTexto 352">
            <a:extLst>
              <a:ext uri="{FF2B5EF4-FFF2-40B4-BE49-F238E27FC236}">
                <a16:creationId xmlns:a16="http://schemas.microsoft.com/office/drawing/2014/main" id="{A29F3B55-7A5D-FF0B-A565-C907AD5B150E}"/>
              </a:ext>
            </a:extLst>
          </p:cNvPr>
          <p:cNvSpPr txBox="1"/>
          <p:nvPr/>
        </p:nvSpPr>
        <p:spPr>
          <a:xfrm>
            <a:off x="1495897" y="7033210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54" name="Imagen 353">
            <a:extLst>
              <a:ext uri="{FF2B5EF4-FFF2-40B4-BE49-F238E27FC236}">
                <a16:creationId xmlns:a16="http://schemas.microsoft.com/office/drawing/2014/main" id="{88E92F5D-5382-F1FE-FFE5-464EE7015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223" y="6914476"/>
            <a:ext cx="1800000" cy="360000"/>
          </a:xfrm>
          <a:prstGeom prst="rect">
            <a:avLst/>
          </a:prstGeom>
        </p:spPr>
      </p:pic>
      <p:sp>
        <p:nvSpPr>
          <p:cNvPr id="355" name="CuadroTexto 354">
            <a:extLst>
              <a:ext uri="{FF2B5EF4-FFF2-40B4-BE49-F238E27FC236}">
                <a16:creationId xmlns:a16="http://schemas.microsoft.com/office/drawing/2014/main" id="{A5A7A430-1EFB-3942-46DC-DD5070053EBA}"/>
              </a:ext>
            </a:extLst>
          </p:cNvPr>
          <p:cNvSpPr txBox="1"/>
          <p:nvPr/>
        </p:nvSpPr>
        <p:spPr>
          <a:xfrm>
            <a:off x="3310418" y="6863933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56" name="CuadroTexto 355">
            <a:extLst>
              <a:ext uri="{FF2B5EF4-FFF2-40B4-BE49-F238E27FC236}">
                <a16:creationId xmlns:a16="http://schemas.microsoft.com/office/drawing/2014/main" id="{EB6B124F-B933-5666-D655-FDE444A833B2}"/>
              </a:ext>
            </a:extLst>
          </p:cNvPr>
          <p:cNvSpPr txBox="1"/>
          <p:nvPr/>
        </p:nvSpPr>
        <p:spPr>
          <a:xfrm>
            <a:off x="3305422" y="7033210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57" name="Imagen 356">
            <a:extLst>
              <a:ext uri="{FF2B5EF4-FFF2-40B4-BE49-F238E27FC236}">
                <a16:creationId xmlns:a16="http://schemas.microsoft.com/office/drawing/2014/main" id="{65B1E440-02A8-85FF-62E3-85D9D0DCA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748" y="6914476"/>
            <a:ext cx="1800000" cy="360000"/>
          </a:xfrm>
          <a:prstGeom prst="rect">
            <a:avLst/>
          </a:prstGeom>
        </p:spPr>
      </p:pic>
      <p:sp>
        <p:nvSpPr>
          <p:cNvPr id="358" name="CuadroTexto 357">
            <a:extLst>
              <a:ext uri="{FF2B5EF4-FFF2-40B4-BE49-F238E27FC236}">
                <a16:creationId xmlns:a16="http://schemas.microsoft.com/office/drawing/2014/main" id="{DC372E2B-B706-29AA-5798-375D67E4D448}"/>
              </a:ext>
            </a:extLst>
          </p:cNvPr>
          <p:cNvSpPr txBox="1"/>
          <p:nvPr/>
        </p:nvSpPr>
        <p:spPr>
          <a:xfrm>
            <a:off x="5119943" y="6863933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59" name="CuadroTexto 358">
            <a:extLst>
              <a:ext uri="{FF2B5EF4-FFF2-40B4-BE49-F238E27FC236}">
                <a16:creationId xmlns:a16="http://schemas.microsoft.com/office/drawing/2014/main" id="{AB15086F-8794-4F4C-6548-C3F94E70FEDA}"/>
              </a:ext>
            </a:extLst>
          </p:cNvPr>
          <p:cNvSpPr txBox="1"/>
          <p:nvPr/>
        </p:nvSpPr>
        <p:spPr>
          <a:xfrm>
            <a:off x="5114947" y="7033210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60" name="Imagen 359">
            <a:extLst>
              <a:ext uri="{FF2B5EF4-FFF2-40B4-BE49-F238E27FC236}">
                <a16:creationId xmlns:a16="http://schemas.microsoft.com/office/drawing/2014/main" id="{3E6AEA0F-5294-3E64-ADAF-6BDEB525E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98" y="7274476"/>
            <a:ext cx="1800000" cy="360000"/>
          </a:xfrm>
          <a:prstGeom prst="rect">
            <a:avLst/>
          </a:prstGeom>
        </p:spPr>
      </p:pic>
      <p:sp>
        <p:nvSpPr>
          <p:cNvPr id="361" name="CuadroTexto 360">
            <a:extLst>
              <a:ext uri="{FF2B5EF4-FFF2-40B4-BE49-F238E27FC236}">
                <a16:creationId xmlns:a16="http://schemas.microsoft.com/office/drawing/2014/main" id="{3BAA2E64-58F3-5717-460D-685CDC6FBC04}"/>
              </a:ext>
            </a:extLst>
          </p:cNvPr>
          <p:cNvSpPr txBox="1"/>
          <p:nvPr/>
        </p:nvSpPr>
        <p:spPr>
          <a:xfrm>
            <a:off x="1500893" y="7223933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62" name="CuadroTexto 361">
            <a:extLst>
              <a:ext uri="{FF2B5EF4-FFF2-40B4-BE49-F238E27FC236}">
                <a16:creationId xmlns:a16="http://schemas.microsoft.com/office/drawing/2014/main" id="{37631BD4-C635-2707-42A9-449DE0974899}"/>
              </a:ext>
            </a:extLst>
          </p:cNvPr>
          <p:cNvSpPr txBox="1"/>
          <p:nvPr/>
        </p:nvSpPr>
        <p:spPr>
          <a:xfrm>
            <a:off x="1495897" y="7393210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63" name="Imagen 362">
            <a:extLst>
              <a:ext uri="{FF2B5EF4-FFF2-40B4-BE49-F238E27FC236}">
                <a16:creationId xmlns:a16="http://schemas.microsoft.com/office/drawing/2014/main" id="{E9DD98A0-A96C-8A78-F03D-7E0D7DD1F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223" y="7274476"/>
            <a:ext cx="1800000" cy="360000"/>
          </a:xfrm>
          <a:prstGeom prst="rect">
            <a:avLst/>
          </a:prstGeom>
        </p:spPr>
      </p:pic>
      <p:sp>
        <p:nvSpPr>
          <p:cNvPr id="364" name="CuadroTexto 363">
            <a:extLst>
              <a:ext uri="{FF2B5EF4-FFF2-40B4-BE49-F238E27FC236}">
                <a16:creationId xmlns:a16="http://schemas.microsoft.com/office/drawing/2014/main" id="{29C9EA42-6A57-3A04-A429-1BDC3E1A2588}"/>
              </a:ext>
            </a:extLst>
          </p:cNvPr>
          <p:cNvSpPr txBox="1"/>
          <p:nvPr/>
        </p:nvSpPr>
        <p:spPr>
          <a:xfrm>
            <a:off x="3310418" y="7223933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65" name="CuadroTexto 364">
            <a:extLst>
              <a:ext uri="{FF2B5EF4-FFF2-40B4-BE49-F238E27FC236}">
                <a16:creationId xmlns:a16="http://schemas.microsoft.com/office/drawing/2014/main" id="{1CB750F4-CF52-1FD1-FEF3-4AFD0900A4F9}"/>
              </a:ext>
            </a:extLst>
          </p:cNvPr>
          <p:cNvSpPr txBox="1"/>
          <p:nvPr/>
        </p:nvSpPr>
        <p:spPr>
          <a:xfrm>
            <a:off x="3305422" y="7393210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66" name="Imagen 365">
            <a:extLst>
              <a:ext uri="{FF2B5EF4-FFF2-40B4-BE49-F238E27FC236}">
                <a16:creationId xmlns:a16="http://schemas.microsoft.com/office/drawing/2014/main" id="{1C350C3E-726D-E7AF-0B65-92A009BBEB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748" y="7274476"/>
            <a:ext cx="1800000" cy="360000"/>
          </a:xfrm>
          <a:prstGeom prst="rect">
            <a:avLst/>
          </a:prstGeom>
        </p:spPr>
      </p:pic>
      <p:sp>
        <p:nvSpPr>
          <p:cNvPr id="367" name="CuadroTexto 366">
            <a:extLst>
              <a:ext uri="{FF2B5EF4-FFF2-40B4-BE49-F238E27FC236}">
                <a16:creationId xmlns:a16="http://schemas.microsoft.com/office/drawing/2014/main" id="{AD80C4F6-C599-87A1-1ABE-C5A6CC93BD65}"/>
              </a:ext>
            </a:extLst>
          </p:cNvPr>
          <p:cNvSpPr txBox="1"/>
          <p:nvPr/>
        </p:nvSpPr>
        <p:spPr>
          <a:xfrm>
            <a:off x="5119943" y="7223933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68" name="CuadroTexto 367">
            <a:extLst>
              <a:ext uri="{FF2B5EF4-FFF2-40B4-BE49-F238E27FC236}">
                <a16:creationId xmlns:a16="http://schemas.microsoft.com/office/drawing/2014/main" id="{5388D2D7-E07E-48AC-4C75-F9476BE25D01}"/>
              </a:ext>
            </a:extLst>
          </p:cNvPr>
          <p:cNvSpPr txBox="1"/>
          <p:nvPr/>
        </p:nvSpPr>
        <p:spPr>
          <a:xfrm>
            <a:off x="5114947" y="7393210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69" name="Imagen 368">
            <a:extLst>
              <a:ext uri="{FF2B5EF4-FFF2-40B4-BE49-F238E27FC236}">
                <a16:creationId xmlns:a16="http://schemas.microsoft.com/office/drawing/2014/main" id="{F105C077-E836-E6E3-6E11-883E0E807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97" y="7640531"/>
            <a:ext cx="1800000" cy="360000"/>
          </a:xfrm>
          <a:prstGeom prst="rect">
            <a:avLst/>
          </a:prstGeom>
        </p:spPr>
      </p:pic>
      <p:sp>
        <p:nvSpPr>
          <p:cNvPr id="370" name="CuadroTexto 369">
            <a:extLst>
              <a:ext uri="{FF2B5EF4-FFF2-40B4-BE49-F238E27FC236}">
                <a16:creationId xmlns:a16="http://schemas.microsoft.com/office/drawing/2014/main" id="{DD0715D4-77F5-0C5A-54A4-170E15009C10}"/>
              </a:ext>
            </a:extLst>
          </p:cNvPr>
          <p:cNvSpPr txBox="1"/>
          <p:nvPr/>
        </p:nvSpPr>
        <p:spPr>
          <a:xfrm>
            <a:off x="1500892" y="7589988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71" name="CuadroTexto 370">
            <a:extLst>
              <a:ext uri="{FF2B5EF4-FFF2-40B4-BE49-F238E27FC236}">
                <a16:creationId xmlns:a16="http://schemas.microsoft.com/office/drawing/2014/main" id="{430A6682-F884-5F40-B0EB-AA2C9FA48DB2}"/>
              </a:ext>
            </a:extLst>
          </p:cNvPr>
          <p:cNvSpPr txBox="1"/>
          <p:nvPr/>
        </p:nvSpPr>
        <p:spPr>
          <a:xfrm>
            <a:off x="1495896" y="7759265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72" name="Imagen 371">
            <a:extLst>
              <a:ext uri="{FF2B5EF4-FFF2-40B4-BE49-F238E27FC236}">
                <a16:creationId xmlns:a16="http://schemas.microsoft.com/office/drawing/2014/main" id="{7143A801-B505-3EDD-FB80-5B5A052A07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222" y="7640531"/>
            <a:ext cx="1800000" cy="360000"/>
          </a:xfrm>
          <a:prstGeom prst="rect">
            <a:avLst/>
          </a:prstGeom>
        </p:spPr>
      </p:pic>
      <p:sp>
        <p:nvSpPr>
          <p:cNvPr id="373" name="CuadroTexto 372">
            <a:extLst>
              <a:ext uri="{FF2B5EF4-FFF2-40B4-BE49-F238E27FC236}">
                <a16:creationId xmlns:a16="http://schemas.microsoft.com/office/drawing/2014/main" id="{8DC0F3BC-566A-970B-478F-949D2A7BD3F5}"/>
              </a:ext>
            </a:extLst>
          </p:cNvPr>
          <p:cNvSpPr txBox="1"/>
          <p:nvPr/>
        </p:nvSpPr>
        <p:spPr>
          <a:xfrm>
            <a:off x="3310417" y="7589988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74" name="CuadroTexto 373">
            <a:extLst>
              <a:ext uri="{FF2B5EF4-FFF2-40B4-BE49-F238E27FC236}">
                <a16:creationId xmlns:a16="http://schemas.microsoft.com/office/drawing/2014/main" id="{8F5D85E5-5F9D-60E3-34B2-315EE57F92D3}"/>
              </a:ext>
            </a:extLst>
          </p:cNvPr>
          <p:cNvSpPr txBox="1"/>
          <p:nvPr/>
        </p:nvSpPr>
        <p:spPr>
          <a:xfrm>
            <a:off x="3305421" y="7759265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  <p:pic>
        <p:nvPicPr>
          <p:cNvPr id="375" name="Imagen 374">
            <a:extLst>
              <a:ext uri="{FF2B5EF4-FFF2-40B4-BE49-F238E27FC236}">
                <a16:creationId xmlns:a16="http://schemas.microsoft.com/office/drawing/2014/main" id="{2B48B704-16CC-3A8E-EF90-29E7BFFD75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747" y="7640531"/>
            <a:ext cx="1800000" cy="360000"/>
          </a:xfrm>
          <a:prstGeom prst="rect">
            <a:avLst/>
          </a:prstGeom>
        </p:spPr>
      </p:pic>
      <p:sp>
        <p:nvSpPr>
          <p:cNvPr id="376" name="CuadroTexto 375">
            <a:extLst>
              <a:ext uri="{FF2B5EF4-FFF2-40B4-BE49-F238E27FC236}">
                <a16:creationId xmlns:a16="http://schemas.microsoft.com/office/drawing/2014/main" id="{0A722C9D-174C-4365-77E1-440F06B15FEB}"/>
              </a:ext>
            </a:extLst>
          </p:cNvPr>
          <p:cNvSpPr txBox="1"/>
          <p:nvPr/>
        </p:nvSpPr>
        <p:spPr>
          <a:xfrm>
            <a:off x="5119942" y="7589988"/>
            <a:ext cx="941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D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6EF5C"/>
                </a:solidFill>
                <a:latin typeface="Porky's" panose="00000700000000000000" pitchFamily="2" charset="0"/>
              </a:rPr>
              <a:t>A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N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I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D9A5F3"/>
                </a:solidFill>
                <a:latin typeface="Porky's" panose="00000700000000000000" pitchFamily="2" charset="0"/>
              </a:rPr>
              <a:t>E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2DA7D6"/>
                </a:solidFill>
                <a:latin typeface="Porky's" panose="00000700000000000000" pitchFamily="2" charset="0"/>
              </a:rPr>
              <a:t>L</a:t>
            </a:r>
            <a:r>
              <a:rPr lang="es-VE" sz="1600" dirty="0">
                <a:ln w="12700">
                  <a:solidFill>
                    <a:srgbClr val="FFFFFF"/>
                  </a:solidFill>
                </a:ln>
                <a:solidFill>
                  <a:srgbClr val="F58BBD"/>
                </a:solidFill>
                <a:latin typeface="Porky's" panose="00000700000000000000" pitchFamily="2" charset="0"/>
              </a:rPr>
              <a:t>A</a:t>
            </a:r>
          </a:p>
        </p:txBody>
      </p:sp>
      <p:sp>
        <p:nvSpPr>
          <p:cNvPr id="377" name="CuadroTexto 376">
            <a:extLst>
              <a:ext uri="{FF2B5EF4-FFF2-40B4-BE49-F238E27FC236}">
                <a16:creationId xmlns:a16="http://schemas.microsoft.com/office/drawing/2014/main" id="{9B21AAC5-D813-4B9A-BF33-F198801C3401}"/>
              </a:ext>
            </a:extLst>
          </p:cNvPr>
          <p:cNvSpPr txBox="1"/>
          <p:nvPr/>
        </p:nvSpPr>
        <p:spPr>
          <a:xfrm>
            <a:off x="5114946" y="7759265"/>
            <a:ext cx="9653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100" dirty="0">
                <a:ln w="6350">
                  <a:solidFill>
                    <a:schemeClr val="bg1"/>
                  </a:solidFill>
                </a:ln>
                <a:solidFill>
                  <a:srgbClr val="0070C0"/>
                </a:solidFill>
                <a:latin typeface="Bebas Neue Bold" panose="020B0606020202050201" pitchFamily="34" charset="0"/>
              </a:rPr>
              <a:t>RAMIREZ ALVAREZ</a:t>
            </a:r>
          </a:p>
        </p:txBody>
      </p:sp>
    </p:spTree>
    <p:extLst>
      <p:ext uri="{BB962C8B-B14F-4D97-AF65-F5344CB8AC3E}">
        <p14:creationId xmlns:p14="http://schemas.microsoft.com/office/powerpoint/2010/main" val="26407335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14019</TotalTime>
  <Words>427</Words>
  <Application>Microsoft Office PowerPoint</Application>
  <PresentationFormat>Carta (216 x 279 mm)</PresentationFormat>
  <Paragraphs>286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Calibri Light</vt:lpstr>
      <vt:lpstr>Arial</vt:lpstr>
      <vt:lpstr>Calibri</vt:lpstr>
      <vt:lpstr>Bebas Neue Bold</vt:lpstr>
      <vt:lpstr>Porky's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25</cp:revision>
  <dcterms:created xsi:type="dcterms:W3CDTF">2024-07-23T03:15:22Z</dcterms:created>
  <dcterms:modified xsi:type="dcterms:W3CDTF">2024-08-20T16:45:42Z</dcterms:modified>
</cp:coreProperties>
</file>