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6858000" cy="9144000" type="letter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FF007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94660"/>
  </p:normalViewPr>
  <p:slideViewPr>
    <p:cSldViewPr snapToGrid="0">
      <p:cViewPr varScale="1">
        <p:scale>
          <a:sx n="78" d="100"/>
          <a:sy n="78" d="100"/>
        </p:scale>
        <p:origin x="3030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ángulo 6">
            <a:extLst>
              <a:ext uri="{FF2B5EF4-FFF2-40B4-BE49-F238E27FC236}">
                <a16:creationId xmlns:a16="http://schemas.microsoft.com/office/drawing/2014/main" id="{E46A584F-0DE9-ABDB-EB7F-4F8FEF36B25A}"/>
              </a:ext>
            </a:extLst>
          </p:cNvPr>
          <p:cNvSpPr/>
          <p:nvPr userDrawn="1"/>
        </p:nvSpPr>
        <p:spPr>
          <a:xfrm>
            <a:off x="0" y="8692587"/>
            <a:ext cx="6858000" cy="451413"/>
          </a:xfrm>
          <a:prstGeom prst="rect">
            <a:avLst/>
          </a:prstGeom>
          <a:solidFill>
            <a:srgbClr val="FF007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VE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496484"/>
            <a:ext cx="5829300" cy="3183467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4802717"/>
            <a:ext cx="5143500" cy="220768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pic>
        <p:nvPicPr>
          <p:cNvPr id="25" name="Imagen 24">
            <a:extLst>
              <a:ext uri="{FF2B5EF4-FFF2-40B4-BE49-F238E27FC236}">
                <a16:creationId xmlns:a16="http://schemas.microsoft.com/office/drawing/2014/main" id="{F169798B-1CCB-9920-6705-AC931860477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43673" y="8566510"/>
            <a:ext cx="5370653" cy="577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20287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580A8-12B1-41C8-A77D-18D0D12A72B7}" type="datetimeFigureOut">
              <a:rPr lang="es-VE" smtClean="0"/>
              <a:t>15/8/2024</a:t>
            </a:fld>
            <a:endParaRPr lang="es-V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C1452-7F35-4EFF-819A-2718F7C91992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41108490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486834"/>
            <a:ext cx="1478756" cy="7749117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486834"/>
            <a:ext cx="4350544" cy="7749117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580A8-12B1-41C8-A77D-18D0D12A72B7}" type="datetimeFigureOut">
              <a:rPr lang="es-VE" smtClean="0"/>
              <a:t>15/8/2024</a:t>
            </a:fld>
            <a:endParaRPr lang="es-V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C1452-7F35-4EFF-819A-2718F7C91992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34610528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580A8-12B1-41C8-A77D-18D0D12A72B7}" type="datetimeFigureOut">
              <a:rPr lang="es-VE" smtClean="0"/>
              <a:t>15/8/2024</a:t>
            </a:fld>
            <a:endParaRPr lang="es-V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C1452-7F35-4EFF-819A-2718F7C91992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38945925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279653"/>
            <a:ext cx="5915025" cy="380364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119286"/>
            <a:ext cx="5915025" cy="200024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580A8-12B1-41C8-A77D-18D0D12A72B7}" type="datetimeFigureOut">
              <a:rPr lang="es-VE" smtClean="0"/>
              <a:t>15/8/2024</a:t>
            </a:fld>
            <a:endParaRPr lang="es-V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C1452-7F35-4EFF-819A-2718F7C91992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35821001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434167"/>
            <a:ext cx="2914650" cy="5801784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434167"/>
            <a:ext cx="2914650" cy="5801784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580A8-12B1-41C8-A77D-18D0D12A72B7}" type="datetimeFigureOut">
              <a:rPr lang="es-VE" smtClean="0"/>
              <a:t>15/8/2024</a:t>
            </a:fld>
            <a:endParaRPr lang="es-V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C1452-7F35-4EFF-819A-2718F7C91992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39405587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486836"/>
            <a:ext cx="5915025" cy="1767417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241551"/>
            <a:ext cx="2901255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340100"/>
            <a:ext cx="2901255" cy="4912784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241551"/>
            <a:ext cx="2915543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340100"/>
            <a:ext cx="2915543" cy="4912784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580A8-12B1-41C8-A77D-18D0D12A72B7}" type="datetimeFigureOut">
              <a:rPr lang="es-VE" smtClean="0"/>
              <a:t>15/8/2024</a:t>
            </a:fld>
            <a:endParaRPr lang="es-V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C1452-7F35-4EFF-819A-2718F7C91992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951292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580A8-12B1-41C8-A77D-18D0D12A72B7}" type="datetimeFigureOut">
              <a:rPr lang="es-VE" smtClean="0"/>
              <a:t>15/8/2024</a:t>
            </a:fld>
            <a:endParaRPr lang="es-V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C1452-7F35-4EFF-819A-2718F7C91992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25418658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580A8-12B1-41C8-A77D-18D0D12A72B7}" type="datetimeFigureOut">
              <a:rPr lang="es-VE" smtClean="0"/>
              <a:t>15/8/2024</a:t>
            </a:fld>
            <a:endParaRPr lang="es-V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C1452-7F35-4EFF-819A-2718F7C91992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9172729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16569"/>
            <a:ext cx="3471863" cy="649816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580A8-12B1-41C8-A77D-18D0D12A72B7}" type="datetimeFigureOut">
              <a:rPr lang="es-VE" smtClean="0"/>
              <a:t>15/8/2024</a:t>
            </a:fld>
            <a:endParaRPr lang="es-V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C1452-7F35-4EFF-819A-2718F7C91992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273783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16569"/>
            <a:ext cx="3471863" cy="649816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580A8-12B1-41C8-A77D-18D0D12A72B7}" type="datetimeFigureOut">
              <a:rPr lang="es-VE" smtClean="0"/>
              <a:t>15/8/2024</a:t>
            </a:fld>
            <a:endParaRPr lang="es-V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C1452-7F35-4EFF-819A-2718F7C91992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15737684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486836"/>
            <a:ext cx="5915025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434167"/>
            <a:ext cx="5915025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5580A8-12B1-41C8-A77D-18D0D12A72B7}" type="datetimeFigureOut">
              <a:rPr lang="es-VE" smtClean="0"/>
              <a:t>15/8/2024</a:t>
            </a:fld>
            <a:endParaRPr lang="es-V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8475136"/>
            <a:ext cx="231457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V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8C1452-7F35-4EFF-819A-2718F7C91992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25545837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Imagen 53">
            <a:extLst>
              <a:ext uri="{FF2B5EF4-FFF2-40B4-BE49-F238E27FC236}">
                <a16:creationId xmlns:a16="http://schemas.microsoft.com/office/drawing/2014/main" id="{55AFDFDE-9CCB-350F-874B-56625C14C29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63900" y="2983500"/>
            <a:ext cx="3130200" cy="317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60889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" name="Imagen 73">
            <a:extLst>
              <a:ext uri="{FF2B5EF4-FFF2-40B4-BE49-F238E27FC236}">
                <a16:creationId xmlns:a16="http://schemas.microsoft.com/office/drawing/2014/main" id="{8F464E80-5926-7207-E452-101C90B1820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9000" y="3672000"/>
            <a:ext cx="2880000" cy="18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85753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" name="Imagen 107">
            <a:extLst>
              <a:ext uri="{FF2B5EF4-FFF2-40B4-BE49-F238E27FC236}">
                <a16:creationId xmlns:a16="http://schemas.microsoft.com/office/drawing/2014/main" id="{77A30411-A29A-E93B-B284-FBE8742CB20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09000" y="3672000"/>
            <a:ext cx="1440000" cy="18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8781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9" name="Imagen 128">
            <a:extLst>
              <a:ext uri="{FF2B5EF4-FFF2-40B4-BE49-F238E27FC236}">
                <a16:creationId xmlns:a16="http://schemas.microsoft.com/office/drawing/2014/main" id="{4D36CCA9-D55D-F936-2DF3-45878920748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09000" y="3852000"/>
            <a:ext cx="1440000" cy="14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93090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" name="Imagen 193">
            <a:extLst>
              <a:ext uri="{FF2B5EF4-FFF2-40B4-BE49-F238E27FC236}">
                <a16:creationId xmlns:a16="http://schemas.microsoft.com/office/drawing/2014/main" id="{AD7409C1-AE3D-26F3-41F2-AC0A958F5FC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9000" y="4212000"/>
            <a:ext cx="2160000" cy="7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12940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1" name="Imagen 290">
            <a:extLst>
              <a:ext uri="{FF2B5EF4-FFF2-40B4-BE49-F238E27FC236}">
                <a16:creationId xmlns:a16="http://schemas.microsoft.com/office/drawing/2014/main" id="{8B617DD0-92E8-A6F4-C60D-39045194B3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9000" y="4392000"/>
            <a:ext cx="1800000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0733552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8105</TotalTime>
  <Words>0</Words>
  <Application>Microsoft Office PowerPoint</Application>
  <PresentationFormat>Carta (216 x 279 mm)</PresentationFormat>
  <Paragraphs>0</Paragraphs>
  <Slides>6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6</vt:i4>
      </vt:variant>
    </vt:vector>
  </HeadingPairs>
  <TitlesOfParts>
    <vt:vector size="10" baseType="lpstr">
      <vt:lpstr>Calibri Light</vt:lpstr>
      <vt:lpstr>Arial</vt:lpstr>
      <vt:lpstr>Calibri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tebasde@gmail.com</dc:creator>
  <cp:lastModifiedBy>tebasde@gmail.com</cp:lastModifiedBy>
  <cp:revision>20</cp:revision>
  <dcterms:created xsi:type="dcterms:W3CDTF">2024-07-23T03:15:22Z</dcterms:created>
  <dcterms:modified xsi:type="dcterms:W3CDTF">2024-08-16T14:08:01Z</dcterms:modified>
</cp:coreProperties>
</file>