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  <p:embeddedFont>
      <p:font typeface="Heyam" pitchFamily="2" charset="0"/>
      <p:regular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3C61"/>
    <a:srgbClr val="9DCBEF"/>
    <a:srgbClr val="B56FB1"/>
    <a:srgbClr val="FF9ECB"/>
    <a:srgbClr val="FCDCE6"/>
    <a:srgbClr val="2DA7D6"/>
    <a:srgbClr val="FF49C0"/>
    <a:srgbClr val="FEB7D9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23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n 26">
            <a:extLst>
              <a:ext uri="{FF2B5EF4-FFF2-40B4-BE49-F238E27FC236}">
                <a16:creationId xmlns:a16="http://schemas.microsoft.com/office/drawing/2014/main" id="{ED3905E2-0942-DEE3-6BFC-F46AFAD521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805" y="1167057"/>
            <a:ext cx="3130200" cy="3177000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AF16D123-5BEB-D5AA-A7F9-DF8A964C87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394" y="1167057"/>
            <a:ext cx="3130200" cy="3177000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65C9BBB8-C0FE-785B-19DE-CE487D9ABC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805" y="4470430"/>
            <a:ext cx="3130200" cy="3177000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4920252B-A457-1F2A-7880-3B2C3162A2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394" y="4470430"/>
            <a:ext cx="3130200" cy="3177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9F31E7E5-1991-ED9A-0420-5AE16B7D39D5}"/>
              </a:ext>
            </a:extLst>
          </p:cNvPr>
          <p:cNvSpPr txBox="1"/>
          <p:nvPr/>
        </p:nvSpPr>
        <p:spPr>
          <a:xfrm>
            <a:off x="525780" y="2755557"/>
            <a:ext cx="23948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2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72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72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72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72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72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BE78EEA3-48D1-DAC3-1E42-DB7A5FB8BD6B}"/>
              </a:ext>
            </a:extLst>
          </p:cNvPr>
          <p:cNvSpPr txBox="1"/>
          <p:nvPr/>
        </p:nvSpPr>
        <p:spPr>
          <a:xfrm>
            <a:off x="440578" y="3760912"/>
            <a:ext cx="27146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1A660619-0DD3-E29E-BA25-ADEC6A99C1FA}"/>
              </a:ext>
            </a:extLst>
          </p:cNvPr>
          <p:cNvSpPr txBox="1"/>
          <p:nvPr/>
        </p:nvSpPr>
        <p:spPr>
          <a:xfrm>
            <a:off x="3787972" y="2755557"/>
            <a:ext cx="23948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2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72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72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72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72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72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14C71A06-1863-2FF3-57EB-59D02AC2B362}"/>
              </a:ext>
            </a:extLst>
          </p:cNvPr>
          <p:cNvSpPr txBox="1"/>
          <p:nvPr/>
        </p:nvSpPr>
        <p:spPr>
          <a:xfrm>
            <a:off x="3702770" y="3760912"/>
            <a:ext cx="27146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83692A8E-FDA7-3B3A-276D-7EBA42DB7798}"/>
              </a:ext>
            </a:extLst>
          </p:cNvPr>
          <p:cNvSpPr txBox="1"/>
          <p:nvPr/>
        </p:nvSpPr>
        <p:spPr>
          <a:xfrm>
            <a:off x="440578" y="5995744"/>
            <a:ext cx="23948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2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72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72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72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72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72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80C4F700-ED56-1247-ED62-0E766E0CC539}"/>
              </a:ext>
            </a:extLst>
          </p:cNvPr>
          <p:cNvSpPr txBox="1"/>
          <p:nvPr/>
        </p:nvSpPr>
        <p:spPr>
          <a:xfrm>
            <a:off x="355376" y="7001099"/>
            <a:ext cx="27146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7F323211-0C5B-C8B7-CFBB-54FB3F178F30}"/>
              </a:ext>
            </a:extLst>
          </p:cNvPr>
          <p:cNvSpPr txBox="1"/>
          <p:nvPr/>
        </p:nvSpPr>
        <p:spPr>
          <a:xfrm>
            <a:off x="3702770" y="5995744"/>
            <a:ext cx="23948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2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72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72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72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72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72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60CBD490-72CC-ADE6-8B0E-894B20E2D344}"/>
              </a:ext>
            </a:extLst>
          </p:cNvPr>
          <p:cNvSpPr txBox="1"/>
          <p:nvPr/>
        </p:nvSpPr>
        <p:spPr>
          <a:xfrm>
            <a:off x="3617568" y="7001099"/>
            <a:ext cx="27146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</p:spTree>
    <p:extLst>
      <p:ext uri="{BB962C8B-B14F-4D97-AF65-F5344CB8AC3E}">
        <p14:creationId xmlns:p14="http://schemas.microsoft.com/office/powerpoint/2010/main" val="1008021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837A547-700D-01C4-B268-25A49EEB3B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190" y="755805"/>
            <a:ext cx="2880000" cy="180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71D2248A-814E-0358-4822-80009D9D2F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1216" y="755805"/>
            <a:ext cx="2880000" cy="180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CFBA4DA-0F1F-8226-EBCE-82C1575009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190" y="2592876"/>
            <a:ext cx="2880000" cy="1800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E370E25-2A53-F1FA-BB84-F03AF42B53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1216" y="2592876"/>
            <a:ext cx="2880000" cy="1800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550A887-D1B7-BE46-421B-A61B4EAF0E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190" y="4429947"/>
            <a:ext cx="2880000" cy="1800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CE0907C-CF83-BA77-0AB7-F788CA2886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1216" y="4429947"/>
            <a:ext cx="2880000" cy="18000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12774D74-B3A6-3412-0011-B8A44A2158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190" y="6267018"/>
            <a:ext cx="2880000" cy="18000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B9E26553-E054-34A7-C7F2-02F57E5265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1216" y="6267018"/>
            <a:ext cx="2880000" cy="180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4E65F81D-5055-A4E6-2C03-16280896B160}"/>
              </a:ext>
            </a:extLst>
          </p:cNvPr>
          <p:cNvSpPr txBox="1"/>
          <p:nvPr/>
        </p:nvSpPr>
        <p:spPr>
          <a:xfrm>
            <a:off x="1778996" y="7019967"/>
            <a:ext cx="15363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44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8F518DA-119E-FA14-DA94-1B5A5E0A47DE}"/>
              </a:ext>
            </a:extLst>
          </p:cNvPr>
          <p:cNvSpPr txBox="1"/>
          <p:nvPr/>
        </p:nvSpPr>
        <p:spPr>
          <a:xfrm>
            <a:off x="1544696" y="7631700"/>
            <a:ext cx="186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46A51E7-DA84-052D-405B-600D55A32383}"/>
              </a:ext>
            </a:extLst>
          </p:cNvPr>
          <p:cNvSpPr txBox="1"/>
          <p:nvPr/>
        </p:nvSpPr>
        <p:spPr>
          <a:xfrm>
            <a:off x="4700832" y="6993620"/>
            <a:ext cx="15363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44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57D61133-D20A-0B6C-5ABD-A07086FF56C4}"/>
              </a:ext>
            </a:extLst>
          </p:cNvPr>
          <p:cNvSpPr txBox="1"/>
          <p:nvPr/>
        </p:nvSpPr>
        <p:spPr>
          <a:xfrm>
            <a:off x="4466532" y="7605353"/>
            <a:ext cx="186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0CD1499-4FAE-6CEC-4F6F-277892510E76}"/>
              </a:ext>
            </a:extLst>
          </p:cNvPr>
          <p:cNvSpPr txBox="1"/>
          <p:nvPr/>
        </p:nvSpPr>
        <p:spPr>
          <a:xfrm>
            <a:off x="1778996" y="5193620"/>
            <a:ext cx="15363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44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3385D85-3318-3DFC-6A87-18297305BD1F}"/>
              </a:ext>
            </a:extLst>
          </p:cNvPr>
          <p:cNvSpPr txBox="1"/>
          <p:nvPr/>
        </p:nvSpPr>
        <p:spPr>
          <a:xfrm>
            <a:off x="1544696" y="5805353"/>
            <a:ext cx="186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6520BC43-D2DC-B0CC-BFA3-F02C2B934989}"/>
              </a:ext>
            </a:extLst>
          </p:cNvPr>
          <p:cNvSpPr txBox="1"/>
          <p:nvPr/>
        </p:nvSpPr>
        <p:spPr>
          <a:xfrm>
            <a:off x="4700832" y="5167273"/>
            <a:ext cx="15363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44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BF967577-526A-1C63-D85C-DF08776F8D84}"/>
              </a:ext>
            </a:extLst>
          </p:cNvPr>
          <p:cNvSpPr txBox="1"/>
          <p:nvPr/>
        </p:nvSpPr>
        <p:spPr>
          <a:xfrm>
            <a:off x="4466532" y="5779006"/>
            <a:ext cx="186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B16E2413-2C2C-BF51-FA3C-22F8187B3CDF}"/>
              </a:ext>
            </a:extLst>
          </p:cNvPr>
          <p:cNvSpPr txBox="1"/>
          <p:nvPr/>
        </p:nvSpPr>
        <p:spPr>
          <a:xfrm>
            <a:off x="1795673" y="3377887"/>
            <a:ext cx="15363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44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5BB77981-0685-5BC7-92FF-DB4D6508F9F2}"/>
              </a:ext>
            </a:extLst>
          </p:cNvPr>
          <p:cNvSpPr txBox="1"/>
          <p:nvPr/>
        </p:nvSpPr>
        <p:spPr>
          <a:xfrm>
            <a:off x="1561373" y="3989620"/>
            <a:ext cx="186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7B463E1D-53C1-885F-1E02-2456E40B0CC9}"/>
              </a:ext>
            </a:extLst>
          </p:cNvPr>
          <p:cNvSpPr txBox="1"/>
          <p:nvPr/>
        </p:nvSpPr>
        <p:spPr>
          <a:xfrm>
            <a:off x="4717509" y="3351540"/>
            <a:ext cx="15363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44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1D04772F-A744-9D32-D954-05A4A5E1299E}"/>
              </a:ext>
            </a:extLst>
          </p:cNvPr>
          <p:cNvSpPr txBox="1"/>
          <p:nvPr/>
        </p:nvSpPr>
        <p:spPr>
          <a:xfrm>
            <a:off x="4483209" y="3963273"/>
            <a:ext cx="186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F663B028-33B0-247D-359F-3A1358BCF562}"/>
              </a:ext>
            </a:extLst>
          </p:cNvPr>
          <p:cNvSpPr txBox="1"/>
          <p:nvPr/>
        </p:nvSpPr>
        <p:spPr>
          <a:xfrm>
            <a:off x="1778996" y="1508754"/>
            <a:ext cx="15363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44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B3A006C2-F1C3-E36A-686D-5CB5757C7F5F}"/>
              </a:ext>
            </a:extLst>
          </p:cNvPr>
          <p:cNvSpPr txBox="1"/>
          <p:nvPr/>
        </p:nvSpPr>
        <p:spPr>
          <a:xfrm>
            <a:off x="1544696" y="2120487"/>
            <a:ext cx="186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2E4DFF58-FCB4-D76C-78C6-89E6E3AB8D67}"/>
              </a:ext>
            </a:extLst>
          </p:cNvPr>
          <p:cNvSpPr txBox="1"/>
          <p:nvPr/>
        </p:nvSpPr>
        <p:spPr>
          <a:xfrm>
            <a:off x="4700832" y="1482407"/>
            <a:ext cx="15363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44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44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E08C9156-1B79-FD91-DB93-F078FCFA3BE0}"/>
              </a:ext>
            </a:extLst>
          </p:cNvPr>
          <p:cNvSpPr txBox="1"/>
          <p:nvPr/>
        </p:nvSpPr>
        <p:spPr>
          <a:xfrm>
            <a:off x="4466532" y="2094140"/>
            <a:ext cx="186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</p:spTree>
    <p:extLst>
      <p:ext uri="{BB962C8B-B14F-4D97-AF65-F5344CB8AC3E}">
        <p14:creationId xmlns:p14="http://schemas.microsoft.com/office/powerpoint/2010/main" val="1374195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1C717C03-4D4F-2CFC-1BC5-C7E67F98E4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900" y="731092"/>
            <a:ext cx="1440000" cy="180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C40A036-F382-C7BB-E7C6-99827E4F5C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3760" y="731092"/>
            <a:ext cx="1440000" cy="1800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226753A8-E13F-9FD8-F8FF-9231EBA095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6620" y="731092"/>
            <a:ext cx="1440000" cy="180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F881EEC6-4ADD-3BC8-5780-032FA67806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9480" y="731092"/>
            <a:ext cx="1440000" cy="18000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7A64EC13-4C96-0591-654F-3891B80F3D2C}"/>
              </a:ext>
            </a:extLst>
          </p:cNvPr>
          <p:cNvSpPr txBox="1"/>
          <p:nvPr/>
        </p:nvSpPr>
        <p:spPr>
          <a:xfrm>
            <a:off x="581967" y="1673428"/>
            <a:ext cx="128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36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FC8E43E-4375-247A-47BD-9A11C06F9DC9}"/>
              </a:ext>
            </a:extLst>
          </p:cNvPr>
          <p:cNvSpPr txBox="1"/>
          <p:nvPr/>
        </p:nvSpPr>
        <p:spPr>
          <a:xfrm>
            <a:off x="502042" y="2161760"/>
            <a:ext cx="144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559EF53-D151-16E5-FF20-4DDEF8488236}"/>
              </a:ext>
            </a:extLst>
          </p:cNvPr>
          <p:cNvSpPr txBox="1"/>
          <p:nvPr/>
        </p:nvSpPr>
        <p:spPr>
          <a:xfrm>
            <a:off x="2044826" y="1646761"/>
            <a:ext cx="128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36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2AE6D2C-243C-CFE6-4A12-0E5BF90EB8E2}"/>
              </a:ext>
            </a:extLst>
          </p:cNvPr>
          <p:cNvSpPr txBox="1"/>
          <p:nvPr/>
        </p:nvSpPr>
        <p:spPr>
          <a:xfrm>
            <a:off x="1964901" y="2135093"/>
            <a:ext cx="144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B6E4DBB-2A54-AD33-5CDD-81FAFB314305}"/>
              </a:ext>
            </a:extLst>
          </p:cNvPr>
          <p:cNvSpPr txBox="1"/>
          <p:nvPr/>
        </p:nvSpPr>
        <p:spPr>
          <a:xfrm>
            <a:off x="3507684" y="1665808"/>
            <a:ext cx="128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36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64D59147-5D35-D562-18C5-401E06AE3AE9}"/>
              </a:ext>
            </a:extLst>
          </p:cNvPr>
          <p:cNvSpPr txBox="1"/>
          <p:nvPr/>
        </p:nvSpPr>
        <p:spPr>
          <a:xfrm>
            <a:off x="3427759" y="2154140"/>
            <a:ext cx="144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7EEE10D-174E-6FEB-6D72-4AC5C617BFE3}"/>
              </a:ext>
            </a:extLst>
          </p:cNvPr>
          <p:cNvSpPr txBox="1"/>
          <p:nvPr/>
        </p:nvSpPr>
        <p:spPr>
          <a:xfrm>
            <a:off x="4970543" y="1639141"/>
            <a:ext cx="128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36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63D36F9-92EC-9392-89F8-53623FFFDFF3}"/>
              </a:ext>
            </a:extLst>
          </p:cNvPr>
          <p:cNvSpPr txBox="1"/>
          <p:nvPr/>
        </p:nvSpPr>
        <p:spPr>
          <a:xfrm>
            <a:off x="4890618" y="2127473"/>
            <a:ext cx="144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AF8BF6DB-A894-BDFF-E4E5-BE0C7FF2D0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758" y="2565808"/>
            <a:ext cx="1440000" cy="180000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08081BD6-6F0D-D4FC-96D3-0133D78D40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2618" y="2565808"/>
            <a:ext cx="1440000" cy="18000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2C5C014B-43CB-D961-B2BE-EBD2297F3D6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5478" y="2565808"/>
            <a:ext cx="1440000" cy="180000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9ACBFC42-3F7F-BC20-FADE-42067AC7DB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8338" y="2565808"/>
            <a:ext cx="1440000" cy="180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BB97B609-5676-BD6A-8DF1-BC3FA0D3608D}"/>
              </a:ext>
            </a:extLst>
          </p:cNvPr>
          <p:cNvSpPr txBox="1"/>
          <p:nvPr/>
        </p:nvSpPr>
        <p:spPr>
          <a:xfrm>
            <a:off x="590825" y="3508144"/>
            <a:ext cx="128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36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2A709023-DE43-1425-4624-B2ECF5DEBC10}"/>
              </a:ext>
            </a:extLst>
          </p:cNvPr>
          <p:cNvSpPr txBox="1"/>
          <p:nvPr/>
        </p:nvSpPr>
        <p:spPr>
          <a:xfrm>
            <a:off x="510900" y="3996476"/>
            <a:ext cx="144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ACAE1E23-BE8C-70D5-DE2B-3C9A471488A7}"/>
              </a:ext>
            </a:extLst>
          </p:cNvPr>
          <p:cNvSpPr txBox="1"/>
          <p:nvPr/>
        </p:nvSpPr>
        <p:spPr>
          <a:xfrm>
            <a:off x="2053684" y="3481477"/>
            <a:ext cx="128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36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66DBC413-B6CF-3356-D4D4-B2258EF8C9F8}"/>
              </a:ext>
            </a:extLst>
          </p:cNvPr>
          <p:cNvSpPr txBox="1"/>
          <p:nvPr/>
        </p:nvSpPr>
        <p:spPr>
          <a:xfrm>
            <a:off x="1973759" y="3969809"/>
            <a:ext cx="144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AD1810A-FE2B-AB32-A065-80410FFB5B9C}"/>
              </a:ext>
            </a:extLst>
          </p:cNvPr>
          <p:cNvSpPr txBox="1"/>
          <p:nvPr/>
        </p:nvSpPr>
        <p:spPr>
          <a:xfrm>
            <a:off x="3516542" y="3500524"/>
            <a:ext cx="128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36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39CA824-9E41-CCC5-6F5A-A97306F90D02}"/>
              </a:ext>
            </a:extLst>
          </p:cNvPr>
          <p:cNvSpPr txBox="1"/>
          <p:nvPr/>
        </p:nvSpPr>
        <p:spPr>
          <a:xfrm>
            <a:off x="3436617" y="3988856"/>
            <a:ext cx="144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C68376CA-B920-18BC-066A-AD8FB0BD30AB}"/>
              </a:ext>
            </a:extLst>
          </p:cNvPr>
          <p:cNvSpPr txBox="1"/>
          <p:nvPr/>
        </p:nvSpPr>
        <p:spPr>
          <a:xfrm>
            <a:off x="4979401" y="3473857"/>
            <a:ext cx="128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36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6911FCA3-02B8-4F63-3DF2-3DE0C6126411}"/>
              </a:ext>
            </a:extLst>
          </p:cNvPr>
          <p:cNvSpPr txBox="1"/>
          <p:nvPr/>
        </p:nvSpPr>
        <p:spPr>
          <a:xfrm>
            <a:off x="4899476" y="3962189"/>
            <a:ext cx="144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64CBAE09-4AF8-3B35-E92F-9C5015CAEE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758" y="4427191"/>
            <a:ext cx="1440000" cy="1800000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8B3AE552-4C17-C142-CE4C-BAFB1F4B36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2618" y="4427191"/>
            <a:ext cx="1440000" cy="1800000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E25B211C-056D-A391-ED9F-CD68D99476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5478" y="4427191"/>
            <a:ext cx="1440000" cy="1800000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B57E9F8D-09C7-6883-D61D-3B7FA0E513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8338" y="4427191"/>
            <a:ext cx="1440000" cy="180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91936378-77D8-3358-1998-2E6350E4F4B6}"/>
              </a:ext>
            </a:extLst>
          </p:cNvPr>
          <p:cNvSpPr txBox="1"/>
          <p:nvPr/>
        </p:nvSpPr>
        <p:spPr>
          <a:xfrm>
            <a:off x="590825" y="5369527"/>
            <a:ext cx="128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36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EE7D878C-5688-EA63-2986-E842CBE6BBB7}"/>
              </a:ext>
            </a:extLst>
          </p:cNvPr>
          <p:cNvSpPr txBox="1"/>
          <p:nvPr/>
        </p:nvSpPr>
        <p:spPr>
          <a:xfrm>
            <a:off x="510900" y="5857859"/>
            <a:ext cx="144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8AC9492D-4517-CC78-6066-5FAED303313D}"/>
              </a:ext>
            </a:extLst>
          </p:cNvPr>
          <p:cNvSpPr txBox="1"/>
          <p:nvPr/>
        </p:nvSpPr>
        <p:spPr>
          <a:xfrm>
            <a:off x="2053684" y="5342860"/>
            <a:ext cx="128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36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0FF74F8F-2D28-0C2E-8B4E-0BBD862BA9F2}"/>
              </a:ext>
            </a:extLst>
          </p:cNvPr>
          <p:cNvSpPr txBox="1"/>
          <p:nvPr/>
        </p:nvSpPr>
        <p:spPr>
          <a:xfrm>
            <a:off x="1973759" y="5831192"/>
            <a:ext cx="144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63108C2B-2D5B-C2D5-E2FA-624E66E088B3}"/>
              </a:ext>
            </a:extLst>
          </p:cNvPr>
          <p:cNvSpPr txBox="1"/>
          <p:nvPr/>
        </p:nvSpPr>
        <p:spPr>
          <a:xfrm>
            <a:off x="3516542" y="5361907"/>
            <a:ext cx="128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36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464477E3-5CED-EABF-4637-F9D64A6C8691}"/>
              </a:ext>
            </a:extLst>
          </p:cNvPr>
          <p:cNvSpPr txBox="1"/>
          <p:nvPr/>
        </p:nvSpPr>
        <p:spPr>
          <a:xfrm>
            <a:off x="3436617" y="5850239"/>
            <a:ext cx="144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A43DCDE3-7640-79E3-1861-D37A2CF5A4C5}"/>
              </a:ext>
            </a:extLst>
          </p:cNvPr>
          <p:cNvSpPr txBox="1"/>
          <p:nvPr/>
        </p:nvSpPr>
        <p:spPr>
          <a:xfrm>
            <a:off x="4979401" y="5335240"/>
            <a:ext cx="128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36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C4D98F94-74D4-52FC-A53B-CEB1F4753BF3}"/>
              </a:ext>
            </a:extLst>
          </p:cNvPr>
          <p:cNvSpPr txBox="1"/>
          <p:nvPr/>
        </p:nvSpPr>
        <p:spPr>
          <a:xfrm>
            <a:off x="4899476" y="5823572"/>
            <a:ext cx="144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75477C4C-BE5C-D7EF-5B21-AC249FA475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16" y="6261907"/>
            <a:ext cx="1440000" cy="1800000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01ED895B-77C8-C9CB-43F0-60F0B91628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1476" y="6261907"/>
            <a:ext cx="1440000" cy="1800000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7B6F8AE9-DE11-D4A8-9AF5-E6F090AC06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4336" y="6261907"/>
            <a:ext cx="1440000" cy="1800000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CC33804D-A083-CD15-EF1C-0984F7D6BF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7196" y="6261907"/>
            <a:ext cx="1440000" cy="180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E2C6111A-6E45-E2B1-FED1-512802484890}"/>
              </a:ext>
            </a:extLst>
          </p:cNvPr>
          <p:cNvSpPr txBox="1"/>
          <p:nvPr/>
        </p:nvSpPr>
        <p:spPr>
          <a:xfrm>
            <a:off x="599683" y="7204243"/>
            <a:ext cx="128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36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F75BE432-9F4D-4FA2-CF51-D2BB7F377132}"/>
              </a:ext>
            </a:extLst>
          </p:cNvPr>
          <p:cNvSpPr txBox="1"/>
          <p:nvPr/>
        </p:nvSpPr>
        <p:spPr>
          <a:xfrm>
            <a:off x="519758" y="7692575"/>
            <a:ext cx="144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AE30E76B-E45B-DBE6-3B35-43A29BC55220}"/>
              </a:ext>
            </a:extLst>
          </p:cNvPr>
          <p:cNvSpPr txBox="1"/>
          <p:nvPr/>
        </p:nvSpPr>
        <p:spPr>
          <a:xfrm>
            <a:off x="2062542" y="7177576"/>
            <a:ext cx="128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36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080FDA26-FE1A-07A3-FA82-6BCFDFC38D97}"/>
              </a:ext>
            </a:extLst>
          </p:cNvPr>
          <p:cNvSpPr txBox="1"/>
          <p:nvPr/>
        </p:nvSpPr>
        <p:spPr>
          <a:xfrm>
            <a:off x="1982617" y="7665908"/>
            <a:ext cx="144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7B04CC9C-B90F-CBFB-21FD-D3EE1899A4F5}"/>
              </a:ext>
            </a:extLst>
          </p:cNvPr>
          <p:cNvSpPr txBox="1"/>
          <p:nvPr/>
        </p:nvSpPr>
        <p:spPr>
          <a:xfrm>
            <a:off x="3525400" y="7196623"/>
            <a:ext cx="128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36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3D041E32-4ED7-4855-FA0F-87A5D54AAFD2}"/>
              </a:ext>
            </a:extLst>
          </p:cNvPr>
          <p:cNvSpPr txBox="1"/>
          <p:nvPr/>
        </p:nvSpPr>
        <p:spPr>
          <a:xfrm>
            <a:off x="3445475" y="7684955"/>
            <a:ext cx="144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7FA00B81-B15C-166B-18F6-2C23C2AE953A}"/>
              </a:ext>
            </a:extLst>
          </p:cNvPr>
          <p:cNvSpPr txBox="1"/>
          <p:nvPr/>
        </p:nvSpPr>
        <p:spPr>
          <a:xfrm>
            <a:off x="4988259" y="7169956"/>
            <a:ext cx="128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3600" dirty="0" err="1">
                <a:ln w="19050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3600" dirty="0">
              <a:ln w="19050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C904FCF2-8E29-66D3-97E8-33A05F5384EB}"/>
              </a:ext>
            </a:extLst>
          </p:cNvPr>
          <p:cNvSpPr txBox="1"/>
          <p:nvPr/>
        </p:nvSpPr>
        <p:spPr>
          <a:xfrm>
            <a:off x="4908334" y="7658288"/>
            <a:ext cx="144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</p:spTree>
    <p:extLst>
      <p:ext uri="{BB962C8B-B14F-4D97-AF65-F5344CB8AC3E}">
        <p14:creationId xmlns:p14="http://schemas.microsoft.com/office/powerpoint/2010/main" val="1500109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2D32437-8FF8-D7B5-58FB-6BED72852E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18" y="556156"/>
            <a:ext cx="1443600" cy="14424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16F13CBF-BB4A-27FB-DDDC-F9154E4CC76C}"/>
              </a:ext>
            </a:extLst>
          </p:cNvPr>
          <p:cNvSpPr txBox="1"/>
          <p:nvPr/>
        </p:nvSpPr>
        <p:spPr>
          <a:xfrm>
            <a:off x="697159" y="1329261"/>
            <a:ext cx="920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4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9E452A5-F6DB-D028-8EB3-169388A49386}"/>
              </a:ext>
            </a:extLst>
          </p:cNvPr>
          <p:cNvSpPr txBox="1"/>
          <p:nvPr/>
        </p:nvSpPr>
        <p:spPr>
          <a:xfrm>
            <a:off x="655630" y="1652427"/>
            <a:ext cx="1030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6934A06-368B-7559-ECAF-EC3AF5E756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647" y="556156"/>
            <a:ext cx="1443600" cy="14424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BEDB6556-5078-B2B4-7EDF-F7D38F0AF147}"/>
              </a:ext>
            </a:extLst>
          </p:cNvPr>
          <p:cNvSpPr txBox="1"/>
          <p:nvPr/>
        </p:nvSpPr>
        <p:spPr>
          <a:xfrm>
            <a:off x="2182288" y="1329261"/>
            <a:ext cx="920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4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94254A3-60B7-978C-41ED-6A124911549E}"/>
              </a:ext>
            </a:extLst>
          </p:cNvPr>
          <p:cNvSpPr txBox="1"/>
          <p:nvPr/>
        </p:nvSpPr>
        <p:spPr>
          <a:xfrm>
            <a:off x="2140759" y="1652427"/>
            <a:ext cx="1030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F7AFA25-2CF8-07A4-00BE-B590087B21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2554" y="556156"/>
            <a:ext cx="1443600" cy="14424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38145B1-9F32-2604-AEBF-2F8BEAEF1A0E}"/>
              </a:ext>
            </a:extLst>
          </p:cNvPr>
          <p:cNvSpPr txBox="1"/>
          <p:nvPr/>
        </p:nvSpPr>
        <p:spPr>
          <a:xfrm>
            <a:off x="3694195" y="1329261"/>
            <a:ext cx="920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4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8D314D4-9C20-02DC-E003-C0CBD2BE94AF}"/>
              </a:ext>
            </a:extLst>
          </p:cNvPr>
          <p:cNvSpPr txBox="1"/>
          <p:nvPr/>
        </p:nvSpPr>
        <p:spPr>
          <a:xfrm>
            <a:off x="3652666" y="1652427"/>
            <a:ext cx="1030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B92BC24B-639C-D791-54B8-A256819ECA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7683" y="556156"/>
            <a:ext cx="1443600" cy="14424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AA622943-950B-F89A-29D1-03690C9EC189}"/>
              </a:ext>
            </a:extLst>
          </p:cNvPr>
          <p:cNvSpPr txBox="1"/>
          <p:nvPr/>
        </p:nvSpPr>
        <p:spPr>
          <a:xfrm>
            <a:off x="5179324" y="1329261"/>
            <a:ext cx="920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4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67A50DF-72BA-FBCE-15B4-7CAB88D13126}"/>
              </a:ext>
            </a:extLst>
          </p:cNvPr>
          <p:cNvSpPr txBox="1"/>
          <p:nvPr/>
        </p:nvSpPr>
        <p:spPr>
          <a:xfrm>
            <a:off x="5137795" y="1652427"/>
            <a:ext cx="1030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20E08E14-A3E9-EBF5-33C9-2447289340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18" y="2082211"/>
            <a:ext cx="1443600" cy="14424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98A03790-24B1-4D32-2379-BE143E54D4F2}"/>
              </a:ext>
            </a:extLst>
          </p:cNvPr>
          <p:cNvSpPr txBox="1"/>
          <p:nvPr/>
        </p:nvSpPr>
        <p:spPr>
          <a:xfrm>
            <a:off x="697159" y="2855316"/>
            <a:ext cx="920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4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594FFC6-09C5-C91C-D9F0-F30E9BD42D2A}"/>
              </a:ext>
            </a:extLst>
          </p:cNvPr>
          <p:cNvSpPr txBox="1"/>
          <p:nvPr/>
        </p:nvSpPr>
        <p:spPr>
          <a:xfrm>
            <a:off x="655630" y="3178482"/>
            <a:ext cx="1030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932B8DFB-E4DC-9A99-51AC-817F1E62EC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647" y="2082211"/>
            <a:ext cx="1443600" cy="14424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87EF12D0-F17D-5E63-2866-3107B77B36FC}"/>
              </a:ext>
            </a:extLst>
          </p:cNvPr>
          <p:cNvSpPr txBox="1"/>
          <p:nvPr/>
        </p:nvSpPr>
        <p:spPr>
          <a:xfrm>
            <a:off x="2182288" y="2855316"/>
            <a:ext cx="920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4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F5B9A82-F599-BEE0-DFB3-2C0ABC74C6EB}"/>
              </a:ext>
            </a:extLst>
          </p:cNvPr>
          <p:cNvSpPr txBox="1"/>
          <p:nvPr/>
        </p:nvSpPr>
        <p:spPr>
          <a:xfrm>
            <a:off x="2140759" y="3178482"/>
            <a:ext cx="1030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F5AC8890-98C0-9532-E394-8642699366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2554" y="2082211"/>
            <a:ext cx="1443600" cy="14424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EC9C5D12-0FFA-68E9-940B-D74222934C0F}"/>
              </a:ext>
            </a:extLst>
          </p:cNvPr>
          <p:cNvSpPr txBox="1"/>
          <p:nvPr/>
        </p:nvSpPr>
        <p:spPr>
          <a:xfrm>
            <a:off x="3694195" y="2855316"/>
            <a:ext cx="920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4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FF20938-998A-403F-CD32-9ACF5384E273}"/>
              </a:ext>
            </a:extLst>
          </p:cNvPr>
          <p:cNvSpPr txBox="1"/>
          <p:nvPr/>
        </p:nvSpPr>
        <p:spPr>
          <a:xfrm>
            <a:off x="3652666" y="3178482"/>
            <a:ext cx="1030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27B1171F-E109-A414-7551-2372DC7F8A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7683" y="2082211"/>
            <a:ext cx="1443600" cy="14424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EE7CA1DB-5A71-B586-9DB6-B526EF2F7C82}"/>
              </a:ext>
            </a:extLst>
          </p:cNvPr>
          <p:cNvSpPr txBox="1"/>
          <p:nvPr/>
        </p:nvSpPr>
        <p:spPr>
          <a:xfrm>
            <a:off x="5179324" y="2855316"/>
            <a:ext cx="920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4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102299BE-5D8A-13F9-DBB9-758F5CA8DA36}"/>
              </a:ext>
            </a:extLst>
          </p:cNvPr>
          <p:cNvSpPr txBox="1"/>
          <p:nvPr/>
        </p:nvSpPr>
        <p:spPr>
          <a:xfrm>
            <a:off x="5137795" y="3178482"/>
            <a:ext cx="1030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04970BB0-6D16-83A2-8B9D-10183CB417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18" y="3608266"/>
            <a:ext cx="1443600" cy="14424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AEFA7D02-07E2-F80C-8B05-7E8B271F473A}"/>
              </a:ext>
            </a:extLst>
          </p:cNvPr>
          <p:cNvSpPr txBox="1"/>
          <p:nvPr/>
        </p:nvSpPr>
        <p:spPr>
          <a:xfrm>
            <a:off x="697159" y="4381371"/>
            <a:ext cx="920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4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5BA59CE2-AEFD-5EE0-537C-A36F1B19D0D8}"/>
              </a:ext>
            </a:extLst>
          </p:cNvPr>
          <p:cNvSpPr txBox="1"/>
          <p:nvPr/>
        </p:nvSpPr>
        <p:spPr>
          <a:xfrm>
            <a:off x="655630" y="4704537"/>
            <a:ext cx="1030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EFD25F37-73FF-19FC-9460-F93991BDB5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647" y="3608266"/>
            <a:ext cx="1443600" cy="14424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BD4AB59B-408C-E1ED-5C06-D8798D5B1341}"/>
              </a:ext>
            </a:extLst>
          </p:cNvPr>
          <p:cNvSpPr txBox="1"/>
          <p:nvPr/>
        </p:nvSpPr>
        <p:spPr>
          <a:xfrm>
            <a:off x="2182288" y="4381371"/>
            <a:ext cx="920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4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0FFE408C-216A-9A90-D001-844691E58184}"/>
              </a:ext>
            </a:extLst>
          </p:cNvPr>
          <p:cNvSpPr txBox="1"/>
          <p:nvPr/>
        </p:nvSpPr>
        <p:spPr>
          <a:xfrm>
            <a:off x="2140759" y="4704537"/>
            <a:ext cx="1030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9CA5120B-5933-8B21-9683-D69228BD7FC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2554" y="3608266"/>
            <a:ext cx="1443600" cy="14424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1EF1EC0D-A181-809D-4B9A-F3AB49BD15D6}"/>
              </a:ext>
            </a:extLst>
          </p:cNvPr>
          <p:cNvSpPr txBox="1"/>
          <p:nvPr/>
        </p:nvSpPr>
        <p:spPr>
          <a:xfrm>
            <a:off x="3694195" y="4381371"/>
            <a:ext cx="920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4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DDBA1681-82D5-E39D-BC05-B81CC87039FF}"/>
              </a:ext>
            </a:extLst>
          </p:cNvPr>
          <p:cNvSpPr txBox="1"/>
          <p:nvPr/>
        </p:nvSpPr>
        <p:spPr>
          <a:xfrm>
            <a:off x="3652666" y="4704537"/>
            <a:ext cx="1030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999069F7-10F4-8F30-7C25-E98CA46EAE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7683" y="3608266"/>
            <a:ext cx="1443600" cy="14424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DDE67894-14C7-2245-9976-5E658AAB5C62}"/>
              </a:ext>
            </a:extLst>
          </p:cNvPr>
          <p:cNvSpPr txBox="1"/>
          <p:nvPr/>
        </p:nvSpPr>
        <p:spPr>
          <a:xfrm>
            <a:off x="5179324" y="4381371"/>
            <a:ext cx="920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4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FC900804-5081-CDCE-63A4-7F8DF5B47073}"/>
              </a:ext>
            </a:extLst>
          </p:cNvPr>
          <p:cNvSpPr txBox="1"/>
          <p:nvPr/>
        </p:nvSpPr>
        <p:spPr>
          <a:xfrm>
            <a:off x="5137795" y="4704537"/>
            <a:ext cx="1030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6A17DC77-24B6-F20F-229B-A5435209D6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18" y="5134321"/>
            <a:ext cx="1443600" cy="14424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FDB91756-7B8F-CA10-101B-FFEF23709F2E}"/>
              </a:ext>
            </a:extLst>
          </p:cNvPr>
          <p:cNvSpPr txBox="1"/>
          <p:nvPr/>
        </p:nvSpPr>
        <p:spPr>
          <a:xfrm>
            <a:off x="697159" y="5907426"/>
            <a:ext cx="920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4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4850BBEB-DBFD-935B-D230-55ECB793B411}"/>
              </a:ext>
            </a:extLst>
          </p:cNvPr>
          <p:cNvSpPr txBox="1"/>
          <p:nvPr/>
        </p:nvSpPr>
        <p:spPr>
          <a:xfrm>
            <a:off x="655630" y="6230592"/>
            <a:ext cx="1030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42F0F7FD-B77E-BDBF-BC5E-1A204654BD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647" y="5134321"/>
            <a:ext cx="1443600" cy="14424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8F5B5111-42BF-C307-8DDD-0E87E2318D15}"/>
              </a:ext>
            </a:extLst>
          </p:cNvPr>
          <p:cNvSpPr txBox="1"/>
          <p:nvPr/>
        </p:nvSpPr>
        <p:spPr>
          <a:xfrm>
            <a:off x="2182288" y="5907426"/>
            <a:ext cx="920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4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F399F9AD-66A4-ECCD-8508-FA2B1B08219E}"/>
              </a:ext>
            </a:extLst>
          </p:cNvPr>
          <p:cNvSpPr txBox="1"/>
          <p:nvPr/>
        </p:nvSpPr>
        <p:spPr>
          <a:xfrm>
            <a:off x="2140759" y="6230592"/>
            <a:ext cx="1030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FA6D3E73-7989-23B5-9344-F9EDA80FE4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2554" y="5134321"/>
            <a:ext cx="1443600" cy="14424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899B4575-67D5-8A7C-DB63-AFD39DF88EBC}"/>
              </a:ext>
            </a:extLst>
          </p:cNvPr>
          <p:cNvSpPr txBox="1"/>
          <p:nvPr/>
        </p:nvSpPr>
        <p:spPr>
          <a:xfrm>
            <a:off x="3694195" y="5907426"/>
            <a:ext cx="920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4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83D748B8-0D31-AA7B-4058-9A08F3525C41}"/>
              </a:ext>
            </a:extLst>
          </p:cNvPr>
          <p:cNvSpPr txBox="1"/>
          <p:nvPr/>
        </p:nvSpPr>
        <p:spPr>
          <a:xfrm>
            <a:off x="3652666" y="6230592"/>
            <a:ext cx="1030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DB854871-71E8-5E74-8EE8-F3775E2F89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7683" y="5134321"/>
            <a:ext cx="1443600" cy="14424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D6509D93-E99D-1735-2ABA-9119BE9258E3}"/>
              </a:ext>
            </a:extLst>
          </p:cNvPr>
          <p:cNvSpPr txBox="1"/>
          <p:nvPr/>
        </p:nvSpPr>
        <p:spPr>
          <a:xfrm>
            <a:off x="5179324" y="5907426"/>
            <a:ext cx="920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4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8EBEF9FA-FB6E-FE91-E72E-F94514869763}"/>
              </a:ext>
            </a:extLst>
          </p:cNvPr>
          <p:cNvSpPr txBox="1"/>
          <p:nvPr/>
        </p:nvSpPr>
        <p:spPr>
          <a:xfrm>
            <a:off x="5137795" y="6230592"/>
            <a:ext cx="1030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C75BA612-2D12-3791-30A0-E43CB5EEEB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18" y="6660376"/>
            <a:ext cx="1443600" cy="14424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D64DFAAC-CC44-BC9E-1820-C71C2EB2FD4C}"/>
              </a:ext>
            </a:extLst>
          </p:cNvPr>
          <p:cNvSpPr txBox="1"/>
          <p:nvPr/>
        </p:nvSpPr>
        <p:spPr>
          <a:xfrm>
            <a:off x="697159" y="7433481"/>
            <a:ext cx="920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4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0B7707C8-1242-8E49-0641-0512DDB255D2}"/>
              </a:ext>
            </a:extLst>
          </p:cNvPr>
          <p:cNvSpPr txBox="1"/>
          <p:nvPr/>
        </p:nvSpPr>
        <p:spPr>
          <a:xfrm>
            <a:off x="655630" y="7756647"/>
            <a:ext cx="1030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0E1477B3-E25C-5B0C-8ED1-6C1B36CFB3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647" y="6660376"/>
            <a:ext cx="1443600" cy="14424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F62B183B-5B41-6675-3A03-861793E3E764}"/>
              </a:ext>
            </a:extLst>
          </p:cNvPr>
          <p:cNvSpPr txBox="1"/>
          <p:nvPr/>
        </p:nvSpPr>
        <p:spPr>
          <a:xfrm>
            <a:off x="2182288" y="7433481"/>
            <a:ext cx="920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4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7829802F-C3AC-880F-3C3E-C33063EB6FC2}"/>
              </a:ext>
            </a:extLst>
          </p:cNvPr>
          <p:cNvSpPr txBox="1"/>
          <p:nvPr/>
        </p:nvSpPr>
        <p:spPr>
          <a:xfrm>
            <a:off x="2140759" y="7756647"/>
            <a:ext cx="1030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9C66BBAD-636D-FCEA-F2D6-D635C51CAE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2554" y="6660376"/>
            <a:ext cx="1443600" cy="14424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9C47478E-1E4E-D3AC-2FFA-27EAF4C65F37}"/>
              </a:ext>
            </a:extLst>
          </p:cNvPr>
          <p:cNvSpPr txBox="1"/>
          <p:nvPr/>
        </p:nvSpPr>
        <p:spPr>
          <a:xfrm>
            <a:off x="3694195" y="7433481"/>
            <a:ext cx="920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4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A4AD2474-D9CD-DC68-2739-A04800CB1234}"/>
              </a:ext>
            </a:extLst>
          </p:cNvPr>
          <p:cNvSpPr txBox="1"/>
          <p:nvPr/>
        </p:nvSpPr>
        <p:spPr>
          <a:xfrm>
            <a:off x="3652666" y="7756647"/>
            <a:ext cx="1030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00841D42-826E-DE22-5E28-9E1C50BCA3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7683" y="6660376"/>
            <a:ext cx="1443600" cy="14424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4D28A97F-9127-24E8-094C-18CB2854DB7D}"/>
              </a:ext>
            </a:extLst>
          </p:cNvPr>
          <p:cNvSpPr txBox="1"/>
          <p:nvPr/>
        </p:nvSpPr>
        <p:spPr>
          <a:xfrm>
            <a:off x="5179324" y="7433481"/>
            <a:ext cx="920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4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4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7885A7DF-EE6D-F8B2-FC3D-08813499E9E0}"/>
              </a:ext>
            </a:extLst>
          </p:cNvPr>
          <p:cNvSpPr txBox="1"/>
          <p:nvPr/>
        </p:nvSpPr>
        <p:spPr>
          <a:xfrm>
            <a:off x="5137795" y="7756647"/>
            <a:ext cx="1030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</p:spTree>
    <p:extLst>
      <p:ext uri="{BB962C8B-B14F-4D97-AF65-F5344CB8AC3E}">
        <p14:creationId xmlns:p14="http://schemas.microsoft.com/office/powerpoint/2010/main" val="1888019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C1F27EB-6F84-C598-4B3E-0E173F889F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000" y="573450"/>
            <a:ext cx="2160000" cy="72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86FB9CA7-331C-4197-635E-0175E544D01B}"/>
              </a:ext>
            </a:extLst>
          </p:cNvPr>
          <p:cNvSpPr txBox="1"/>
          <p:nvPr/>
        </p:nvSpPr>
        <p:spPr>
          <a:xfrm>
            <a:off x="1179759" y="541700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79ACE7B-AA56-C7D5-02C7-655081CF5636}"/>
              </a:ext>
            </a:extLst>
          </p:cNvPr>
          <p:cNvSpPr txBox="1"/>
          <p:nvPr/>
        </p:nvSpPr>
        <p:spPr>
          <a:xfrm>
            <a:off x="1138230" y="934716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F096B2F-6B2E-008D-53D5-7ACE7510B7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779" y="573450"/>
            <a:ext cx="2160000" cy="72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C2C870D1-F2AA-3C0C-4C42-8D2BE5E0958C}"/>
              </a:ext>
            </a:extLst>
          </p:cNvPr>
          <p:cNvSpPr txBox="1"/>
          <p:nvPr/>
        </p:nvSpPr>
        <p:spPr>
          <a:xfrm>
            <a:off x="3349538" y="541700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06E1350-58F7-5819-DC9B-A7F310A1C912}"/>
              </a:ext>
            </a:extLst>
          </p:cNvPr>
          <p:cNvSpPr txBox="1"/>
          <p:nvPr/>
        </p:nvSpPr>
        <p:spPr>
          <a:xfrm>
            <a:off x="3308009" y="934716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18832074-3166-53A6-D0EB-0D45EADE69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792" y="573450"/>
            <a:ext cx="2160000" cy="72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CB92B6F-C547-505A-AB8F-524ABD93680C}"/>
              </a:ext>
            </a:extLst>
          </p:cNvPr>
          <p:cNvSpPr txBox="1"/>
          <p:nvPr/>
        </p:nvSpPr>
        <p:spPr>
          <a:xfrm>
            <a:off x="5523551" y="541700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3F876F3-C093-23C1-EC28-9733E3362C14}"/>
              </a:ext>
            </a:extLst>
          </p:cNvPr>
          <p:cNvSpPr txBox="1"/>
          <p:nvPr/>
        </p:nvSpPr>
        <p:spPr>
          <a:xfrm>
            <a:off x="5482022" y="934716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5A52FB-B6A9-1040-B9D8-8D6F84A8DD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000" y="1325200"/>
            <a:ext cx="2160000" cy="72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56C3AA9C-689E-3CDE-47AE-BD71DEB2FD6E}"/>
              </a:ext>
            </a:extLst>
          </p:cNvPr>
          <p:cNvSpPr txBox="1"/>
          <p:nvPr/>
        </p:nvSpPr>
        <p:spPr>
          <a:xfrm>
            <a:off x="1179759" y="1293450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70FF37C-FE00-2464-0C6B-AB9C7E38A6FE}"/>
              </a:ext>
            </a:extLst>
          </p:cNvPr>
          <p:cNvSpPr txBox="1"/>
          <p:nvPr/>
        </p:nvSpPr>
        <p:spPr>
          <a:xfrm>
            <a:off x="1138230" y="1686466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F88F1D48-C71A-8D60-3E9E-C997654667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779" y="1325200"/>
            <a:ext cx="2160000" cy="72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DF83CD09-2147-ED60-257C-78114AA1D26D}"/>
              </a:ext>
            </a:extLst>
          </p:cNvPr>
          <p:cNvSpPr txBox="1"/>
          <p:nvPr/>
        </p:nvSpPr>
        <p:spPr>
          <a:xfrm>
            <a:off x="3349538" y="1293450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C568700-B2D6-FF8D-21E2-76573167C8AE}"/>
              </a:ext>
            </a:extLst>
          </p:cNvPr>
          <p:cNvSpPr txBox="1"/>
          <p:nvPr/>
        </p:nvSpPr>
        <p:spPr>
          <a:xfrm>
            <a:off x="3308009" y="1686466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2DFB0552-2471-7C15-A9C0-773FF1A1C5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792" y="1325200"/>
            <a:ext cx="2160000" cy="72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AC8A3C9D-2BBB-04A9-ADE3-9A2B07A5E009}"/>
              </a:ext>
            </a:extLst>
          </p:cNvPr>
          <p:cNvSpPr txBox="1"/>
          <p:nvPr/>
        </p:nvSpPr>
        <p:spPr>
          <a:xfrm>
            <a:off x="5523551" y="1293450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EF7FC399-B4E7-4A24-DC06-1296C4F6EEB6}"/>
              </a:ext>
            </a:extLst>
          </p:cNvPr>
          <p:cNvSpPr txBox="1"/>
          <p:nvPr/>
        </p:nvSpPr>
        <p:spPr>
          <a:xfrm>
            <a:off x="5482022" y="1686466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93B4402A-B59C-971E-3922-0575D18A75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000" y="2076950"/>
            <a:ext cx="2160000" cy="72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4055B0ED-D1BF-3590-E0D8-15ACAC849DCA}"/>
              </a:ext>
            </a:extLst>
          </p:cNvPr>
          <p:cNvSpPr txBox="1"/>
          <p:nvPr/>
        </p:nvSpPr>
        <p:spPr>
          <a:xfrm>
            <a:off x="1179759" y="2045200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52CC379-5223-8942-067C-5AFFF710673C}"/>
              </a:ext>
            </a:extLst>
          </p:cNvPr>
          <p:cNvSpPr txBox="1"/>
          <p:nvPr/>
        </p:nvSpPr>
        <p:spPr>
          <a:xfrm>
            <a:off x="1138230" y="2438216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B92EC96A-D504-5ADC-5DE0-1B05BCFD2A3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779" y="2076950"/>
            <a:ext cx="2160000" cy="72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3F9482AA-6FE6-7114-4F5C-888B6984F469}"/>
              </a:ext>
            </a:extLst>
          </p:cNvPr>
          <p:cNvSpPr txBox="1"/>
          <p:nvPr/>
        </p:nvSpPr>
        <p:spPr>
          <a:xfrm>
            <a:off x="3349538" y="2045200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507850B-48AD-F39A-77B2-D6650D47876D}"/>
              </a:ext>
            </a:extLst>
          </p:cNvPr>
          <p:cNvSpPr txBox="1"/>
          <p:nvPr/>
        </p:nvSpPr>
        <p:spPr>
          <a:xfrm>
            <a:off x="3308009" y="2438216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87134ADC-C36D-68A2-59DF-C9DF0854BB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792" y="2076950"/>
            <a:ext cx="2160000" cy="72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3CF1AED3-585E-E538-A82B-8976AB7D6A12}"/>
              </a:ext>
            </a:extLst>
          </p:cNvPr>
          <p:cNvSpPr txBox="1"/>
          <p:nvPr/>
        </p:nvSpPr>
        <p:spPr>
          <a:xfrm>
            <a:off x="5523551" y="2045200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5F490EE5-3412-BC87-2AFE-529C022A492D}"/>
              </a:ext>
            </a:extLst>
          </p:cNvPr>
          <p:cNvSpPr txBox="1"/>
          <p:nvPr/>
        </p:nvSpPr>
        <p:spPr>
          <a:xfrm>
            <a:off x="5482022" y="2438216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A0D274BA-191F-F937-CCA8-BC9047891F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000" y="2828700"/>
            <a:ext cx="2160000" cy="72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D6C53128-AFEF-CEBE-D195-765855704AE3}"/>
              </a:ext>
            </a:extLst>
          </p:cNvPr>
          <p:cNvSpPr txBox="1"/>
          <p:nvPr/>
        </p:nvSpPr>
        <p:spPr>
          <a:xfrm>
            <a:off x="1179759" y="2796950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42219445-3917-B66B-3D5E-E74147588B88}"/>
              </a:ext>
            </a:extLst>
          </p:cNvPr>
          <p:cNvSpPr txBox="1"/>
          <p:nvPr/>
        </p:nvSpPr>
        <p:spPr>
          <a:xfrm>
            <a:off x="1138230" y="3189966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FF0FA1C5-8A77-2D0C-A4EC-EEFC039ABC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779" y="2828700"/>
            <a:ext cx="2160000" cy="72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7C89AFF9-4027-4948-30F6-637DB34C6018}"/>
              </a:ext>
            </a:extLst>
          </p:cNvPr>
          <p:cNvSpPr txBox="1"/>
          <p:nvPr/>
        </p:nvSpPr>
        <p:spPr>
          <a:xfrm>
            <a:off x="3349538" y="2796950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21190E20-75D6-7C81-4F25-E52C16CA1BC4}"/>
              </a:ext>
            </a:extLst>
          </p:cNvPr>
          <p:cNvSpPr txBox="1"/>
          <p:nvPr/>
        </p:nvSpPr>
        <p:spPr>
          <a:xfrm>
            <a:off x="3308009" y="3189966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5C29FE65-F8BC-D672-A3A5-1E2331CAD3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792" y="2828700"/>
            <a:ext cx="2160000" cy="72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C042BA5A-6DE3-2655-CB4B-2BDFAE665F5A}"/>
              </a:ext>
            </a:extLst>
          </p:cNvPr>
          <p:cNvSpPr txBox="1"/>
          <p:nvPr/>
        </p:nvSpPr>
        <p:spPr>
          <a:xfrm>
            <a:off x="5523551" y="2796950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62EA0A5D-75FE-2435-2364-A6479F6F6EE4}"/>
              </a:ext>
            </a:extLst>
          </p:cNvPr>
          <p:cNvSpPr txBox="1"/>
          <p:nvPr/>
        </p:nvSpPr>
        <p:spPr>
          <a:xfrm>
            <a:off x="5482022" y="3189966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F8270DB2-B200-6D6B-EC03-33320324DB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000" y="3597434"/>
            <a:ext cx="2160000" cy="72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555FBE3E-09EB-86E8-941A-BFAC117462DF}"/>
              </a:ext>
            </a:extLst>
          </p:cNvPr>
          <p:cNvSpPr txBox="1"/>
          <p:nvPr/>
        </p:nvSpPr>
        <p:spPr>
          <a:xfrm>
            <a:off x="1179759" y="3565684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C5E72BAC-D793-25EB-DEB4-AC399A5BFD21}"/>
              </a:ext>
            </a:extLst>
          </p:cNvPr>
          <p:cNvSpPr txBox="1"/>
          <p:nvPr/>
        </p:nvSpPr>
        <p:spPr>
          <a:xfrm>
            <a:off x="1138230" y="3958700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3EB5111E-33F8-0526-C525-B33832C27F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779" y="3597434"/>
            <a:ext cx="2160000" cy="72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B59443C3-E879-4021-51ED-3D19A263A5A9}"/>
              </a:ext>
            </a:extLst>
          </p:cNvPr>
          <p:cNvSpPr txBox="1"/>
          <p:nvPr/>
        </p:nvSpPr>
        <p:spPr>
          <a:xfrm>
            <a:off x="3349538" y="3565684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D6F1FBC2-3249-AAA5-134D-AE17B16647AD}"/>
              </a:ext>
            </a:extLst>
          </p:cNvPr>
          <p:cNvSpPr txBox="1"/>
          <p:nvPr/>
        </p:nvSpPr>
        <p:spPr>
          <a:xfrm>
            <a:off x="3308009" y="3958700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FFBA2F52-D296-44FE-B7A9-857C911D90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792" y="3597434"/>
            <a:ext cx="2160000" cy="72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E63110FE-D92D-AB71-7C21-F4ED1D636D04}"/>
              </a:ext>
            </a:extLst>
          </p:cNvPr>
          <p:cNvSpPr txBox="1"/>
          <p:nvPr/>
        </p:nvSpPr>
        <p:spPr>
          <a:xfrm>
            <a:off x="5523551" y="3565684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320841DF-4538-A6BE-5A8A-5F99BB938F9A}"/>
              </a:ext>
            </a:extLst>
          </p:cNvPr>
          <p:cNvSpPr txBox="1"/>
          <p:nvPr/>
        </p:nvSpPr>
        <p:spPr>
          <a:xfrm>
            <a:off x="5482022" y="3958700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9038BBAA-10BC-8148-1F51-2952F54DA7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000" y="4349184"/>
            <a:ext cx="2160000" cy="72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F7DE7766-F868-8650-1689-CE5CDE937476}"/>
              </a:ext>
            </a:extLst>
          </p:cNvPr>
          <p:cNvSpPr txBox="1"/>
          <p:nvPr/>
        </p:nvSpPr>
        <p:spPr>
          <a:xfrm>
            <a:off x="1179759" y="4317434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EA3C7C7B-40A1-0681-9A7C-EE18E9523EDE}"/>
              </a:ext>
            </a:extLst>
          </p:cNvPr>
          <p:cNvSpPr txBox="1"/>
          <p:nvPr/>
        </p:nvSpPr>
        <p:spPr>
          <a:xfrm>
            <a:off x="1138230" y="4710450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2E24A1C9-C656-AA9C-3FCB-82FD3B01D8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779" y="4349184"/>
            <a:ext cx="2160000" cy="72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5B715646-DFF9-3F12-D61C-3CD7E1DE8D9E}"/>
              </a:ext>
            </a:extLst>
          </p:cNvPr>
          <p:cNvSpPr txBox="1"/>
          <p:nvPr/>
        </p:nvSpPr>
        <p:spPr>
          <a:xfrm>
            <a:off x="3349538" y="4317434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04E7E092-CB2E-8B40-D297-34D3AD75595B}"/>
              </a:ext>
            </a:extLst>
          </p:cNvPr>
          <p:cNvSpPr txBox="1"/>
          <p:nvPr/>
        </p:nvSpPr>
        <p:spPr>
          <a:xfrm>
            <a:off x="3308009" y="4710450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9A138C0F-97E3-A128-C8D3-8E3CB79597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792" y="4349184"/>
            <a:ext cx="2160000" cy="72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C2FE6FFD-6DFF-5D81-5EAF-8E0340523EFD}"/>
              </a:ext>
            </a:extLst>
          </p:cNvPr>
          <p:cNvSpPr txBox="1"/>
          <p:nvPr/>
        </p:nvSpPr>
        <p:spPr>
          <a:xfrm>
            <a:off x="5523551" y="4317434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DCE3145D-F7B0-B2C8-42C3-C04A74F92D77}"/>
              </a:ext>
            </a:extLst>
          </p:cNvPr>
          <p:cNvSpPr txBox="1"/>
          <p:nvPr/>
        </p:nvSpPr>
        <p:spPr>
          <a:xfrm>
            <a:off x="5482022" y="4710450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4F8A19A1-50DD-580B-B143-587D64F47A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000" y="5100934"/>
            <a:ext cx="2160000" cy="72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277A9DF7-2916-E104-48DF-8EFD43F6DF47}"/>
              </a:ext>
            </a:extLst>
          </p:cNvPr>
          <p:cNvSpPr txBox="1"/>
          <p:nvPr/>
        </p:nvSpPr>
        <p:spPr>
          <a:xfrm>
            <a:off x="1179759" y="5069184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A2533C34-80F6-00CC-76BF-C791E3A510C1}"/>
              </a:ext>
            </a:extLst>
          </p:cNvPr>
          <p:cNvSpPr txBox="1"/>
          <p:nvPr/>
        </p:nvSpPr>
        <p:spPr>
          <a:xfrm>
            <a:off x="1138230" y="5462200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78114DEC-B52B-04FE-27C8-BE8F8529AC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779" y="5100934"/>
            <a:ext cx="2160000" cy="72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EA80C28D-5DF0-624A-F086-158DCEBE08CF}"/>
              </a:ext>
            </a:extLst>
          </p:cNvPr>
          <p:cNvSpPr txBox="1"/>
          <p:nvPr/>
        </p:nvSpPr>
        <p:spPr>
          <a:xfrm>
            <a:off x="3349538" y="5069184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CEB38A31-6F52-9B7E-615C-5947E3321623}"/>
              </a:ext>
            </a:extLst>
          </p:cNvPr>
          <p:cNvSpPr txBox="1"/>
          <p:nvPr/>
        </p:nvSpPr>
        <p:spPr>
          <a:xfrm>
            <a:off x="3308009" y="5462200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EF353333-590D-EC58-C65D-69067D67BC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792" y="5100934"/>
            <a:ext cx="2160000" cy="72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A8DA4560-A509-7621-FD91-12A47CE1D465}"/>
              </a:ext>
            </a:extLst>
          </p:cNvPr>
          <p:cNvSpPr txBox="1"/>
          <p:nvPr/>
        </p:nvSpPr>
        <p:spPr>
          <a:xfrm>
            <a:off x="5523551" y="5069184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E4AA89FF-96D8-6F33-B315-8A468A783912}"/>
              </a:ext>
            </a:extLst>
          </p:cNvPr>
          <p:cNvSpPr txBox="1"/>
          <p:nvPr/>
        </p:nvSpPr>
        <p:spPr>
          <a:xfrm>
            <a:off x="5482022" y="5462200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2D5CBB2B-A12F-4AD5-1E44-C72659F001D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000" y="5852684"/>
            <a:ext cx="2160000" cy="720000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90C5C0C4-205C-71D4-6BB1-8F849178C541}"/>
              </a:ext>
            </a:extLst>
          </p:cNvPr>
          <p:cNvSpPr txBox="1"/>
          <p:nvPr/>
        </p:nvSpPr>
        <p:spPr>
          <a:xfrm>
            <a:off x="1179759" y="5820934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7FE1772E-C9A5-0979-BDA1-8E44BA99F45B}"/>
              </a:ext>
            </a:extLst>
          </p:cNvPr>
          <p:cNvSpPr txBox="1"/>
          <p:nvPr/>
        </p:nvSpPr>
        <p:spPr>
          <a:xfrm>
            <a:off x="1138230" y="6213950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336245C6-92A5-22EB-B923-6D0FDF7C76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779" y="5852684"/>
            <a:ext cx="2160000" cy="72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C8F63006-CF00-DCEC-1D45-8040F5CB0DD7}"/>
              </a:ext>
            </a:extLst>
          </p:cNvPr>
          <p:cNvSpPr txBox="1"/>
          <p:nvPr/>
        </p:nvSpPr>
        <p:spPr>
          <a:xfrm>
            <a:off x="3349538" y="5820934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412C1247-AC4F-210A-2E25-340BAFF0C4C2}"/>
              </a:ext>
            </a:extLst>
          </p:cNvPr>
          <p:cNvSpPr txBox="1"/>
          <p:nvPr/>
        </p:nvSpPr>
        <p:spPr>
          <a:xfrm>
            <a:off x="3308009" y="6213950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FAFED13E-1127-6AA2-0627-119C917A87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792" y="5852684"/>
            <a:ext cx="2160000" cy="720000"/>
          </a:xfrm>
          <a:prstGeom prst="rect">
            <a:avLst/>
          </a:prstGeom>
        </p:spPr>
      </p:pic>
      <p:sp>
        <p:nvSpPr>
          <p:cNvPr id="73" name="CuadroTexto 72">
            <a:extLst>
              <a:ext uri="{FF2B5EF4-FFF2-40B4-BE49-F238E27FC236}">
                <a16:creationId xmlns:a16="http://schemas.microsoft.com/office/drawing/2014/main" id="{C1E6198B-760C-278B-9B80-A3B52EEB0167}"/>
              </a:ext>
            </a:extLst>
          </p:cNvPr>
          <p:cNvSpPr txBox="1"/>
          <p:nvPr/>
        </p:nvSpPr>
        <p:spPr>
          <a:xfrm>
            <a:off x="5523551" y="5820934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B34491DB-12C2-BE09-2B7F-BDD82AC43B9F}"/>
              </a:ext>
            </a:extLst>
          </p:cNvPr>
          <p:cNvSpPr txBox="1"/>
          <p:nvPr/>
        </p:nvSpPr>
        <p:spPr>
          <a:xfrm>
            <a:off x="5482022" y="6213950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478C255F-A18B-4D70-78BA-AF5FA974E7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779" y="6604434"/>
            <a:ext cx="2160000" cy="72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144E4177-AB28-1CEC-DF3D-451A47FE2DBD}"/>
              </a:ext>
            </a:extLst>
          </p:cNvPr>
          <p:cNvSpPr txBox="1"/>
          <p:nvPr/>
        </p:nvSpPr>
        <p:spPr>
          <a:xfrm>
            <a:off x="1148009" y="6965700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77" name="Imagen 76">
            <a:extLst>
              <a:ext uri="{FF2B5EF4-FFF2-40B4-BE49-F238E27FC236}">
                <a16:creationId xmlns:a16="http://schemas.microsoft.com/office/drawing/2014/main" id="{76CF17CA-043B-3B8A-8847-4637E1C8EA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9558" y="6604434"/>
            <a:ext cx="2160000" cy="720000"/>
          </a:xfrm>
          <a:prstGeom prst="rect">
            <a:avLst/>
          </a:prstGeom>
        </p:spPr>
      </p:pic>
      <p:sp>
        <p:nvSpPr>
          <p:cNvPr id="78" name="CuadroTexto 77">
            <a:extLst>
              <a:ext uri="{FF2B5EF4-FFF2-40B4-BE49-F238E27FC236}">
                <a16:creationId xmlns:a16="http://schemas.microsoft.com/office/drawing/2014/main" id="{ACC5AAAA-F0F4-4A10-1D96-203E55F67502}"/>
              </a:ext>
            </a:extLst>
          </p:cNvPr>
          <p:cNvSpPr txBox="1"/>
          <p:nvPr/>
        </p:nvSpPr>
        <p:spPr>
          <a:xfrm>
            <a:off x="3317788" y="6965700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79" name="Imagen 78">
            <a:extLst>
              <a:ext uri="{FF2B5EF4-FFF2-40B4-BE49-F238E27FC236}">
                <a16:creationId xmlns:a16="http://schemas.microsoft.com/office/drawing/2014/main" id="{5E171458-76FC-012D-03AC-285D9929D2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3571" y="6604434"/>
            <a:ext cx="2160000" cy="720000"/>
          </a:xfrm>
          <a:prstGeom prst="rect">
            <a:avLst/>
          </a:prstGeom>
        </p:spPr>
      </p:pic>
      <p:sp>
        <p:nvSpPr>
          <p:cNvPr id="80" name="CuadroTexto 79">
            <a:extLst>
              <a:ext uri="{FF2B5EF4-FFF2-40B4-BE49-F238E27FC236}">
                <a16:creationId xmlns:a16="http://schemas.microsoft.com/office/drawing/2014/main" id="{E241A3F2-DDD8-B359-AC2D-00A9BFD1368E}"/>
              </a:ext>
            </a:extLst>
          </p:cNvPr>
          <p:cNvSpPr txBox="1"/>
          <p:nvPr/>
        </p:nvSpPr>
        <p:spPr>
          <a:xfrm>
            <a:off x="5491801" y="6965700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D29DCAFE-7784-B97B-76C2-B71F1E9ED4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779" y="7356184"/>
            <a:ext cx="2160000" cy="72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16748253-0F40-3FE6-E812-B16E6FF17856}"/>
              </a:ext>
            </a:extLst>
          </p:cNvPr>
          <p:cNvSpPr txBox="1"/>
          <p:nvPr/>
        </p:nvSpPr>
        <p:spPr>
          <a:xfrm>
            <a:off x="1189538" y="7324434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75EA483A-401D-8282-B1B7-34434A192B37}"/>
              </a:ext>
            </a:extLst>
          </p:cNvPr>
          <p:cNvSpPr txBox="1"/>
          <p:nvPr/>
        </p:nvSpPr>
        <p:spPr>
          <a:xfrm>
            <a:off x="1148009" y="7717450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84" name="Imagen 83">
            <a:extLst>
              <a:ext uri="{FF2B5EF4-FFF2-40B4-BE49-F238E27FC236}">
                <a16:creationId xmlns:a16="http://schemas.microsoft.com/office/drawing/2014/main" id="{6031CAAA-C09D-7D65-40DA-E3D0B22A2F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9558" y="7356184"/>
            <a:ext cx="2160000" cy="720000"/>
          </a:xfrm>
          <a:prstGeom prst="rect">
            <a:avLst/>
          </a:prstGeom>
        </p:spPr>
      </p:pic>
      <p:sp>
        <p:nvSpPr>
          <p:cNvPr id="85" name="CuadroTexto 84">
            <a:extLst>
              <a:ext uri="{FF2B5EF4-FFF2-40B4-BE49-F238E27FC236}">
                <a16:creationId xmlns:a16="http://schemas.microsoft.com/office/drawing/2014/main" id="{B318A506-C3D6-CDB2-8FC7-1C4ED792EC4F}"/>
              </a:ext>
            </a:extLst>
          </p:cNvPr>
          <p:cNvSpPr txBox="1"/>
          <p:nvPr/>
        </p:nvSpPr>
        <p:spPr>
          <a:xfrm>
            <a:off x="3359317" y="7324434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60816DCB-3BEF-5CC2-E3CF-B870DF1BA2E7}"/>
              </a:ext>
            </a:extLst>
          </p:cNvPr>
          <p:cNvSpPr txBox="1"/>
          <p:nvPr/>
        </p:nvSpPr>
        <p:spPr>
          <a:xfrm>
            <a:off x="3317788" y="7717450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87" name="Imagen 86">
            <a:extLst>
              <a:ext uri="{FF2B5EF4-FFF2-40B4-BE49-F238E27FC236}">
                <a16:creationId xmlns:a16="http://schemas.microsoft.com/office/drawing/2014/main" id="{CFCDB37A-1CF9-2B0E-037D-24C7267633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3571" y="7356184"/>
            <a:ext cx="2160000" cy="720000"/>
          </a:xfrm>
          <a:prstGeom prst="rect">
            <a:avLst/>
          </a:prstGeom>
        </p:spPr>
      </p:pic>
      <p:sp>
        <p:nvSpPr>
          <p:cNvPr id="88" name="CuadroTexto 87">
            <a:extLst>
              <a:ext uri="{FF2B5EF4-FFF2-40B4-BE49-F238E27FC236}">
                <a16:creationId xmlns:a16="http://schemas.microsoft.com/office/drawing/2014/main" id="{DECED06F-43DC-1B79-9655-AF3A915CC891}"/>
              </a:ext>
            </a:extLst>
          </p:cNvPr>
          <p:cNvSpPr txBox="1"/>
          <p:nvPr/>
        </p:nvSpPr>
        <p:spPr>
          <a:xfrm>
            <a:off x="5533330" y="7324434"/>
            <a:ext cx="1043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sz="2800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sz="2800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A314923D-984D-7A8C-E69B-67504A12AE09}"/>
              </a:ext>
            </a:extLst>
          </p:cNvPr>
          <p:cNvSpPr txBox="1"/>
          <p:nvPr/>
        </p:nvSpPr>
        <p:spPr>
          <a:xfrm>
            <a:off x="5491801" y="7717450"/>
            <a:ext cx="116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</p:spTree>
    <p:extLst>
      <p:ext uri="{BB962C8B-B14F-4D97-AF65-F5344CB8AC3E}">
        <p14:creationId xmlns:p14="http://schemas.microsoft.com/office/powerpoint/2010/main" val="2759853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A590FF6-FA9D-B106-778C-B3E91D1FF7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355289"/>
            <a:ext cx="1800000" cy="36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D8C5437C-E043-B289-CBF0-0CFF178F4F1C}"/>
              </a:ext>
            </a:extLst>
          </p:cNvPr>
          <p:cNvSpPr txBox="1"/>
          <p:nvPr/>
        </p:nvSpPr>
        <p:spPr>
          <a:xfrm>
            <a:off x="1380285" y="283204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4CA56B2-13AD-930F-2EE1-15EFEA12ED50}"/>
              </a:ext>
            </a:extLst>
          </p:cNvPr>
          <p:cNvSpPr txBox="1"/>
          <p:nvPr/>
        </p:nvSpPr>
        <p:spPr>
          <a:xfrm>
            <a:off x="1279647" y="509889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10161C7-8CE4-22AD-5B08-FD2D909B15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355289"/>
            <a:ext cx="1800000" cy="36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F48D2BA2-6462-635A-317E-29F2159C00E9}"/>
              </a:ext>
            </a:extLst>
          </p:cNvPr>
          <p:cNvSpPr txBox="1"/>
          <p:nvPr/>
        </p:nvSpPr>
        <p:spPr>
          <a:xfrm>
            <a:off x="3205685" y="283204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3858228-91D2-D517-DA9E-68F599573DD9}"/>
              </a:ext>
            </a:extLst>
          </p:cNvPr>
          <p:cNvSpPr txBox="1"/>
          <p:nvPr/>
        </p:nvSpPr>
        <p:spPr>
          <a:xfrm>
            <a:off x="3105047" y="509889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14140D02-0DD0-F9C3-BC2D-412FE85107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355289"/>
            <a:ext cx="1800000" cy="36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2C6EBEAA-A97E-B4E4-57B2-5445ED635966}"/>
              </a:ext>
            </a:extLst>
          </p:cNvPr>
          <p:cNvSpPr txBox="1"/>
          <p:nvPr/>
        </p:nvSpPr>
        <p:spPr>
          <a:xfrm>
            <a:off x="5031085" y="283204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EA195F7-C1E6-5B6E-CF57-B25A91161CFB}"/>
              </a:ext>
            </a:extLst>
          </p:cNvPr>
          <p:cNvSpPr txBox="1"/>
          <p:nvPr/>
        </p:nvSpPr>
        <p:spPr>
          <a:xfrm>
            <a:off x="4930447" y="509889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3AF16C8B-3433-7447-6A46-EB2E583D3C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714868"/>
            <a:ext cx="1800000" cy="36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C07B3A61-8F17-2CC8-6AD9-E1859123AF23}"/>
              </a:ext>
            </a:extLst>
          </p:cNvPr>
          <p:cNvSpPr txBox="1"/>
          <p:nvPr/>
        </p:nvSpPr>
        <p:spPr>
          <a:xfrm>
            <a:off x="1380285" y="642783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E66DD129-35CE-AA5D-E9D2-2D5C9B65B9B0}"/>
              </a:ext>
            </a:extLst>
          </p:cNvPr>
          <p:cNvSpPr txBox="1"/>
          <p:nvPr/>
        </p:nvSpPr>
        <p:spPr>
          <a:xfrm>
            <a:off x="1279647" y="869468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D6929724-CE22-E073-0B1A-40C4217F42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714868"/>
            <a:ext cx="1800000" cy="36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7DEA6A7F-B5E0-AEBF-E643-E8231C7377D0}"/>
              </a:ext>
            </a:extLst>
          </p:cNvPr>
          <p:cNvSpPr txBox="1"/>
          <p:nvPr/>
        </p:nvSpPr>
        <p:spPr>
          <a:xfrm>
            <a:off x="3205685" y="642783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981250C-C88F-2FEB-3553-AE7A716E7E55}"/>
              </a:ext>
            </a:extLst>
          </p:cNvPr>
          <p:cNvSpPr txBox="1"/>
          <p:nvPr/>
        </p:nvSpPr>
        <p:spPr>
          <a:xfrm>
            <a:off x="3105047" y="869468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C02FD00A-C988-5D92-2ACE-5FD8D7BC46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714868"/>
            <a:ext cx="1800000" cy="36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7B2837B5-2ABF-3563-E9AE-FE75ECEA7075}"/>
              </a:ext>
            </a:extLst>
          </p:cNvPr>
          <p:cNvSpPr txBox="1"/>
          <p:nvPr/>
        </p:nvSpPr>
        <p:spPr>
          <a:xfrm>
            <a:off x="5031085" y="642783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ED083EBF-D43E-C7C9-4C43-E2BB73E71C38}"/>
              </a:ext>
            </a:extLst>
          </p:cNvPr>
          <p:cNvSpPr txBox="1"/>
          <p:nvPr/>
        </p:nvSpPr>
        <p:spPr>
          <a:xfrm>
            <a:off x="4930447" y="869468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DE034383-FDC9-EE3E-3EE0-AE85CA2037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1080797"/>
            <a:ext cx="1800000" cy="36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39E06310-514D-0D00-0FCF-9C1A5352E653}"/>
              </a:ext>
            </a:extLst>
          </p:cNvPr>
          <p:cNvSpPr txBox="1"/>
          <p:nvPr/>
        </p:nvSpPr>
        <p:spPr>
          <a:xfrm>
            <a:off x="1380285" y="1008712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5745117-70E7-4B2A-A902-14077EE464D0}"/>
              </a:ext>
            </a:extLst>
          </p:cNvPr>
          <p:cNvSpPr txBox="1"/>
          <p:nvPr/>
        </p:nvSpPr>
        <p:spPr>
          <a:xfrm>
            <a:off x="1279647" y="1235397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BF501734-CE4D-D2E9-4165-2DD84FC6EE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1080797"/>
            <a:ext cx="1800000" cy="36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B920103F-C8A4-98E5-050D-5B1C1E2FEE16}"/>
              </a:ext>
            </a:extLst>
          </p:cNvPr>
          <p:cNvSpPr txBox="1"/>
          <p:nvPr/>
        </p:nvSpPr>
        <p:spPr>
          <a:xfrm>
            <a:off x="3205685" y="1008712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66E465DC-1B89-8583-5C11-0B1453D18D3C}"/>
              </a:ext>
            </a:extLst>
          </p:cNvPr>
          <p:cNvSpPr txBox="1"/>
          <p:nvPr/>
        </p:nvSpPr>
        <p:spPr>
          <a:xfrm>
            <a:off x="3105047" y="1235397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08DB2867-C6E3-3B26-E36D-FDC7E03C36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1080797"/>
            <a:ext cx="1800000" cy="36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2B2B708E-469D-44C1-566B-5F02CCAA6373}"/>
              </a:ext>
            </a:extLst>
          </p:cNvPr>
          <p:cNvSpPr txBox="1"/>
          <p:nvPr/>
        </p:nvSpPr>
        <p:spPr>
          <a:xfrm>
            <a:off x="5031085" y="1008712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BFFD768A-5A37-A991-E4D6-7AE830AD134F}"/>
              </a:ext>
            </a:extLst>
          </p:cNvPr>
          <p:cNvSpPr txBox="1"/>
          <p:nvPr/>
        </p:nvSpPr>
        <p:spPr>
          <a:xfrm>
            <a:off x="4930447" y="1235397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49442AC8-7671-AA14-6C9E-A862391BD1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1440376"/>
            <a:ext cx="1800000" cy="36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BFB0C92A-2D33-48FC-0601-55CBA57DD796}"/>
              </a:ext>
            </a:extLst>
          </p:cNvPr>
          <p:cNvSpPr txBox="1"/>
          <p:nvPr/>
        </p:nvSpPr>
        <p:spPr>
          <a:xfrm>
            <a:off x="1380285" y="1368291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58B11873-914B-4D40-DC35-85ED9898F1F1}"/>
              </a:ext>
            </a:extLst>
          </p:cNvPr>
          <p:cNvSpPr txBox="1"/>
          <p:nvPr/>
        </p:nvSpPr>
        <p:spPr>
          <a:xfrm>
            <a:off x="1279647" y="1594976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FCC6EE48-DF03-A3D9-CA00-DA6C965610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1440376"/>
            <a:ext cx="1800000" cy="36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C32B09AA-69D0-0AED-B7BA-E3CD5971381E}"/>
              </a:ext>
            </a:extLst>
          </p:cNvPr>
          <p:cNvSpPr txBox="1"/>
          <p:nvPr/>
        </p:nvSpPr>
        <p:spPr>
          <a:xfrm>
            <a:off x="3205685" y="1368291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D9CECADF-1AF2-5C20-8B22-C12151669BBB}"/>
              </a:ext>
            </a:extLst>
          </p:cNvPr>
          <p:cNvSpPr txBox="1"/>
          <p:nvPr/>
        </p:nvSpPr>
        <p:spPr>
          <a:xfrm>
            <a:off x="3105047" y="1594976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C1AEE590-54C4-4164-C380-738C38B438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1440376"/>
            <a:ext cx="1800000" cy="36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2AD002D7-4ED9-548F-47CF-495A9B133BD0}"/>
              </a:ext>
            </a:extLst>
          </p:cNvPr>
          <p:cNvSpPr txBox="1"/>
          <p:nvPr/>
        </p:nvSpPr>
        <p:spPr>
          <a:xfrm>
            <a:off x="5031085" y="1368291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AFFDFC1E-573C-70B0-5AEA-5FB5C5B5B850}"/>
              </a:ext>
            </a:extLst>
          </p:cNvPr>
          <p:cNvSpPr txBox="1"/>
          <p:nvPr/>
        </p:nvSpPr>
        <p:spPr>
          <a:xfrm>
            <a:off x="4930447" y="1594976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C54B4CC1-50CB-471C-3AFB-1003F2070E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1803261"/>
            <a:ext cx="1800000" cy="36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39F1FF4F-BA34-1D05-ED7B-EB3B8A7F3B83}"/>
              </a:ext>
            </a:extLst>
          </p:cNvPr>
          <p:cNvSpPr txBox="1"/>
          <p:nvPr/>
        </p:nvSpPr>
        <p:spPr>
          <a:xfrm>
            <a:off x="1380285" y="1731176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37DC566E-25CE-B9E1-0616-C431A1B7CD73}"/>
              </a:ext>
            </a:extLst>
          </p:cNvPr>
          <p:cNvSpPr txBox="1"/>
          <p:nvPr/>
        </p:nvSpPr>
        <p:spPr>
          <a:xfrm>
            <a:off x="1279647" y="1957861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140E8FA2-7E3F-E5E6-696F-998865CECE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1803261"/>
            <a:ext cx="1800000" cy="36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43189612-A71E-6B90-3461-D36E47EA3D06}"/>
              </a:ext>
            </a:extLst>
          </p:cNvPr>
          <p:cNvSpPr txBox="1"/>
          <p:nvPr/>
        </p:nvSpPr>
        <p:spPr>
          <a:xfrm>
            <a:off x="3205685" y="1731176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8F0ED702-ED44-4A77-1DB8-09F3331808BB}"/>
              </a:ext>
            </a:extLst>
          </p:cNvPr>
          <p:cNvSpPr txBox="1"/>
          <p:nvPr/>
        </p:nvSpPr>
        <p:spPr>
          <a:xfrm>
            <a:off x="3105047" y="1957861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3A4A2059-ED67-4517-AB4E-2E19FA32D1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1803261"/>
            <a:ext cx="1800000" cy="36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CC06D2F3-D630-89F8-22E1-B36BC18141AF}"/>
              </a:ext>
            </a:extLst>
          </p:cNvPr>
          <p:cNvSpPr txBox="1"/>
          <p:nvPr/>
        </p:nvSpPr>
        <p:spPr>
          <a:xfrm>
            <a:off x="5031085" y="1731176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7EC89F01-4CAB-4900-A483-9AD272D9A2B8}"/>
              </a:ext>
            </a:extLst>
          </p:cNvPr>
          <p:cNvSpPr txBox="1"/>
          <p:nvPr/>
        </p:nvSpPr>
        <p:spPr>
          <a:xfrm>
            <a:off x="4930447" y="1957861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4FA2137A-C3AE-7C9D-0262-D5379682E7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2162840"/>
            <a:ext cx="1800000" cy="36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A1F75075-52FA-6DCB-13CA-F1A6C2DB6BF1}"/>
              </a:ext>
            </a:extLst>
          </p:cNvPr>
          <p:cNvSpPr txBox="1"/>
          <p:nvPr/>
        </p:nvSpPr>
        <p:spPr>
          <a:xfrm>
            <a:off x="1380285" y="2090755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8E82FD01-1899-9C3C-F6C7-7F3D94F86FDC}"/>
              </a:ext>
            </a:extLst>
          </p:cNvPr>
          <p:cNvSpPr txBox="1"/>
          <p:nvPr/>
        </p:nvSpPr>
        <p:spPr>
          <a:xfrm>
            <a:off x="1279647" y="2317440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E00B3F61-21A7-B13C-D635-22644815F6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2162840"/>
            <a:ext cx="1800000" cy="36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B7215F1A-4AA8-7EEA-2D73-ADC84B468726}"/>
              </a:ext>
            </a:extLst>
          </p:cNvPr>
          <p:cNvSpPr txBox="1"/>
          <p:nvPr/>
        </p:nvSpPr>
        <p:spPr>
          <a:xfrm>
            <a:off x="3205685" y="2090755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19E3F955-E688-10EC-40E5-C4AA5FCDF38C}"/>
              </a:ext>
            </a:extLst>
          </p:cNvPr>
          <p:cNvSpPr txBox="1"/>
          <p:nvPr/>
        </p:nvSpPr>
        <p:spPr>
          <a:xfrm>
            <a:off x="3105047" y="2317440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1FBF49B9-79BA-8DFD-4CB3-FE5FE53430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2162840"/>
            <a:ext cx="1800000" cy="36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5C0F9E6F-D9BD-7566-F543-F1BB0C520553}"/>
              </a:ext>
            </a:extLst>
          </p:cNvPr>
          <p:cNvSpPr txBox="1"/>
          <p:nvPr/>
        </p:nvSpPr>
        <p:spPr>
          <a:xfrm>
            <a:off x="5031085" y="2090755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09AC0136-7EE0-BDC4-7CD6-58C4782B0CF1}"/>
              </a:ext>
            </a:extLst>
          </p:cNvPr>
          <p:cNvSpPr txBox="1"/>
          <p:nvPr/>
        </p:nvSpPr>
        <p:spPr>
          <a:xfrm>
            <a:off x="4930447" y="2317440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3EFBFA05-9880-D7A6-9B78-5117CEDD9B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2528769"/>
            <a:ext cx="1800000" cy="36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02871C9C-C9E4-5799-6AC7-3D5B40B36F19}"/>
              </a:ext>
            </a:extLst>
          </p:cNvPr>
          <p:cNvSpPr txBox="1"/>
          <p:nvPr/>
        </p:nvSpPr>
        <p:spPr>
          <a:xfrm>
            <a:off x="1380285" y="2456684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C441A10C-1500-4263-BA49-DAC16F42A225}"/>
              </a:ext>
            </a:extLst>
          </p:cNvPr>
          <p:cNvSpPr txBox="1"/>
          <p:nvPr/>
        </p:nvSpPr>
        <p:spPr>
          <a:xfrm>
            <a:off x="1279647" y="2683369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0E0D274B-6534-7AAD-0F10-5D20926C0C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2528769"/>
            <a:ext cx="1800000" cy="36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11EE6AC2-A970-8FFD-9FE5-06A5C31D10CF}"/>
              </a:ext>
            </a:extLst>
          </p:cNvPr>
          <p:cNvSpPr txBox="1"/>
          <p:nvPr/>
        </p:nvSpPr>
        <p:spPr>
          <a:xfrm>
            <a:off x="3205685" y="2456684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F042B761-9F73-A220-D2EB-E5F07349309E}"/>
              </a:ext>
            </a:extLst>
          </p:cNvPr>
          <p:cNvSpPr txBox="1"/>
          <p:nvPr/>
        </p:nvSpPr>
        <p:spPr>
          <a:xfrm>
            <a:off x="3105047" y="2683369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D68ABA6C-E77D-0493-BA33-CF2E6E5A2F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2528769"/>
            <a:ext cx="1800000" cy="36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6F16AE45-9608-22A3-0BB9-FF915A5EFEA0}"/>
              </a:ext>
            </a:extLst>
          </p:cNvPr>
          <p:cNvSpPr txBox="1"/>
          <p:nvPr/>
        </p:nvSpPr>
        <p:spPr>
          <a:xfrm>
            <a:off x="5031085" y="2456684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865FCC6C-5BE7-E604-D91A-E77F908E6960}"/>
              </a:ext>
            </a:extLst>
          </p:cNvPr>
          <p:cNvSpPr txBox="1"/>
          <p:nvPr/>
        </p:nvSpPr>
        <p:spPr>
          <a:xfrm>
            <a:off x="4930447" y="2683369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9787D8A4-A311-46B3-AC7F-A6926087A2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2888348"/>
            <a:ext cx="1800000" cy="360000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5651472D-7B36-6142-03B9-7D65BA0FC0FA}"/>
              </a:ext>
            </a:extLst>
          </p:cNvPr>
          <p:cNvSpPr txBox="1"/>
          <p:nvPr/>
        </p:nvSpPr>
        <p:spPr>
          <a:xfrm>
            <a:off x="1380285" y="2816263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59328B46-9278-6C55-2C0C-50E44720DF57}"/>
              </a:ext>
            </a:extLst>
          </p:cNvPr>
          <p:cNvSpPr txBox="1"/>
          <p:nvPr/>
        </p:nvSpPr>
        <p:spPr>
          <a:xfrm>
            <a:off x="1279647" y="3042948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B302E470-B69F-8564-404A-A1EA02D77C3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2888348"/>
            <a:ext cx="1800000" cy="36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3E377D7D-ADDB-3169-3147-CA169D9036A2}"/>
              </a:ext>
            </a:extLst>
          </p:cNvPr>
          <p:cNvSpPr txBox="1"/>
          <p:nvPr/>
        </p:nvSpPr>
        <p:spPr>
          <a:xfrm>
            <a:off x="3205685" y="2816263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FFDB68CD-539E-66A0-9232-A1FA0D6B7793}"/>
              </a:ext>
            </a:extLst>
          </p:cNvPr>
          <p:cNvSpPr txBox="1"/>
          <p:nvPr/>
        </p:nvSpPr>
        <p:spPr>
          <a:xfrm>
            <a:off x="3105047" y="3042948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8FBCF2E9-C6A8-5E98-CED0-FCF5A0A417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2888348"/>
            <a:ext cx="1800000" cy="360000"/>
          </a:xfrm>
          <a:prstGeom prst="rect">
            <a:avLst/>
          </a:prstGeom>
        </p:spPr>
      </p:pic>
      <p:sp>
        <p:nvSpPr>
          <p:cNvPr id="73" name="CuadroTexto 72">
            <a:extLst>
              <a:ext uri="{FF2B5EF4-FFF2-40B4-BE49-F238E27FC236}">
                <a16:creationId xmlns:a16="http://schemas.microsoft.com/office/drawing/2014/main" id="{EFE6C1B9-84A1-6A3D-0A7F-52E67A0C4069}"/>
              </a:ext>
            </a:extLst>
          </p:cNvPr>
          <p:cNvSpPr txBox="1"/>
          <p:nvPr/>
        </p:nvSpPr>
        <p:spPr>
          <a:xfrm>
            <a:off x="5031085" y="2816263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302A6FA7-17F1-883A-E55D-DCCC62D35122}"/>
              </a:ext>
            </a:extLst>
          </p:cNvPr>
          <p:cNvSpPr txBox="1"/>
          <p:nvPr/>
        </p:nvSpPr>
        <p:spPr>
          <a:xfrm>
            <a:off x="4930447" y="3042948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65407974-07B0-48AC-8ECC-1E81624BE4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3247927"/>
            <a:ext cx="1800000" cy="36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A60424AD-A8D2-0F2B-0453-B4F35648E9FC}"/>
              </a:ext>
            </a:extLst>
          </p:cNvPr>
          <p:cNvSpPr txBox="1"/>
          <p:nvPr/>
        </p:nvSpPr>
        <p:spPr>
          <a:xfrm>
            <a:off x="1380285" y="3175842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BE3B0374-41F5-BA5F-A71D-0F2F1E207371}"/>
              </a:ext>
            </a:extLst>
          </p:cNvPr>
          <p:cNvSpPr txBox="1"/>
          <p:nvPr/>
        </p:nvSpPr>
        <p:spPr>
          <a:xfrm>
            <a:off x="1279647" y="3402527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78" name="Imagen 77">
            <a:extLst>
              <a:ext uri="{FF2B5EF4-FFF2-40B4-BE49-F238E27FC236}">
                <a16:creationId xmlns:a16="http://schemas.microsoft.com/office/drawing/2014/main" id="{71BC3D36-788C-8DF1-2C26-6E857CDFC7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3247927"/>
            <a:ext cx="1800000" cy="360000"/>
          </a:xfrm>
          <a:prstGeom prst="rect">
            <a:avLst/>
          </a:prstGeom>
        </p:spPr>
      </p:pic>
      <p:sp>
        <p:nvSpPr>
          <p:cNvPr id="79" name="CuadroTexto 78">
            <a:extLst>
              <a:ext uri="{FF2B5EF4-FFF2-40B4-BE49-F238E27FC236}">
                <a16:creationId xmlns:a16="http://schemas.microsoft.com/office/drawing/2014/main" id="{46B683DE-6028-D4F5-0F2F-3A71C8BEBDF8}"/>
              </a:ext>
            </a:extLst>
          </p:cNvPr>
          <p:cNvSpPr txBox="1"/>
          <p:nvPr/>
        </p:nvSpPr>
        <p:spPr>
          <a:xfrm>
            <a:off x="3205685" y="3175842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FD66149A-FD77-B684-5907-E9FC604EB71A}"/>
              </a:ext>
            </a:extLst>
          </p:cNvPr>
          <p:cNvSpPr txBox="1"/>
          <p:nvPr/>
        </p:nvSpPr>
        <p:spPr>
          <a:xfrm>
            <a:off x="3105047" y="3402527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7535C311-9CC3-AFC9-7EEB-FCE3426504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3247927"/>
            <a:ext cx="1800000" cy="36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08EA656F-4053-75EF-20F0-469511DCC84B}"/>
              </a:ext>
            </a:extLst>
          </p:cNvPr>
          <p:cNvSpPr txBox="1"/>
          <p:nvPr/>
        </p:nvSpPr>
        <p:spPr>
          <a:xfrm>
            <a:off x="5031085" y="3175842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86ED34A1-57D3-0753-B4B4-3250FD6ADAB2}"/>
              </a:ext>
            </a:extLst>
          </p:cNvPr>
          <p:cNvSpPr txBox="1"/>
          <p:nvPr/>
        </p:nvSpPr>
        <p:spPr>
          <a:xfrm>
            <a:off x="4930447" y="3402527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84" name="Imagen 83">
            <a:extLst>
              <a:ext uri="{FF2B5EF4-FFF2-40B4-BE49-F238E27FC236}">
                <a16:creationId xmlns:a16="http://schemas.microsoft.com/office/drawing/2014/main" id="{09F9D750-171A-CBC4-1D2B-4CFD570DAF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3607506"/>
            <a:ext cx="1800000" cy="360000"/>
          </a:xfrm>
          <a:prstGeom prst="rect">
            <a:avLst/>
          </a:prstGeom>
        </p:spPr>
      </p:pic>
      <p:sp>
        <p:nvSpPr>
          <p:cNvPr id="85" name="CuadroTexto 84">
            <a:extLst>
              <a:ext uri="{FF2B5EF4-FFF2-40B4-BE49-F238E27FC236}">
                <a16:creationId xmlns:a16="http://schemas.microsoft.com/office/drawing/2014/main" id="{4275483C-9299-66E0-2C74-CF6FEE1544A6}"/>
              </a:ext>
            </a:extLst>
          </p:cNvPr>
          <p:cNvSpPr txBox="1"/>
          <p:nvPr/>
        </p:nvSpPr>
        <p:spPr>
          <a:xfrm>
            <a:off x="1380285" y="3535421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C9EB7299-85FA-E063-97DB-C16D991FA207}"/>
              </a:ext>
            </a:extLst>
          </p:cNvPr>
          <p:cNvSpPr txBox="1"/>
          <p:nvPr/>
        </p:nvSpPr>
        <p:spPr>
          <a:xfrm>
            <a:off x="1279647" y="3762106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87" name="Imagen 86">
            <a:extLst>
              <a:ext uri="{FF2B5EF4-FFF2-40B4-BE49-F238E27FC236}">
                <a16:creationId xmlns:a16="http://schemas.microsoft.com/office/drawing/2014/main" id="{4A946CBF-1828-924E-2999-C6E9EC1B91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3607506"/>
            <a:ext cx="1800000" cy="360000"/>
          </a:xfrm>
          <a:prstGeom prst="rect">
            <a:avLst/>
          </a:prstGeom>
        </p:spPr>
      </p:pic>
      <p:sp>
        <p:nvSpPr>
          <p:cNvPr id="88" name="CuadroTexto 87">
            <a:extLst>
              <a:ext uri="{FF2B5EF4-FFF2-40B4-BE49-F238E27FC236}">
                <a16:creationId xmlns:a16="http://schemas.microsoft.com/office/drawing/2014/main" id="{C731684A-011A-C088-D4DB-D80F0E377D38}"/>
              </a:ext>
            </a:extLst>
          </p:cNvPr>
          <p:cNvSpPr txBox="1"/>
          <p:nvPr/>
        </p:nvSpPr>
        <p:spPr>
          <a:xfrm>
            <a:off x="3205685" y="3535421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20058537-2576-7020-1400-903BAB8F7D8C}"/>
              </a:ext>
            </a:extLst>
          </p:cNvPr>
          <p:cNvSpPr txBox="1"/>
          <p:nvPr/>
        </p:nvSpPr>
        <p:spPr>
          <a:xfrm>
            <a:off x="3105047" y="3762106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90" name="Imagen 89">
            <a:extLst>
              <a:ext uri="{FF2B5EF4-FFF2-40B4-BE49-F238E27FC236}">
                <a16:creationId xmlns:a16="http://schemas.microsoft.com/office/drawing/2014/main" id="{956BFC5C-7F6A-AB40-16F6-8868A46439D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3607506"/>
            <a:ext cx="1800000" cy="360000"/>
          </a:xfrm>
          <a:prstGeom prst="rect">
            <a:avLst/>
          </a:prstGeom>
        </p:spPr>
      </p:pic>
      <p:sp>
        <p:nvSpPr>
          <p:cNvPr id="91" name="CuadroTexto 90">
            <a:extLst>
              <a:ext uri="{FF2B5EF4-FFF2-40B4-BE49-F238E27FC236}">
                <a16:creationId xmlns:a16="http://schemas.microsoft.com/office/drawing/2014/main" id="{0352BDBE-A198-4F10-ACD8-1D4CDB6E8617}"/>
              </a:ext>
            </a:extLst>
          </p:cNvPr>
          <p:cNvSpPr txBox="1"/>
          <p:nvPr/>
        </p:nvSpPr>
        <p:spPr>
          <a:xfrm>
            <a:off x="5031085" y="3535421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D1556A2E-3B8D-102D-4620-F26323101DAF}"/>
              </a:ext>
            </a:extLst>
          </p:cNvPr>
          <p:cNvSpPr txBox="1"/>
          <p:nvPr/>
        </p:nvSpPr>
        <p:spPr>
          <a:xfrm>
            <a:off x="4930447" y="3762106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490B2D80-CC98-BD47-A625-E2F5671D07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3973435"/>
            <a:ext cx="1800000" cy="36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A8C9544F-AD52-559F-3606-8172A4B918A8}"/>
              </a:ext>
            </a:extLst>
          </p:cNvPr>
          <p:cNvSpPr txBox="1"/>
          <p:nvPr/>
        </p:nvSpPr>
        <p:spPr>
          <a:xfrm>
            <a:off x="1380285" y="3901350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ED359C03-0114-BB4A-B172-1755F78B4AD3}"/>
              </a:ext>
            </a:extLst>
          </p:cNvPr>
          <p:cNvSpPr txBox="1"/>
          <p:nvPr/>
        </p:nvSpPr>
        <p:spPr>
          <a:xfrm>
            <a:off x="1279647" y="4128035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E968EB6E-84BC-F804-DDEF-930549D214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3973435"/>
            <a:ext cx="1800000" cy="360000"/>
          </a:xfrm>
          <a:prstGeom prst="rect">
            <a:avLst/>
          </a:prstGeom>
        </p:spPr>
      </p:pic>
      <p:sp>
        <p:nvSpPr>
          <p:cNvPr id="97" name="CuadroTexto 96">
            <a:extLst>
              <a:ext uri="{FF2B5EF4-FFF2-40B4-BE49-F238E27FC236}">
                <a16:creationId xmlns:a16="http://schemas.microsoft.com/office/drawing/2014/main" id="{560E890F-BC08-A668-5FD1-7D2BD7A0D5B2}"/>
              </a:ext>
            </a:extLst>
          </p:cNvPr>
          <p:cNvSpPr txBox="1"/>
          <p:nvPr/>
        </p:nvSpPr>
        <p:spPr>
          <a:xfrm>
            <a:off x="3205685" y="3901350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965246BD-2CC8-85B5-2ADF-4BA84BB3B72D}"/>
              </a:ext>
            </a:extLst>
          </p:cNvPr>
          <p:cNvSpPr txBox="1"/>
          <p:nvPr/>
        </p:nvSpPr>
        <p:spPr>
          <a:xfrm>
            <a:off x="3105047" y="4128035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99" name="Imagen 98">
            <a:extLst>
              <a:ext uri="{FF2B5EF4-FFF2-40B4-BE49-F238E27FC236}">
                <a16:creationId xmlns:a16="http://schemas.microsoft.com/office/drawing/2014/main" id="{210D8416-7E8D-F590-3133-99940DC789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3973435"/>
            <a:ext cx="1800000" cy="360000"/>
          </a:xfrm>
          <a:prstGeom prst="rect">
            <a:avLst/>
          </a:prstGeom>
        </p:spPr>
      </p:pic>
      <p:sp>
        <p:nvSpPr>
          <p:cNvPr id="100" name="CuadroTexto 99">
            <a:extLst>
              <a:ext uri="{FF2B5EF4-FFF2-40B4-BE49-F238E27FC236}">
                <a16:creationId xmlns:a16="http://schemas.microsoft.com/office/drawing/2014/main" id="{996C6931-AFAA-9631-1945-E7B3DA7B6B2B}"/>
              </a:ext>
            </a:extLst>
          </p:cNvPr>
          <p:cNvSpPr txBox="1"/>
          <p:nvPr/>
        </p:nvSpPr>
        <p:spPr>
          <a:xfrm>
            <a:off x="5031085" y="3901350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B08FBA64-984B-15C5-C725-B469822B31DC}"/>
              </a:ext>
            </a:extLst>
          </p:cNvPr>
          <p:cNvSpPr txBox="1"/>
          <p:nvPr/>
        </p:nvSpPr>
        <p:spPr>
          <a:xfrm>
            <a:off x="4930447" y="4128035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02" name="Imagen 101">
            <a:extLst>
              <a:ext uri="{FF2B5EF4-FFF2-40B4-BE49-F238E27FC236}">
                <a16:creationId xmlns:a16="http://schemas.microsoft.com/office/drawing/2014/main" id="{C2ACCB51-4A3E-B84D-5FEB-1D7E2F3FAA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4333014"/>
            <a:ext cx="1800000" cy="360000"/>
          </a:xfrm>
          <a:prstGeom prst="rect">
            <a:avLst/>
          </a:prstGeom>
        </p:spPr>
      </p:pic>
      <p:sp>
        <p:nvSpPr>
          <p:cNvPr id="103" name="CuadroTexto 102">
            <a:extLst>
              <a:ext uri="{FF2B5EF4-FFF2-40B4-BE49-F238E27FC236}">
                <a16:creationId xmlns:a16="http://schemas.microsoft.com/office/drawing/2014/main" id="{3D483444-5C5F-0D96-B83C-E0AB145A069A}"/>
              </a:ext>
            </a:extLst>
          </p:cNvPr>
          <p:cNvSpPr txBox="1"/>
          <p:nvPr/>
        </p:nvSpPr>
        <p:spPr>
          <a:xfrm>
            <a:off x="1380285" y="4260929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04" name="CuadroTexto 103">
            <a:extLst>
              <a:ext uri="{FF2B5EF4-FFF2-40B4-BE49-F238E27FC236}">
                <a16:creationId xmlns:a16="http://schemas.microsoft.com/office/drawing/2014/main" id="{5B2F0F83-984E-1999-1B3F-DF2BDFC83E2E}"/>
              </a:ext>
            </a:extLst>
          </p:cNvPr>
          <p:cNvSpPr txBox="1"/>
          <p:nvPr/>
        </p:nvSpPr>
        <p:spPr>
          <a:xfrm>
            <a:off x="1279647" y="4487614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05" name="Imagen 104">
            <a:extLst>
              <a:ext uri="{FF2B5EF4-FFF2-40B4-BE49-F238E27FC236}">
                <a16:creationId xmlns:a16="http://schemas.microsoft.com/office/drawing/2014/main" id="{0EBFD562-2D45-2499-F128-28CE9DFA5B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4333014"/>
            <a:ext cx="1800000" cy="360000"/>
          </a:xfrm>
          <a:prstGeom prst="rect">
            <a:avLst/>
          </a:prstGeom>
        </p:spPr>
      </p:pic>
      <p:sp>
        <p:nvSpPr>
          <p:cNvPr id="106" name="CuadroTexto 105">
            <a:extLst>
              <a:ext uri="{FF2B5EF4-FFF2-40B4-BE49-F238E27FC236}">
                <a16:creationId xmlns:a16="http://schemas.microsoft.com/office/drawing/2014/main" id="{208A8221-3CDF-6892-ACAA-F23410FC073C}"/>
              </a:ext>
            </a:extLst>
          </p:cNvPr>
          <p:cNvSpPr txBox="1"/>
          <p:nvPr/>
        </p:nvSpPr>
        <p:spPr>
          <a:xfrm>
            <a:off x="3205685" y="4260929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7C981638-C812-FE83-E48B-26FD79AD3ABE}"/>
              </a:ext>
            </a:extLst>
          </p:cNvPr>
          <p:cNvSpPr txBox="1"/>
          <p:nvPr/>
        </p:nvSpPr>
        <p:spPr>
          <a:xfrm>
            <a:off x="3105047" y="4487614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08" name="Imagen 107">
            <a:extLst>
              <a:ext uri="{FF2B5EF4-FFF2-40B4-BE49-F238E27FC236}">
                <a16:creationId xmlns:a16="http://schemas.microsoft.com/office/drawing/2014/main" id="{721192AB-FF78-057D-5F45-2909902B3F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4333014"/>
            <a:ext cx="1800000" cy="360000"/>
          </a:xfrm>
          <a:prstGeom prst="rect">
            <a:avLst/>
          </a:prstGeom>
        </p:spPr>
      </p:pic>
      <p:sp>
        <p:nvSpPr>
          <p:cNvPr id="109" name="CuadroTexto 108">
            <a:extLst>
              <a:ext uri="{FF2B5EF4-FFF2-40B4-BE49-F238E27FC236}">
                <a16:creationId xmlns:a16="http://schemas.microsoft.com/office/drawing/2014/main" id="{6951E551-9201-BD3A-BDBC-285054F8D481}"/>
              </a:ext>
            </a:extLst>
          </p:cNvPr>
          <p:cNvSpPr txBox="1"/>
          <p:nvPr/>
        </p:nvSpPr>
        <p:spPr>
          <a:xfrm>
            <a:off x="5031085" y="4260929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08B6BD01-51E2-9717-C7BB-5402482234A1}"/>
              </a:ext>
            </a:extLst>
          </p:cNvPr>
          <p:cNvSpPr txBox="1"/>
          <p:nvPr/>
        </p:nvSpPr>
        <p:spPr>
          <a:xfrm>
            <a:off x="4930447" y="4487614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11" name="Imagen 110">
            <a:extLst>
              <a:ext uri="{FF2B5EF4-FFF2-40B4-BE49-F238E27FC236}">
                <a16:creationId xmlns:a16="http://schemas.microsoft.com/office/drawing/2014/main" id="{309171E7-3B32-A53E-50BC-CF310078EE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4695899"/>
            <a:ext cx="1800000" cy="360000"/>
          </a:xfrm>
          <a:prstGeom prst="rect">
            <a:avLst/>
          </a:prstGeom>
        </p:spPr>
      </p:pic>
      <p:sp>
        <p:nvSpPr>
          <p:cNvPr id="112" name="CuadroTexto 111">
            <a:extLst>
              <a:ext uri="{FF2B5EF4-FFF2-40B4-BE49-F238E27FC236}">
                <a16:creationId xmlns:a16="http://schemas.microsoft.com/office/drawing/2014/main" id="{637C68D1-2D0C-2158-024D-14570E356FD2}"/>
              </a:ext>
            </a:extLst>
          </p:cNvPr>
          <p:cNvSpPr txBox="1"/>
          <p:nvPr/>
        </p:nvSpPr>
        <p:spPr>
          <a:xfrm>
            <a:off x="1380285" y="4623814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63734BBD-3D58-EDD7-1F80-9ADE9535D6AC}"/>
              </a:ext>
            </a:extLst>
          </p:cNvPr>
          <p:cNvSpPr txBox="1"/>
          <p:nvPr/>
        </p:nvSpPr>
        <p:spPr>
          <a:xfrm>
            <a:off x="1279647" y="4850499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14" name="Imagen 113">
            <a:extLst>
              <a:ext uri="{FF2B5EF4-FFF2-40B4-BE49-F238E27FC236}">
                <a16:creationId xmlns:a16="http://schemas.microsoft.com/office/drawing/2014/main" id="{0F812DA5-B0B2-E2E4-BD23-7E7B0CB0FD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4695899"/>
            <a:ext cx="1800000" cy="360000"/>
          </a:xfrm>
          <a:prstGeom prst="rect">
            <a:avLst/>
          </a:prstGeom>
        </p:spPr>
      </p:pic>
      <p:sp>
        <p:nvSpPr>
          <p:cNvPr id="115" name="CuadroTexto 114">
            <a:extLst>
              <a:ext uri="{FF2B5EF4-FFF2-40B4-BE49-F238E27FC236}">
                <a16:creationId xmlns:a16="http://schemas.microsoft.com/office/drawing/2014/main" id="{A94735E2-C9A8-A516-E8B7-D4FB3D336BFF}"/>
              </a:ext>
            </a:extLst>
          </p:cNvPr>
          <p:cNvSpPr txBox="1"/>
          <p:nvPr/>
        </p:nvSpPr>
        <p:spPr>
          <a:xfrm>
            <a:off x="3205685" y="4623814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AC4FECDA-AEA0-827B-6EE0-523314297B14}"/>
              </a:ext>
            </a:extLst>
          </p:cNvPr>
          <p:cNvSpPr txBox="1"/>
          <p:nvPr/>
        </p:nvSpPr>
        <p:spPr>
          <a:xfrm>
            <a:off x="3105047" y="4850499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17" name="Imagen 116">
            <a:extLst>
              <a:ext uri="{FF2B5EF4-FFF2-40B4-BE49-F238E27FC236}">
                <a16:creationId xmlns:a16="http://schemas.microsoft.com/office/drawing/2014/main" id="{7F01D50C-8225-92D5-AB8B-46414DB365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4695899"/>
            <a:ext cx="1800000" cy="360000"/>
          </a:xfrm>
          <a:prstGeom prst="rect">
            <a:avLst/>
          </a:prstGeom>
        </p:spPr>
      </p:pic>
      <p:sp>
        <p:nvSpPr>
          <p:cNvPr id="118" name="CuadroTexto 117">
            <a:extLst>
              <a:ext uri="{FF2B5EF4-FFF2-40B4-BE49-F238E27FC236}">
                <a16:creationId xmlns:a16="http://schemas.microsoft.com/office/drawing/2014/main" id="{E6D98866-8929-456B-93F7-70EF73C0C96B}"/>
              </a:ext>
            </a:extLst>
          </p:cNvPr>
          <p:cNvSpPr txBox="1"/>
          <p:nvPr/>
        </p:nvSpPr>
        <p:spPr>
          <a:xfrm>
            <a:off x="5031085" y="4623814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82612357-4747-B056-6AA0-7716E88C2595}"/>
              </a:ext>
            </a:extLst>
          </p:cNvPr>
          <p:cNvSpPr txBox="1"/>
          <p:nvPr/>
        </p:nvSpPr>
        <p:spPr>
          <a:xfrm>
            <a:off x="4930447" y="4850499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20" name="Imagen 119">
            <a:extLst>
              <a:ext uri="{FF2B5EF4-FFF2-40B4-BE49-F238E27FC236}">
                <a16:creationId xmlns:a16="http://schemas.microsoft.com/office/drawing/2014/main" id="{4A90C1C6-3665-6D61-56C2-7114AFEC89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5055478"/>
            <a:ext cx="1800000" cy="360000"/>
          </a:xfrm>
          <a:prstGeom prst="rect">
            <a:avLst/>
          </a:prstGeom>
        </p:spPr>
      </p:pic>
      <p:sp>
        <p:nvSpPr>
          <p:cNvPr id="121" name="CuadroTexto 120">
            <a:extLst>
              <a:ext uri="{FF2B5EF4-FFF2-40B4-BE49-F238E27FC236}">
                <a16:creationId xmlns:a16="http://schemas.microsoft.com/office/drawing/2014/main" id="{98F0FD86-E805-F9C3-93FE-66736130468F}"/>
              </a:ext>
            </a:extLst>
          </p:cNvPr>
          <p:cNvSpPr txBox="1"/>
          <p:nvPr/>
        </p:nvSpPr>
        <p:spPr>
          <a:xfrm>
            <a:off x="1380285" y="4983393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DB281F54-F527-EBE2-DA48-2DDBFEBF65F2}"/>
              </a:ext>
            </a:extLst>
          </p:cNvPr>
          <p:cNvSpPr txBox="1"/>
          <p:nvPr/>
        </p:nvSpPr>
        <p:spPr>
          <a:xfrm>
            <a:off x="1279647" y="5210078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23" name="Imagen 122">
            <a:extLst>
              <a:ext uri="{FF2B5EF4-FFF2-40B4-BE49-F238E27FC236}">
                <a16:creationId xmlns:a16="http://schemas.microsoft.com/office/drawing/2014/main" id="{8D33640A-9F73-795C-D7D7-D51E91F5DB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5055478"/>
            <a:ext cx="1800000" cy="360000"/>
          </a:xfrm>
          <a:prstGeom prst="rect">
            <a:avLst/>
          </a:prstGeom>
        </p:spPr>
      </p:pic>
      <p:sp>
        <p:nvSpPr>
          <p:cNvPr id="124" name="CuadroTexto 123">
            <a:extLst>
              <a:ext uri="{FF2B5EF4-FFF2-40B4-BE49-F238E27FC236}">
                <a16:creationId xmlns:a16="http://schemas.microsoft.com/office/drawing/2014/main" id="{A69EAA89-BB6D-411E-ABF4-606F7A3592D3}"/>
              </a:ext>
            </a:extLst>
          </p:cNvPr>
          <p:cNvSpPr txBox="1"/>
          <p:nvPr/>
        </p:nvSpPr>
        <p:spPr>
          <a:xfrm>
            <a:off x="3205685" y="4983393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25" name="CuadroTexto 124">
            <a:extLst>
              <a:ext uri="{FF2B5EF4-FFF2-40B4-BE49-F238E27FC236}">
                <a16:creationId xmlns:a16="http://schemas.microsoft.com/office/drawing/2014/main" id="{70023024-F11D-5C35-0F15-226304B0C6FA}"/>
              </a:ext>
            </a:extLst>
          </p:cNvPr>
          <p:cNvSpPr txBox="1"/>
          <p:nvPr/>
        </p:nvSpPr>
        <p:spPr>
          <a:xfrm>
            <a:off x="3105047" y="5210078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26" name="Imagen 125">
            <a:extLst>
              <a:ext uri="{FF2B5EF4-FFF2-40B4-BE49-F238E27FC236}">
                <a16:creationId xmlns:a16="http://schemas.microsoft.com/office/drawing/2014/main" id="{A4170A68-F59D-4B9C-9885-FFE72D7512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5055478"/>
            <a:ext cx="1800000" cy="360000"/>
          </a:xfrm>
          <a:prstGeom prst="rect">
            <a:avLst/>
          </a:prstGeom>
        </p:spPr>
      </p:pic>
      <p:sp>
        <p:nvSpPr>
          <p:cNvPr id="127" name="CuadroTexto 126">
            <a:extLst>
              <a:ext uri="{FF2B5EF4-FFF2-40B4-BE49-F238E27FC236}">
                <a16:creationId xmlns:a16="http://schemas.microsoft.com/office/drawing/2014/main" id="{0824B639-0DC7-D1CB-40B8-9D359024B458}"/>
              </a:ext>
            </a:extLst>
          </p:cNvPr>
          <p:cNvSpPr txBox="1"/>
          <p:nvPr/>
        </p:nvSpPr>
        <p:spPr>
          <a:xfrm>
            <a:off x="5031085" y="4983393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59D4760B-DA2F-6F21-9136-AF83415D1598}"/>
              </a:ext>
            </a:extLst>
          </p:cNvPr>
          <p:cNvSpPr txBox="1"/>
          <p:nvPr/>
        </p:nvSpPr>
        <p:spPr>
          <a:xfrm>
            <a:off x="4930447" y="5210078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29" name="Imagen 128">
            <a:extLst>
              <a:ext uri="{FF2B5EF4-FFF2-40B4-BE49-F238E27FC236}">
                <a16:creationId xmlns:a16="http://schemas.microsoft.com/office/drawing/2014/main" id="{317D610C-4389-3377-9C78-B71C5B3854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5421407"/>
            <a:ext cx="1800000" cy="360000"/>
          </a:xfrm>
          <a:prstGeom prst="rect">
            <a:avLst/>
          </a:prstGeom>
        </p:spPr>
      </p:pic>
      <p:sp>
        <p:nvSpPr>
          <p:cNvPr id="130" name="CuadroTexto 129">
            <a:extLst>
              <a:ext uri="{FF2B5EF4-FFF2-40B4-BE49-F238E27FC236}">
                <a16:creationId xmlns:a16="http://schemas.microsoft.com/office/drawing/2014/main" id="{E7FB1695-B1A7-DC73-4C5D-E8E25085AFB1}"/>
              </a:ext>
            </a:extLst>
          </p:cNvPr>
          <p:cNvSpPr txBox="1"/>
          <p:nvPr/>
        </p:nvSpPr>
        <p:spPr>
          <a:xfrm>
            <a:off x="1380285" y="5349322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B2ED25B9-4DF7-0818-81F4-35768124361F}"/>
              </a:ext>
            </a:extLst>
          </p:cNvPr>
          <p:cNvSpPr txBox="1"/>
          <p:nvPr/>
        </p:nvSpPr>
        <p:spPr>
          <a:xfrm>
            <a:off x="1279647" y="5576007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32" name="Imagen 131">
            <a:extLst>
              <a:ext uri="{FF2B5EF4-FFF2-40B4-BE49-F238E27FC236}">
                <a16:creationId xmlns:a16="http://schemas.microsoft.com/office/drawing/2014/main" id="{7AA5E5A2-4709-F67E-E03E-5DAB156492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5421407"/>
            <a:ext cx="1800000" cy="360000"/>
          </a:xfrm>
          <a:prstGeom prst="rect">
            <a:avLst/>
          </a:prstGeom>
        </p:spPr>
      </p:pic>
      <p:sp>
        <p:nvSpPr>
          <p:cNvPr id="133" name="CuadroTexto 132">
            <a:extLst>
              <a:ext uri="{FF2B5EF4-FFF2-40B4-BE49-F238E27FC236}">
                <a16:creationId xmlns:a16="http://schemas.microsoft.com/office/drawing/2014/main" id="{A0390944-FCAB-56AA-E13D-8DECCAD4F6B1}"/>
              </a:ext>
            </a:extLst>
          </p:cNvPr>
          <p:cNvSpPr txBox="1"/>
          <p:nvPr/>
        </p:nvSpPr>
        <p:spPr>
          <a:xfrm>
            <a:off x="3205685" y="5349322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34" name="CuadroTexto 133">
            <a:extLst>
              <a:ext uri="{FF2B5EF4-FFF2-40B4-BE49-F238E27FC236}">
                <a16:creationId xmlns:a16="http://schemas.microsoft.com/office/drawing/2014/main" id="{7BA41B41-125A-5D65-6196-7885A2D41807}"/>
              </a:ext>
            </a:extLst>
          </p:cNvPr>
          <p:cNvSpPr txBox="1"/>
          <p:nvPr/>
        </p:nvSpPr>
        <p:spPr>
          <a:xfrm>
            <a:off x="3105047" y="5576007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35" name="Imagen 134">
            <a:extLst>
              <a:ext uri="{FF2B5EF4-FFF2-40B4-BE49-F238E27FC236}">
                <a16:creationId xmlns:a16="http://schemas.microsoft.com/office/drawing/2014/main" id="{738E5210-6AB1-8F48-5906-D9A3CB1CB0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5421407"/>
            <a:ext cx="1800000" cy="360000"/>
          </a:xfrm>
          <a:prstGeom prst="rect">
            <a:avLst/>
          </a:prstGeom>
        </p:spPr>
      </p:pic>
      <p:sp>
        <p:nvSpPr>
          <p:cNvPr id="136" name="CuadroTexto 135">
            <a:extLst>
              <a:ext uri="{FF2B5EF4-FFF2-40B4-BE49-F238E27FC236}">
                <a16:creationId xmlns:a16="http://schemas.microsoft.com/office/drawing/2014/main" id="{0C7BB267-D30B-842D-77D5-806C275F532E}"/>
              </a:ext>
            </a:extLst>
          </p:cNvPr>
          <p:cNvSpPr txBox="1"/>
          <p:nvPr/>
        </p:nvSpPr>
        <p:spPr>
          <a:xfrm>
            <a:off x="5031085" y="5349322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9EC6E3F3-C5A8-A57A-CDD0-D9866CBEB945}"/>
              </a:ext>
            </a:extLst>
          </p:cNvPr>
          <p:cNvSpPr txBox="1"/>
          <p:nvPr/>
        </p:nvSpPr>
        <p:spPr>
          <a:xfrm>
            <a:off x="4930447" y="5576007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38" name="Imagen 137">
            <a:extLst>
              <a:ext uri="{FF2B5EF4-FFF2-40B4-BE49-F238E27FC236}">
                <a16:creationId xmlns:a16="http://schemas.microsoft.com/office/drawing/2014/main" id="{A38FF0C8-8396-9D54-5BDB-FC4B87EC61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5780986"/>
            <a:ext cx="1800000" cy="360000"/>
          </a:xfrm>
          <a:prstGeom prst="rect">
            <a:avLst/>
          </a:prstGeom>
        </p:spPr>
      </p:pic>
      <p:sp>
        <p:nvSpPr>
          <p:cNvPr id="139" name="CuadroTexto 138">
            <a:extLst>
              <a:ext uri="{FF2B5EF4-FFF2-40B4-BE49-F238E27FC236}">
                <a16:creationId xmlns:a16="http://schemas.microsoft.com/office/drawing/2014/main" id="{F5BF8FE8-CE36-F83A-7F23-CEC7ABF516A2}"/>
              </a:ext>
            </a:extLst>
          </p:cNvPr>
          <p:cNvSpPr txBox="1"/>
          <p:nvPr/>
        </p:nvSpPr>
        <p:spPr>
          <a:xfrm>
            <a:off x="1380285" y="5708901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40" name="CuadroTexto 139">
            <a:extLst>
              <a:ext uri="{FF2B5EF4-FFF2-40B4-BE49-F238E27FC236}">
                <a16:creationId xmlns:a16="http://schemas.microsoft.com/office/drawing/2014/main" id="{C398DA76-F102-4C28-5889-6903D40677AB}"/>
              </a:ext>
            </a:extLst>
          </p:cNvPr>
          <p:cNvSpPr txBox="1"/>
          <p:nvPr/>
        </p:nvSpPr>
        <p:spPr>
          <a:xfrm>
            <a:off x="1279647" y="5935586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41" name="Imagen 140">
            <a:extLst>
              <a:ext uri="{FF2B5EF4-FFF2-40B4-BE49-F238E27FC236}">
                <a16:creationId xmlns:a16="http://schemas.microsoft.com/office/drawing/2014/main" id="{8BEA9DC4-23A6-5BF5-F760-7FA98E468E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5780986"/>
            <a:ext cx="1800000" cy="360000"/>
          </a:xfrm>
          <a:prstGeom prst="rect">
            <a:avLst/>
          </a:prstGeom>
        </p:spPr>
      </p:pic>
      <p:sp>
        <p:nvSpPr>
          <p:cNvPr id="142" name="CuadroTexto 141">
            <a:extLst>
              <a:ext uri="{FF2B5EF4-FFF2-40B4-BE49-F238E27FC236}">
                <a16:creationId xmlns:a16="http://schemas.microsoft.com/office/drawing/2014/main" id="{9B1DE47A-EBD7-47C8-C3BD-7F5407CB8452}"/>
              </a:ext>
            </a:extLst>
          </p:cNvPr>
          <p:cNvSpPr txBox="1"/>
          <p:nvPr/>
        </p:nvSpPr>
        <p:spPr>
          <a:xfrm>
            <a:off x="3205685" y="5708901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2A90EBE5-7200-EFE0-940B-314E5E1A2A75}"/>
              </a:ext>
            </a:extLst>
          </p:cNvPr>
          <p:cNvSpPr txBox="1"/>
          <p:nvPr/>
        </p:nvSpPr>
        <p:spPr>
          <a:xfrm>
            <a:off x="3105047" y="5935586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44" name="Imagen 143">
            <a:extLst>
              <a:ext uri="{FF2B5EF4-FFF2-40B4-BE49-F238E27FC236}">
                <a16:creationId xmlns:a16="http://schemas.microsoft.com/office/drawing/2014/main" id="{D3EA3161-EBB8-C518-33EB-AFE630CECE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5780986"/>
            <a:ext cx="1800000" cy="360000"/>
          </a:xfrm>
          <a:prstGeom prst="rect">
            <a:avLst/>
          </a:prstGeom>
        </p:spPr>
      </p:pic>
      <p:sp>
        <p:nvSpPr>
          <p:cNvPr id="145" name="CuadroTexto 144">
            <a:extLst>
              <a:ext uri="{FF2B5EF4-FFF2-40B4-BE49-F238E27FC236}">
                <a16:creationId xmlns:a16="http://schemas.microsoft.com/office/drawing/2014/main" id="{59BB54DC-5782-7CDB-4D87-E3A5EF055197}"/>
              </a:ext>
            </a:extLst>
          </p:cNvPr>
          <p:cNvSpPr txBox="1"/>
          <p:nvPr/>
        </p:nvSpPr>
        <p:spPr>
          <a:xfrm>
            <a:off x="5031085" y="5708901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46" name="CuadroTexto 145">
            <a:extLst>
              <a:ext uri="{FF2B5EF4-FFF2-40B4-BE49-F238E27FC236}">
                <a16:creationId xmlns:a16="http://schemas.microsoft.com/office/drawing/2014/main" id="{620288B0-6516-1563-96DD-6425DF61C62F}"/>
              </a:ext>
            </a:extLst>
          </p:cNvPr>
          <p:cNvSpPr txBox="1"/>
          <p:nvPr/>
        </p:nvSpPr>
        <p:spPr>
          <a:xfrm>
            <a:off x="4930447" y="5935586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47" name="Imagen 146">
            <a:extLst>
              <a:ext uri="{FF2B5EF4-FFF2-40B4-BE49-F238E27FC236}">
                <a16:creationId xmlns:a16="http://schemas.microsoft.com/office/drawing/2014/main" id="{8ECB8947-FB6C-0802-3839-2A602D9AFE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6148060"/>
            <a:ext cx="1800000" cy="360000"/>
          </a:xfrm>
          <a:prstGeom prst="rect">
            <a:avLst/>
          </a:prstGeom>
        </p:spPr>
      </p:pic>
      <p:sp>
        <p:nvSpPr>
          <p:cNvPr id="148" name="CuadroTexto 147">
            <a:extLst>
              <a:ext uri="{FF2B5EF4-FFF2-40B4-BE49-F238E27FC236}">
                <a16:creationId xmlns:a16="http://schemas.microsoft.com/office/drawing/2014/main" id="{BF66E5CC-385D-9FD6-C722-4CD4E39AE469}"/>
              </a:ext>
            </a:extLst>
          </p:cNvPr>
          <p:cNvSpPr txBox="1"/>
          <p:nvPr/>
        </p:nvSpPr>
        <p:spPr>
          <a:xfrm>
            <a:off x="1380285" y="6075975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49" name="CuadroTexto 148">
            <a:extLst>
              <a:ext uri="{FF2B5EF4-FFF2-40B4-BE49-F238E27FC236}">
                <a16:creationId xmlns:a16="http://schemas.microsoft.com/office/drawing/2014/main" id="{2E632E53-BA0C-7873-BF0F-667F45DB4676}"/>
              </a:ext>
            </a:extLst>
          </p:cNvPr>
          <p:cNvSpPr txBox="1"/>
          <p:nvPr/>
        </p:nvSpPr>
        <p:spPr>
          <a:xfrm>
            <a:off x="1279647" y="6302660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50" name="Imagen 149">
            <a:extLst>
              <a:ext uri="{FF2B5EF4-FFF2-40B4-BE49-F238E27FC236}">
                <a16:creationId xmlns:a16="http://schemas.microsoft.com/office/drawing/2014/main" id="{4CB32B11-88E2-A714-F4DB-69465F808E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6148060"/>
            <a:ext cx="1800000" cy="360000"/>
          </a:xfrm>
          <a:prstGeom prst="rect">
            <a:avLst/>
          </a:prstGeom>
        </p:spPr>
      </p:pic>
      <p:sp>
        <p:nvSpPr>
          <p:cNvPr id="151" name="CuadroTexto 150">
            <a:extLst>
              <a:ext uri="{FF2B5EF4-FFF2-40B4-BE49-F238E27FC236}">
                <a16:creationId xmlns:a16="http://schemas.microsoft.com/office/drawing/2014/main" id="{CF62F4EA-5336-D292-51DC-2BAD29D89A8E}"/>
              </a:ext>
            </a:extLst>
          </p:cNvPr>
          <p:cNvSpPr txBox="1"/>
          <p:nvPr/>
        </p:nvSpPr>
        <p:spPr>
          <a:xfrm>
            <a:off x="3205685" y="6075975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52" name="CuadroTexto 151">
            <a:extLst>
              <a:ext uri="{FF2B5EF4-FFF2-40B4-BE49-F238E27FC236}">
                <a16:creationId xmlns:a16="http://schemas.microsoft.com/office/drawing/2014/main" id="{CD05D52D-D218-AB8B-1F38-AF32A3D139BF}"/>
              </a:ext>
            </a:extLst>
          </p:cNvPr>
          <p:cNvSpPr txBox="1"/>
          <p:nvPr/>
        </p:nvSpPr>
        <p:spPr>
          <a:xfrm>
            <a:off x="3105047" y="6302660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53" name="Imagen 152">
            <a:extLst>
              <a:ext uri="{FF2B5EF4-FFF2-40B4-BE49-F238E27FC236}">
                <a16:creationId xmlns:a16="http://schemas.microsoft.com/office/drawing/2014/main" id="{C567E281-265D-C583-BA22-2D69B2AC00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6148060"/>
            <a:ext cx="1800000" cy="360000"/>
          </a:xfrm>
          <a:prstGeom prst="rect">
            <a:avLst/>
          </a:prstGeom>
        </p:spPr>
      </p:pic>
      <p:sp>
        <p:nvSpPr>
          <p:cNvPr id="154" name="CuadroTexto 153">
            <a:extLst>
              <a:ext uri="{FF2B5EF4-FFF2-40B4-BE49-F238E27FC236}">
                <a16:creationId xmlns:a16="http://schemas.microsoft.com/office/drawing/2014/main" id="{81B07413-7BF5-D47A-8A36-45AD7E7F58C7}"/>
              </a:ext>
            </a:extLst>
          </p:cNvPr>
          <p:cNvSpPr txBox="1"/>
          <p:nvPr/>
        </p:nvSpPr>
        <p:spPr>
          <a:xfrm>
            <a:off x="5031085" y="6075975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55" name="CuadroTexto 154">
            <a:extLst>
              <a:ext uri="{FF2B5EF4-FFF2-40B4-BE49-F238E27FC236}">
                <a16:creationId xmlns:a16="http://schemas.microsoft.com/office/drawing/2014/main" id="{8B29CCB9-7DFD-5FE5-8373-1D4A4A7B609B}"/>
              </a:ext>
            </a:extLst>
          </p:cNvPr>
          <p:cNvSpPr txBox="1"/>
          <p:nvPr/>
        </p:nvSpPr>
        <p:spPr>
          <a:xfrm>
            <a:off x="4930447" y="6302660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56" name="Imagen 155">
            <a:extLst>
              <a:ext uri="{FF2B5EF4-FFF2-40B4-BE49-F238E27FC236}">
                <a16:creationId xmlns:a16="http://schemas.microsoft.com/office/drawing/2014/main" id="{02D5387F-7B40-6C2A-235E-E682F8FEE2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6507639"/>
            <a:ext cx="1800000" cy="360000"/>
          </a:xfrm>
          <a:prstGeom prst="rect">
            <a:avLst/>
          </a:prstGeom>
        </p:spPr>
      </p:pic>
      <p:sp>
        <p:nvSpPr>
          <p:cNvPr id="157" name="CuadroTexto 156">
            <a:extLst>
              <a:ext uri="{FF2B5EF4-FFF2-40B4-BE49-F238E27FC236}">
                <a16:creationId xmlns:a16="http://schemas.microsoft.com/office/drawing/2014/main" id="{2A4CB825-31E2-4BC0-9BD5-CE529ECDA6BD}"/>
              </a:ext>
            </a:extLst>
          </p:cNvPr>
          <p:cNvSpPr txBox="1"/>
          <p:nvPr/>
        </p:nvSpPr>
        <p:spPr>
          <a:xfrm>
            <a:off x="1380285" y="6435554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58" name="CuadroTexto 157">
            <a:extLst>
              <a:ext uri="{FF2B5EF4-FFF2-40B4-BE49-F238E27FC236}">
                <a16:creationId xmlns:a16="http://schemas.microsoft.com/office/drawing/2014/main" id="{6E580538-2449-621C-AE40-1B535278EDF3}"/>
              </a:ext>
            </a:extLst>
          </p:cNvPr>
          <p:cNvSpPr txBox="1"/>
          <p:nvPr/>
        </p:nvSpPr>
        <p:spPr>
          <a:xfrm>
            <a:off x="1279647" y="6662239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59" name="Imagen 158">
            <a:extLst>
              <a:ext uri="{FF2B5EF4-FFF2-40B4-BE49-F238E27FC236}">
                <a16:creationId xmlns:a16="http://schemas.microsoft.com/office/drawing/2014/main" id="{63794A71-47DE-313A-3716-AEEA2A157C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6507639"/>
            <a:ext cx="1800000" cy="360000"/>
          </a:xfrm>
          <a:prstGeom prst="rect">
            <a:avLst/>
          </a:prstGeom>
        </p:spPr>
      </p:pic>
      <p:sp>
        <p:nvSpPr>
          <p:cNvPr id="160" name="CuadroTexto 159">
            <a:extLst>
              <a:ext uri="{FF2B5EF4-FFF2-40B4-BE49-F238E27FC236}">
                <a16:creationId xmlns:a16="http://schemas.microsoft.com/office/drawing/2014/main" id="{63EEEA93-9D46-4EBB-30A9-8D1A45311CDB}"/>
              </a:ext>
            </a:extLst>
          </p:cNvPr>
          <p:cNvSpPr txBox="1"/>
          <p:nvPr/>
        </p:nvSpPr>
        <p:spPr>
          <a:xfrm>
            <a:off x="3205685" y="6435554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61" name="CuadroTexto 160">
            <a:extLst>
              <a:ext uri="{FF2B5EF4-FFF2-40B4-BE49-F238E27FC236}">
                <a16:creationId xmlns:a16="http://schemas.microsoft.com/office/drawing/2014/main" id="{37E55E86-B24E-F7E5-3E5C-57A786BF9759}"/>
              </a:ext>
            </a:extLst>
          </p:cNvPr>
          <p:cNvSpPr txBox="1"/>
          <p:nvPr/>
        </p:nvSpPr>
        <p:spPr>
          <a:xfrm>
            <a:off x="3105047" y="6662239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62" name="Imagen 161">
            <a:extLst>
              <a:ext uri="{FF2B5EF4-FFF2-40B4-BE49-F238E27FC236}">
                <a16:creationId xmlns:a16="http://schemas.microsoft.com/office/drawing/2014/main" id="{AF874A27-BDAC-94E5-D8AA-24379E8E6A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6507639"/>
            <a:ext cx="1800000" cy="360000"/>
          </a:xfrm>
          <a:prstGeom prst="rect">
            <a:avLst/>
          </a:prstGeom>
        </p:spPr>
      </p:pic>
      <p:sp>
        <p:nvSpPr>
          <p:cNvPr id="163" name="CuadroTexto 162">
            <a:extLst>
              <a:ext uri="{FF2B5EF4-FFF2-40B4-BE49-F238E27FC236}">
                <a16:creationId xmlns:a16="http://schemas.microsoft.com/office/drawing/2014/main" id="{95E5D704-5F36-A320-FB88-82E3831684ED}"/>
              </a:ext>
            </a:extLst>
          </p:cNvPr>
          <p:cNvSpPr txBox="1"/>
          <p:nvPr/>
        </p:nvSpPr>
        <p:spPr>
          <a:xfrm>
            <a:off x="5031085" y="6435554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64" name="CuadroTexto 163">
            <a:extLst>
              <a:ext uri="{FF2B5EF4-FFF2-40B4-BE49-F238E27FC236}">
                <a16:creationId xmlns:a16="http://schemas.microsoft.com/office/drawing/2014/main" id="{624E5A1A-AD1A-AA25-9367-4CA73BE0AE9E}"/>
              </a:ext>
            </a:extLst>
          </p:cNvPr>
          <p:cNvSpPr txBox="1"/>
          <p:nvPr/>
        </p:nvSpPr>
        <p:spPr>
          <a:xfrm>
            <a:off x="4930447" y="6662239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65" name="Imagen 164">
            <a:extLst>
              <a:ext uri="{FF2B5EF4-FFF2-40B4-BE49-F238E27FC236}">
                <a16:creationId xmlns:a16="http://schemas.microsoft.com/office/drawing/2014/main" id="{4A9094A8-6595-9C1C-8FD8-FC7772C927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6873568"/>
            <a:ext cx="1800000" cy="360000"/>
          </a:xfrm>
          <a:prstGeom prst="rect">
            <a:avLst/>
          </a:prstGeom>
        </p:spPr>
      </p:pic>
      <p:sp>
        <p:nvSpPr>
          <p:cNvPr id="166" name="CuadroTexto 165">
            <a:extLst>
              <a:ext uri="{FF2B5EF4-FFF2-40B4-BE49-F238E27FC236}">
                <a16:creationId xmlns:a16="http://schemas.microsoft.com/office/drawing/2014/main" id="{4CDB9B31-0589-E295-335D-86CA25D8FD50}"/>
              </a:ext>
            </a:extLst>
          </p:cNvPr>
          <p:cNvSpPr txBox="1"/>
          <p:nvPr/>
        </p:nvSpPr>
        <p:spPr>
          <a:xfrm>
            <a:off x="1380285" y="6801483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67" name="CuadroTexto 166">
            <a:extLst>
              <a:ext uri="{FF2B5EF4-FFF2-40B4-BE49-F238E27FC236}">
                <a16:creationId xmlns:a16="http://schemas.microsoft.com/office/drawing/2014/main" id="{6FC99FD7-E1AF-3C0D-0E34-5287792F586E}"/>
              </a:ext>
            </a:extLst>
          </p:cNvPr>
          <p:cNvSpPr txBox="1"/>
          <p:nvPr/>
        </p:nvSpPr>
        <p:spPr>
          <a:xfrm>
            <a:off x="1279647" y="7028168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68" name="Imagen 167">
            <a:extLst>
              <a:ext uri="{FF2B5EF4-FFF2-40B4-BE49-F238E27FC236}">
                <a16:creationId xmlns:a16="http://schemas.microsoft.com/office/drawing/2014/main" id="{A47D7CA7-E2EC-4FDD-2380-60A0A0183E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6873568"/>
            <a:ext cx="1800000" cy="360000"/>
          </a:xfrm>
          <a:prstGeom prst="rect">
            <a:avLst/>
          </a:prstGeom>
        </p:spPr>
      </p:pic>
      <p:sp>
        <p:nvSpPr>
          <p:cNvPr id="169" name="CuadroTexto 168">
            <a:extLst>
              <a:ext uri="{FF2B5EF4-FFF2-40B4-BE49-F238E27FC236}">
                <a16:creationId xmlns:a16="http://schemas.microsoft.com/office/drawing/2014/main" id="{22348AFC-DC41-CAFD-7A15-035E5629BC57}"/>
              </a:ext>
            </a:extLst>
          </p:cNvPr>
          <p:cNvSpPr txBox="1"/>
          <p:nvPr/>
        </p:nvSpPr>
        <p:spPr>
          <a:xfrm>
            <a:off x="3205685" y="6801483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70" name="CuadroTexto 169">
            <a:extLst>
              <a:ext uri="{FF2B5EF4-FFF2-40B4-BE49-F238E27FC236}">
                <a16:creationId xmlns:a16="http://schemas.microsoft.com/office/drawing/2014/main" id="{0E8FC924-810C-85FA-DF51-9E61C0107B4E}"/>
              </a:ext>
            </a:extLst>
          </p:cNvPr>
          <p:cNvSpPr txBox="1"/>
          <p:nvPr/>
        </p:nvSpPr>
        <p:spPr>
          <a:xfrm>
            <a:off x="3105047" y="7028168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71" name="Imagen 170">
            <a:extLst>
              <a:ext uri="{FF2B5EF4-FFF2-40B4-BE49-F238E27FC236}">
                <a16:creationId xmlns:a16="http://schemas.microsoft.com/office/drawing/2014/main" id="{9CEEADAA-E647-B42C-3F86-ED594F0E7B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6873568"/>
            <a:ext cx="1800000" cy="360000"/>
          </a:xfrm>
          <a:prstGeom prst="rect">
            <a:avLst/>
          </a:prstGeom>
        </p:spPr>
      </p:pic>
      <p:sp>
        <p:nvSpPr>
          <p:cNvPr id="172" name="CuadroTexto 171">
            <a:extLst>
              <a:ext uri="{FF2B5EF4-FFF2-40B4-BE49-F238E27FC236}">
                <a16:creationId xmlns:a16="http://schemas.microsoft.com/office/drawing/2014/main" id="{8BA4D046-82F7-DE8F-15C1-C5C27387F756}"/>
              </a:ext>
            </a:extLst>
          </p:cNvPr>
          <p:cNvSpPr txBox="1"/>
          <p:nvPr/>
        </p:nvSpPr>
        <p:spPr>
          <a:xfrm>
            <a:off x="5031085" y="6801483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73" name="CuadroTexto 172">
            <a:extLst>
              <a:ext uri="{FF2B5EF4-FFF2-40B4-BE49-F238E27FC236}">
                <a16:creationId xmlns:a16="http://schemas.microsoft.com/office/drawing/2014/main" id="{05E0B28C-87AB-9DE4-9CC2-0A69E48861DF}"/>
              </a:ext>
            </a:extLst>
          </p:cNvPr>
          <p:cNvSpPr txBox="1"/>
          <p:nvPr/>
        </p:nvSpPr>
        <p:spPr>
          <a:xfrm>
            <a:off x="4930447" y="7028168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74" name="Imagen 173">
            <a:extLst>
              <a:ext uri="{FF2B5EF4-FFF2-40B4-BE49-F238E27FC236}">
                <a16:creationId xmlns:a16="http://schemas.microsoft.com/office/drawing/2014/main" id="{0520F048-8375-70ED-907E-F08DAB3948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7233147"/>
            <a:ext cx="1800000" cy="360000"/>
          </a:xfrm>
          <a:prstGeom prst="rect">
            <a:avLst/>
          </a:prstGeom>
        </p:spPr>
      </p:pic>
      <p:sp>
        <p:nvSpPr>
          <p:cNvPr id="175" name="CuadroTexto 174">
            <a:extLst>
              <a:ext uri="{FF2B5EF4-FFF2-40B4-BE49-F238E27FC236}">
                <a16:creationId xmlns:a16="http://schemas.microsoft.com/office/drawing/2014/main" id="{BDD21F2E-932F-67A2-429A-61F00EA2744B}"/>
              </a:ext>
            </a:extLst>
          </p:cNvPr>
          <p:cNvSpPr txBox="1"/>
          <p:nvPr/>
        </p:nvSpPr>
        <p:spPr>
          <a:xfrm>
            <a:off x="1380285" y="7161062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76" name="CuadroTexto 175">
            <a:extLst>
              <a:ext uri="{FF2B5EF4-FFF2-40B4-BE49-F238E27FC236}">
                <a16:creationId xmlns:a16="http://schemas.microsoft.com/office/drawing/2014/main" id="{AE759B5F-77CF-C49B-5B54-4A2E86F3975E}"/>
              </a:ext>
            </a:extLst>
          </p:cNvPr>
          <p:cNvSpPr txBox="1"/>
          <p:nvPr/>
        </p:nvSpPr>
        <p:spPr>
          <a:xfrm>
            <a:off x="1279647" y="7387747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77" name="Imagen 176">
            <a:extLst>
              <a:ext uri="{FF2B5EF4-FFF2-40B4-BE49-F238E27FC236}">
                <a16:creationId xmlns:a16="http://schemas.microsoft.com/office/drawing/2014/main" id="{DC8F624A-23CA-D40F-27B8-C36D95B1DA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7233147"/>
            <a:ext cx="1800000" cy="360000"/>
          </a:xfrm>
          <a:prstGeom prst="rect">
            <a:avLst/>
          </a:prstGeom>
        </p:spPr>
      </p:pic>
      <p:sp>
        <p:nvSpPr>
          <p:cNvPr id="178" name="CuadroTexto 177">
            <a:extLst>
              <a:ext uri="{FF2B5EF4-FFF2-40B4-BE49-F238E27FC236}">
                <a16:creationId xmlns:a16="http://schemas.microsoft.com/office/drawing/2014/main" id="{436A3782-D20E-EE13-B46E-2CB9B751F39E}"/>
              </a:ext>
            </a:extLst>
          </p:cNvPr>
          <p:cNvSpPr txBox="1"/>
          <p:nvPr/>
        </p:nvSpPr>
        <p:spPr>
          <a:xfrm>
            <a:off x="3205685" y="7161062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79" name="CuadroTexto 178">
            <a:extLst>
              <a:ext uri="{FF2B5EF4-FFF2-40B4-BE49-F238E27FC236}">
                <a16:creationId xmlns:a16="http://schemas.microsoft.com/office/drawing/2014/main" id="{93DECBF6-289B-2350-7CA8-AE3CEEA986FD}"/>
              </a:ext>
            </a:extLst>
          </p:cNvPr>
          <p:cNvSpPr txBox="1"/>
          <p:nvPr/>
        </p:nvSpPr>
        <p:spPr>
          <a:xfrm>
            <a:off x="3105047" y="7387747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80" name="Imagen 179">
            <a:extLst>
              <a:ext uri="{FF2B5EF4-FFF2-40B4-BE49-F238E27FC236}">
                <a16:creationId xmlns:a16="http://schemas.microsoft.com/office/drawing/2014/main" id="{18A4189D-F8D8-A04E-5B9D-EE878AF63C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7233147"/>
            <a:ext cx="1800000" cy="360000"/>
          </a:xfrm>
          <a:prstGeom prst="rect">
            <a:avLst/>
          </a:prstGeom>
        </p:spPr>
      </p:pic>
      <p:sp>
        <p:nvSpPr>
          <p:cNvPr id="181" name="CuadroTexto 180">
            <a:extLst>
              <a:ext uri="{FF2B5EF4-FFF2-40B4-BE49-F238E27FC236}">
                <a16:creationId xmlns:a16="http://schemas.microsoft.com/office/drawing/2014/main" id="{B62A3DC3-BADC-06A8-AC86-051FD4592E34}"/>
              </a:ext>
            </a:extLst>
          </p:cNvPr>
          <p:cNvSpPr txBox="1"/>
          <p:nvPr/>
        </p:nvSpPr>
        <p:spPr>
          <a:xfrm>
            <a:off x="5031085" y="7161062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82" name="CuadroTexto 181">
            <a:extLst>
              <a:ext uri="{FF2B5EF4-FFF2-40B4-BE49-F238E27FC236}">
                <a16:creationId xmlns:a16="http://schemas.microsoft.com/office/drawing/2014/main" id="{7FF7A9CA-0599-99D4-F3FF-C0F59F340CB2}"/>
              </a:ext>
            </a:extLst>
          </p:cNvPr>
          <p:cNvSpPr txBox="1"/>
          <p:nvPr/>
        </p:nvSpPr>
        <p:spPr>
          <a:xfrm>
            <a:off x="4930447" y="7387747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83" name="Imagen 182">
            <a:extLst>
              <a:ext uri="{FF2B5EF4-FFF2-40B4-BE49-F238E27FC236}">
                <a16:creationId xmlns:a16="http://schemas.microsoft.com/office/drawing/2014/main" id="{A1E110B9-5629-062D-2E19-F69645FC9C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7596032"/>
            <a:ext cx="1800000" cy="360000"/>
          </a:xfrm>
          <a:prstGeom prst="rect">
            <a:avLst/>
          </a:prstGeom>
        </p:spPr>
      </p:pic>
      <p:sp>
        <p:nvSpPr>
          <p:cNvPr id="184" name="CuadroTexto 183">
            <a:extLst>
              <a:ext uri="{FF2B5EF4-FFF2-40B4-BE49-F238E27FC236}">
                <a16:creationId xmlns:a16="http://schemas.microsoft.com/office/drawing/2014/main" id="{C248F074-271B-FE81-D538-E50A8978A129}"/>
              </a:ext>
            </a:extLst>
          </p:cNvPr>
          <p:cNvSpPr txBox="1"/>
          <p:nvPr/>
        </p:nvSpPr>
        <p:spPr>
          <a:xfrm>
            <a:off x="1380285" y="7523947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85" name="CuadroTexto 184">
            <a:extLst>
              <a:ext uri="{FF2B5EF4-FFF2-40B4-BE49-F238E27FC236}">
                <a16:creationId xmlns:a16="http://schemas.microsoft.com/office/drawing/2014/main" id="{5B23ED8E-44AB-6D9F-93B3-9DF609C903E1}"/>
              </a:ext>
            </a:extLst>
          </p:cNvPr>
          <p:cNvSpPr txBox="1"/>
          <p:nvPr/>
        </p:nvSpPr>
        <p:spPr>
          <a:xfrm>
            <a:off x="1279647" y="7750632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86" name="Imagen 185">
            <a:extLst>
              <a:ext uri="{FF2B5EF4-FFF2-40B4-BE49-F238E27FC236}">
                <a16:creationId xmlns:a16="http://schemas.microsoft.com/office/drawing/2014/main" id="{DBF0E055-7BC4-3C01-983F-E9521181A1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7596032"/>
            <a:ext cx="1800000" cy="360000"/>
          </a:xfrm>
          <a:prstGeom prst="rect">
            <a:avLst/>
          </a:prstGeom>
        </p:spPr>
      </p:pic>
      <p:sp>
        <p:nvSpPr>
          <p:cNvPr id="187" name="CuadroTexto 186">
            <a:extLst>
              <a:ext uri="{FF2B5EF4-FFF2-40B4-BE49-F238E27FC236}">
                <a16:creationId xmlns:a16="http://schemas.microsoft.com/office/drawing/2014/main" id="{A926CC02-5995-E949-B490-E482EF8F17FD}"/>
              </a:ext>
            </a:extLst>
          </p:cNvPr>
          <p:cNvSpPr txBox="1"/>
          <p:nvPr/>
        </p:nvSpPr>
        <p:spPr>
          <a:xfrm>
            <a:off x="3205685" y="7523947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88" name="CuadroTexto 187">
            <a:extLst>
              <a:ext uri="{FF2B5EF4-FFF2-40B4-BE49-F238E27FC236}">
                <a16:creationId xmlns:a16="http://schemas.microsoft.com/office/drawing/2014/main" id="{092B945E-E5CE-2821-BFB1-44BC199470A4}"/>
              </a:ext>
            </a:extLst>
          </p:cNvPr>
          <p:cNvSpPr txBox="1"/>
          <p:nvPr/>
        </p:nvSpPr>
        <p:spPr>
          <a:xfrm>
            <a:off x="3105047" y="7750632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89" name="Imagen 188">
            <a:extLst>
              <a:ext uri="{FF2B5EF4-FFF2-40B4-BE49-F238E27FC236}">
                <a16:creationId xmlns:a16="http://schemas.microsoft.com/office/drawing/2014/main" id="{2584BD51-E552-C499-1D88-944BCA1CC5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7596032"/>
            <a:ext cx="1800000" cy="360000"/>
          </a:xfrm>
          <a:prstGeom prst="rect">
            <a:avLst/>
          </a:prstGeom>
        </p:spPr>
      </p:pic>
      <p:sp>
        <p:nvSpPr>
          <p:cNvPr id="190" name="CuadroTexto 189">
            <a:extLst>
              <a:ext uri="{FF2B5EF4-FFF2-40B4-BE49-F238E27FC236}">
                <a16:creationId xmlns:a16="http://schemas.microsoft.com/office/drawing/2014/main" id="{1990B414-D5FF-9478-FBA9-F646C2550EA6}"/>
              </a:ext>
            </a:extLst>
          </p:cNvPr>
          <p:cNvSpPr txBox="1"/>
          <p:nvPr/>
        </p:nvSpPr>
        <p:spPr>
          <a:xfrm>
            <a:off x="5031085" y="7523947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91" name="CuadroTexto 190">
            <a:extLst>
              <a:ext uri="{FF2B5EF4-FFF2-40B4-BE49-F238E27FC236}">
                <a16:creationId xmlns:a16="http://schemas.microsoft.com/office/drawing/2014/main" id="{94C48CF4-715A-1FD9-70B4-3DEC42BC47DF}"/>
              </a:ext>
            </a:extLst>
          </p:cNvPr>
          <p:cNvSpPr txBox="1"/>
          <p:nvPr/>
        </p:nvSpPr>
        <p:spPr>
          <a:xfrm>
            <a:off x="4930447" y="7750632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92" name="Imagen 191">
            <a:extLst>
              <a:ext uri="{FF2B5EF4-FFF2-40B4-BE49-F238E27FC236}">
                <a16:creationId xmlns:a16="http://schemas.microsoft.com/office/drawing/2014/main" id="{4151B9B1-3853-EEA7-D5BB-9D542436EC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7955611"/>
            <a:ext cx="1800000" cy="360000"/>
          </a:xfrm>
          <a:prstGeom prst="rect">
            <a:avLst/>
          </a:prstGeom>
        </p:spPr>
      </p:pic>
      <p:sp>
        <p:nvSpPr>
          <p:cNvPr id="193" name="CuadroTexto 192">
            <a:extLst>
              <a:ext uri="{FF2B5EF4-FFF2-40B4-BE49-F238E27FC236}">
                <a16:creationId xmlns:a16="http://schemas.microsoft.com/office/drawing/2014/main" id="{71FAF2C7-DE59-3A1C-21C2-7019179D1138}"/>
              </a:ext>
            </a:extLst>
          </p:cNvPr>
          <p:cNvSpPr txBox="1"/>
          <p:nvPr/>
        </p:nvSpPr>
        <p:spPr>
          <a:xfrm>
            <a:off x="1380285" y="7883526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94" name="CuadroTexto 193">
            <a:extLst>
              <a:ext uri="{FF2B5EF4-FFF2-40B4-BE49-F238E27FC236}">
                <a16:creationId xmlns:a16="http://schemas.microsoft.com/office/drawing/2014/main" id="{D4730D21-58DE-7061-5121-525B68F4F3C7}"/>
              </a:ext>
            </a:extLst>
          </p:cNvPr>
          <p:cNvSpPr txBox="1"/>
          <p:nvPr/>
        </p:nvSpPr>
        <p:spPr>
          <a:xfrm>
            <a:off x="1279647" y="8110211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95" name="Imagen 194">
            <a:extLst>
              <a:ext uri="{FF2B5EF4-FFF2-40B4-BE49-F238E27FC236}">
                <a16:creationId xmlns:a16="http://schemas.microsoft.com/office/drawing/2014/main" id="{3195F654-D0E7-7ACA-263C-55E82783B7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7955611"/>
            <a:ext cx="1800000" cy="360000"/>
          </a:xfrm>
          <a:prstGeom prst="rect">
            <a:avLst/>
          </a:prstGeom>
        </p:spPr>
      </p:pic>
      <p:sp>
        <p:nvSpPr>
          <p:cNvPr id="196" name="CuadroTexto 195">
            <a:extLst>
              <a:ext uri="{FF2B5EF4-FFF2-40B4-BE49-F238E27FC236}">
                <a16:creationId xmlns:a16="http://schemas.microsoft.com/office/drawing/2014/main" id="{CE993ACE-2869-B67B-B170-248FBADFF3F4}"/>
              </a:ext>
            </a:extLst>
          </p:cNvPr>
          <p:cNvSpPr txBox="1"/>
          <p:nvPr/>
        </p:nvSpPr>
        <p:spPr>
          <a:xfrm>
            <a:off x="3205685" y="7883526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197" name="CuadroTexto 196">
            <a:extLst>
              <a:ext uri="{FF2B5EF4-FFF2-40B4-BE49-F238E27FC236}">
                <a16:creationId xmlns:a16="http://schemas.microsoft.com/office/drawing/2014/main" id="{A62AD00E-9E19-3F5C-10D2-411AF2036153}"/>
              </a:ext>
            </a:extLst>
          </p:cNvPr>
          <p:cNvSpPr txBox="1"/>
          <p:nvPr/>
        </p:nvSpPr>
        <p:spPr>
          <a:xfrm>
            <a:off x="3105047" y="8110211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198" name="Imagen 197">
            <a:extLst>
              <a:ext uri="{FF2B5EF4-FFF2-40B4-BE49-F238E27FC236}">
                <a16:creationId xmlns:a16="http://schemas.microsoft.com/office/drawing/2014/main" id="{A607D55D-9A2D-8F35-F426-02266263CA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7955611"/>
            <a:ext cx="1800000" cy="360000"/>
          </a:xfrm>
          <a:prstGeom prst="rect">
            <a:avLst/>
          </a:prstGeom>
        </p:spPr>
      </p:pic>
      <p:sp>
        <p:nvSpPr>
          <p:cNvPr id="199" name="CuadroTexto 198">
            <a:extLst>
              <a:ext uri="{FF2B5EF4-FFF2-40B4-BE49-F238E27FC236}">
                <a16:creationId xmlns:a16="http://schemas.microsoft.com/office/drawing/2014/main" id="{513973DA-9527-DFEE-8C5C-20F5E44EAF37}"/>
              </a:ext>
            </a:extLst>
          </p:cNvPr>
          <p:cNvSpPr txBox="1"/>
          <p:nvPr/>
        </p:nvSpPr>
        <p:spPr>
          <a:xfrm>
            <a:off x="5031085" y="7883526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00" name="CuadroTexto 199">
            <a:extLst>
              <a:ext uri="{FF2B5EF4-FFF2-40B4-BE49-F238E27FC236}">
                <a16:creationId xmlns:a16="http://schemas.microsoft.com/office/drawing/2014/main" id="{2355010F-955E-FC26-D6B5-481D24D4F0A7}"/>
              </a:ext>
            </a:extLst>
          </p:cNvPr>
          <p:cNvSpPr txBox="1"/>
          <p:nvPr/>
        </p:nvSpPr>
        <p:spPr>
          <a:xfrm>
            <a:off x="4930447" y="8110211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46" name="Imagen 245">
            <a:extLst>
              <a:ext uri="{FF2B5EF4-FFF2-40B4-BE49-F238E27FC236}">
                <a16:creationId xmlns:a16="http://schemas.microsoft.com/office/drawing/2014/main" id="{1A5A570B-53D7-359C-B921-AA830F9F15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10051643"/>
            <a:ext cx="1800000" cy="360000"/>
          </a:xfrm>
          <a:prstGeom prst="rect">
            <a:avLst/>
          </a:prstGeom>
        </p:spPr>
      </p:pic>
      <p:sp>
        <p:nvSpPr>
          <p:cNvPr id="248" name="CuadroTexto 247">
            <a:extLst>
              <a:ext uri="{FF2B5EF4-FFF2-40B4-BE49-F238E27FC236}">
                <a16:creationId xmlns:a16="http://schemas.microsoft.com/office/drawing/2014/main" id="{04BC9BCA-661B-33D4-90CB-E28DC6873B25}"/>
              </a:ext>
            </a:extLst>
          </p:cNvPr>
          <p:cNvSpPr txBox="1"/>
          <p:nvPr/>
        </p:nvSpPr>
        <p:spPr>
          <a:xfrm>
            <a:off x="1279647" y="10206243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49" name="Imagen 248">
            <a:extLst>
              <a:ext uri="{FF2B5EF4-FFF2-40B4-BE49-F238E27FC236}">
                <a16:creationId xmlns:a16="http://schemas.microsoft.com/office/drawing/2014/main" id="{D96C48DA-FDDA-8D98-20C0-432702EB74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10051643"/>
            <a:ext cx="1800000" cy="360000"/>
          </a:xfrm>
          <a:prstGeom prst="rect">
            <a:avLst/>
          </a:prstGeom>
        </p:spPr>
      </p:pic>
      <p:sp>
        <p:nvSpPr>
          <p:cNvPr id="251" name="CuadroTexto 250">
            <a:extLst>
              <a:ext uri="{FF2B5EF4-FFF2-40B4-BE49-F238E27FC236}">
                <a16:creationId xmlns:a16="http://schemas.microsoft.com/office/drawing/2014/main" id="{C74FE717-A3B9-CCC4-E567-8462CCE3810A}"/>
              </a:ext>
            </a:extLst>
          </p:cNvPr>
          <p:cNvSpPr txBox="1"/>
          <p:nvPr/>
        </p:nvSpPr>
        <p:spPr>
          <a:xfrm>
            <a:off x="3105047" y="10206243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52" name="Imagen 251">
            <a:extLst>
              <a:ext uri="{FF2B5EF4-FFF2-40B4-BE49-F238E27FC236}">
                <a16:creationId xmlns:a16="http://schemas.microsoft.com/office/drawing/2014/main" id="{1B011CCF-AA48-B1E8-087B-85319B685F7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10051643"/>
            <a:ext cx="1800000" cy="360000"/>
          </a:xfrm>
          <a:prstGeom prst="rect">
            <a:avLst/>
          </a:prstGeom>
        </p:spPr>
      </p:pic>
      <p:sp>
        <p:nvSpPr>
          <p:cNvPr id="254" name="CuadroTexto 253">
            <a:extLst>
              <a:ext uri="{FF2B5EF4-FFF2-40B4-BE49-F238E27FC236}">
                <a16:creationId xmlns:a16="http://schemas.microsoft.com/office/drawing/2014/main" id="{730185CA-6B51-56B0-6157-B1B264921675}"/>
              </a:ext>
            </a:extLst>
          </p:cNvPr>
          <p:cNvSpPr txBox="1"/>
          <p:nvPr/>
        </p:nvSpPr>
        <p:spPr>
          <a:xfrm>
            <a:off x="4930447" y="10206243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55" name="Imagen 254">
            <a:extLst>
              <a:ext uri="{FF2B5EF4-FFF2-40B4-BE49-F238E27FC236}">
                <a16:creationId xmlns:a16="http://schemas.microsoft.com/office/drawing/2014/main" id="{5AF269AE-BA51-F773-59B7-D57B607F80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10414528"/>
            <a:ext cx="1800000" cy="360000"/>
          </a:xfrm>
          <a:prstGeom prst="rect">
            <a:avLst/>
          </a:prstGeom>
        </p:spPr>
      </p:pic>
      <p:sp>
        <p:nvSpPr>
          <p:cNvPr id="256" name="CuadroTexto 255">
            <a:extLst>
              <a:ext uri="{FF2B5EF4-FFF2-40B4-BE49-F238E27FC236}">
                <a16:creationId xmlns:a16="http://schemas.microsoft.com/office/drawing/2014/main" id="{2967FB70-8D46-F889-AAAA-3AA6B5088F93}"/>
              </a:ext>
            </a:extLst>
          </p:cNvPr>
          <p:cNvSpPr txBox="1"/>
          <p:nvPr/>
        </p:nvSpPr>
        <p:spPr>
          <a:xfrm>
            <a:off x="1380285" y="10342443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57" name="CuadroTexto 256">
            <a:extLst>
              <a:ext uri="{FF2B5EF4-FFF2-40B4-BE49-F238E27FC236}">
                <a16:creationId xmlns:a16="http://schemas.microsoft.com/office/drawing/2014/main" id="{B5A9119C-65D2-77FA-1978-9B246D66E1A2}"/>
              </a:ext>
            </a:extLst>
          </p:cNvPr>
          <p:cNvSpPr txBox="1"/>
          <p:nvPr/>
        </p:nvSpPr>
        <p:spPr>
          <a:xfrm>
            <a:off x="1279647" y="10569128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58" name="Imagen 257">
            <a:extLst>
              <a:ext uri="{FF2B5EF4-FFF2-40B4-BE49-F238E27FC236}">
                <a16:creationId xmlns:a16="http://schemas.microsoft.com/office/drawing/2014/main" id="{40E845BD-B772-D71D-0649-98769111F2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10414528"/>
            <a:ext cx="1800000" cy="360000"/>
          </a:xfrm>
          <a:prstGeom prst="rect">
            <a:avLst/>
          </a:prstGeom>
        </p:spPr>
      </p:pic>
      <p:sp>
        <p:nvSpPr>
          <p:cNvPr id="259" name="CuadroTexto 258">
            <a:extLst>
              <a:ext uri="{FF2B5EF4-FFF2-40B4-BE49-F238E27FC236}">
                <a16:creationId xmlns:a16="http://schemas.microsoft.com/office/drawing/2014/main" id="{CA55AA81-02C0-530F-0AFB-0AB291673EBD}"/>
              </a:ext>
            </a:extLst>
          </p:cNvPr>
          <p:cNvSpPr txBox="1"/>
          <p:nvPr/>
        </p:nvSpPr>
        <p:spPr>
          <a:xfrm>
            <a:off x="3205685" y="10342443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60" name="CuadroTexto 259">
            <a:extLst>
              <a:ext uri="{FF2B5EF4-FFF2-40B4-BE49-F238E27FC236}">
                <a16:creationId xmlns:a16="http://schemas.microsoft.com/office/drawing/2014/main" id="{9E77B365-A81D-1ADD-F550-5C40329946B7}"/>
              </a:ext>
            </a:extLst>
          </p:cNvPr>
          <p:cNvSpPr txBox="1"/>
          <p:nvPr/>
        </p:nvSpPr>
        <p:spPr>
          <a:xfrm>
            <a:off x="3105047" y="10569128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61" name="Imagen 260">
            <a:extLst>
              <a:ext uri="{FF2B5EF4-FFF2-40B4-BE49-F238E27FC236}">
                <a16:creationId xmlns:a16="http://schemas.microsoft.com/office/drawing/2014/main" id="{16BC90FB-F943-1B71-2D26-C8E47B7825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10414528"/>
            <a:ext cx="1800000" cy="360000"/>
          </a:xfrm>
          <a:prstGeom prst="rect">
            <a:avLst/>
          </a:prstGeom>
        </p:spPr>
      </p:pic>
      <p:sp>
        <p:nvSpPr>
          <p:cNvPr id="262" name="CuadroTexto 261">
            <a:extLst>
              <a:ext uri="{FF2B5EF4-FFF2-40B4-BE49-F238E27FC236}">
                <a16:creationId xmlns:a16="http://schemas.microsoft.com/office/drawing/2014/main" id="{DFC70F0D-83A2-7806-0EC7-3060AB0603CC}"/>
              </a:ext>
            </a:extLst>
          </p:cNvPr>
          <p:cNvSpPr txBox="1"/>
          <p:nvPr/>
        </p:nvSpPr>
        <p:spPr>
          <a:xfrm>
            <a:off x="5031085" y="10342443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63" name="CuadroTexto 262">
            <a:extLst>
              <a:ext uri="{FF2B5EF4-FFF2-40B4-BE49-F238E27FC236}">
                <a16:creationId xmlns:a16="http://schemas.microsoft.com/office/drawing/2014/main" id="{A23D76BD-E315-4745-5309-384457FEA280}"/>
              </a:ext>
            </a:extLst>
          </p:cNvPr>
          <p:cNvSpPr txBox="1"/>
          <p:nvPr/>
        </p:nvSpPr>
        <p:spPr>
          <a:xfrm>
            <a:off x="4930447" y="10569128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64" name="Imagen 263">
            <a:extLst>
              <a:ext uri="{FF2B5EF4-FFF2-40B4-BE49-F238E27FC236}">
                <a16:creationId xmlns:a16="http://schemas.microsoft.com/office/drawing/2014/main" id="{3CFD329A-B970-8B04-74E3-A3A4BE8E6D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10774107"/>
            <a:ext cx="1800000" cy="360000"/>
          </a:xfrm>
          <a:prstGeom prst="rect">
            <a:avLst/>
          </a:prstGeom>
        </p:spPr>
      </p:pic>
      <p:sp>
        <p:nvSpPr>
          <p:cNvPr id="265" name="CuadroTexto 264">
            <a:extLst>
              <a:ext uri="{FF2B5EF4-FFF2-40B4-BE49-F238E27FC236}">
                <a16:creationId xmlns:a16="http://schemas.microsoft.com/office/drawing/2014/main" id="{567AA19E-F433-8FEC-1027-56B883F2EB21}"/>
              </a:ext>
            </a:extLst>
          </p:cNvPr>
          <p:cNvSpPr txBox="1"/>
          <p:nvPr/>
        </p:nvSpPr>
        <p:spPr>
          <a:xfrm>
            <a:off x="1380285" y="10702022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66" name="CuadroTexto 265">
            <a:extLst>
              <a:ext uri="{FF2B5EF4-FFF2-40B4-BE49-F238E27FC236}">
                <a16:creationId xmlns:a16="http://schemas.microsoft.com/office/drawing/2014/main" id="{1C9D816D-FFDC-E669-46B8-A8D44CEB3D2B}"/>
              </a:ext>
            </a:extLst>
          </p:cNvPr>
          <p:cNvSpPr txBox="1"/>
          <p:nvPr/>
        </p:nvSpPr>
        <p:spPr>
          <a:xfrm>
            <a:off x="1279647" y="10928707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67" name="Imagen 266">
            <a:extLst>
              <a:ext uri="{FF2B5EF4-FFF2-40B4-BE49-F238E27FC236}">
                <a16:creationId xmlns:a16="http://schemas.microsoft.com/office/drawing/2014/main" id="{C8C9DB20-0A9E-F1BF-EFA4-7837A2FDE9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10774107"/>
            <a:ext cx="1800000" cy="360000"/>
          </a:xfrm>
          <a:prstGeom prst="rect">
            <a:avLst/>
          </a:prstGeom>
        </p:spPr>
      </p:pic>
      <p:sp>
        <p:nvSpPr>
          <p:cNvPr id="268" name="CuadroTexto 267">
            <a:extLst>
              <a:ext uri="{FF2B5EF4-FFF2-40B4-BE49-F238E27FC236}">
                <a16:creationId xmlns:a16="http://schemas.microsoft.com/office/drawing/2014/main" id="{1D9BF19D-C002-AFB1-91B0-7822463F66D6}"/>
              </a:ext>
            </a:extLst>
          </p:cNvPr>
          <p:cNvSpPr txBox="1"/>
          <p:nvPr/>
        </p:nvSpPr>
        <p:spPr>
          <a:xfrm>
            <a:off x="3205685" y="10702022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69" name="CuadroTexto 268">
            <a:extLst>
              <a:ext uri="{FF2B5EF4-FFF2-40B4-BE49-F238E27FC236}">
                <a16:creationId xmlns:a16="http://schemas.microsoft.com/office/drawing/2014/main" id="{078BE5FF-9265-D47E-C536-A605DDB3EB20}"/>
              </a:ext>
            </a:extLst>
          </p:cNvPr>
          <p:cNvSpPr txBox="1"/>
          <p:nvPr/>
        </p:nvSpPr>
        <p:spPr>
          <a:xfrm>
            <a:off x="3105047" y="10928707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70" name="Imagen 269">
            <a:extLst>
              <a:ext uri="{FF2B5EF4-FFF2-40B4-BE49-F238E27FC236}">
                <a16:creationId xmlns:a16="http://schemas.microsoft.com/office/drawing/2014/main" id="{E17EC7E8-A288-3EFD-1C89-75D36C444C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10774107"/>
            <a:ext cx="1800000" cy="360000"/>
          </a:xfrm>
          <a:prstGeom prst="rect">
            <a:avLst/>
          </a:prstGeom>
        </p:spPr>
      </p:pic>
      <p:sp>
        <p:nvSpPr>
          <p:cNvPr id="271" name="CuadroTexto 270">
            <a:extLst>
              <a:ext uri="{FF2B5EF4-FFF2-40B4-BE49-F238E27FC236}">
                <a16:creationId xmlns:a16="http://schemas.microsoft.com/office/drawing/2014/main" id="{D75AF2E7-FB75-E5A3-B628-4D093ACA230D}"/>
              </a:ext>
            </a:extLst>
          </p:cNvPr>
          <p:cNvSpPr txBox="1"/>
          <p:nvPr/>
        </p:nvSpPr>
        <p:spPr>
          <a:xfrm>
            <a:off x="5031085" y="10702022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72" name="CuadroTexto 271">
            <a:extLst>
              <a:ext uri="{FF2B5EF4-FFF2-40B4-BE49-F238E27FC236}">
                <a16:creationId xmlns:a16="http://schemas.microsoft.com/office/drawing/2014/main" id="{CD37D842-A2DA-0E19-A443-328CD72E48F6}"/>
              </a:ext>
            </a:extLst>
          </p:cNvPr>
          <p:cNvSpPr txBox="1"/>
          <p:nvPr/>
        </p:nvSpPr>
        <p:spPr>
          <a:xfrm>
            <a:off x="4930447" y="10928707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73" name="Imagen 272">
            <a:extLst>
              <a:ext uri="{FF2B5EF4-FFF2-40B4-BE49-F238E27FC236}">
                <a16:creationId xmlns:a16="http://schemas.microsoft.com/office/drawing/2014/main" id="{768089E9-A0D5-A205-8C00-9FC7C846E5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11140036"/>
            <a:ext cx="1800000" cy="360000"/>
          </a:xfrm>
          <a:prstGeom prst="rect">
            <a:avLst/>
          </a:prstGeom>
        </p:spPr>
      </p:pic>
      <p:sp>
        <p:nvSpPr>
          <p:cNvPr id="274" name="CuadroTexto 273">
            <a:extLst>
              <a:ext uri="{FF2B5EF4-FFF2-40B4-BE49-F238E27FC236}">
                <a16:creationId xmlns:a16="http://schemas.microsoft.com/office/drawing/2014/main" id="{7A28BA2F-A809-D95D-8B89-0A6C935168A3}"/>
              </a:ext>
            </a:extLst>
          </p:cNvPr>
          <p:cNvSpPr txBox="1"/>
          <p:nvPr/>
        </p:nvSpPr>
        <p:spPr>
          <a:xfrm>
            <a:off x="1380285" y="11067951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75" name="CuadroTexto 274">
            <a:extLst>
              <a:ext uri="{FF2B5EF4-FFF2-40B4-BE49-F238E27FC236}">
                <a16:creationId xmlns:a16="http://schemas.microsoft.com/office/drawing/2014/main" id="{3E333CE7-CF60-CDD0-2A29-B2914119795F}"/>
              </a:ext>
            </a:extLst>
          </p:cNvPr>
          <p:cNvSpPr txBox="1"/>
          <p:nvPr/>
        </p:nvSpPr>
        <p:spPr>
          <a:xfrm>
            <a:off x="1279647" y="11294636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76" name="Imagen 275">
            <a:extLst>
              <a:ext uri="{FF2B5EF4-FFF2-40B4-BE49-F238E27FC236}">
                <a16:creationId xmlns:a16="http://schemas.microsoft.com/office/drawing/2014/main" id="{E272182B-0B0E-1080-C79E-6551F9BCDA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11140036"/>
            <a:ext cx="1800000" cy="360000"/>
          </a:xfrm>
          <a:prstGeom prst="rect">
            <a:avLst/>
          </a:prstGeom>
        </p:spPr>
      </p:pic>
      <p:sp>
        <p:nvSpPr>
          <p:cNvPr id="277" name="CuadroTexto 276">
            <a:extLst>
              <a:ext uri="{FF2B5EF4-FFF2-40B4-BE49-F238E27FC236}">
                <a16:creationId xmlns:a16="http://schemas.microsoft.com/office/drawing/2014/main" id="{6B0CD48A-CCF7-B3E9-069D-F6D2AFD570AF}"/>
              </a:ext>
            </a:extLst>
          </p:cNvPr>
          <p:cNvSpPr txBox="1"/>
          <p:nvPr/>
        </p:nvSpPr>
        <p:spPr>
          <a:xfrm>
            <a:off x="3205685" y="11067951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78" name="CuadroTexto 277">
            <a:extLst>
              <a:ext uri="{FF2B5EF4-FFF2-40B4-BE49-F238E27FC236}">
                <a16:creationId xmlns:a16="http://schemas.microsoft.com/office/drawing/2014/main" id="{CB0A64B8-959C-8D2A-238A-B449541C525D}"/>
              </a:ext>
            </a:extLst>
          </p:cNvPr>
          <p:cNvSpPr txBox="1"/>
          <p:nvPr/>
        </p:nvSpPr>
        <p:spPr>
          <a:xfrm>
            <a:off x="3105047" y="11294636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79" name="Imagen 278">
            <a:extLst>
              <a:ext uri="{FF2B5EF4-FFF2-40B4-BE49-F238E27FC236}">
                <a16:creationId xmlns:a16="http://schemas.microsoft.com/office/drawing/2014/main" id="{29C47E45-0C5E-8E60-52D6-87CB5A3021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11140036"/>
            <a:ext cx="1800000" cy="360000"/>
          </a:xfrm>
          <a:prstGeom prst="rect">
            <a:avLst/>
          </a:prstGeom>
        </p:spPr>
      </p:pic>
      <p:sp>
        <p:nvSpPr>
          <p:cNvPr id="280" name="CuadroTexto 279">
            <a:extLst>
              <a:ext uri="{FF2B5EF4-FFF2-40B4-BE49-F238E27FC236}">
                <a16:creationId xmlns:a16="http://schemas.microsoft.com/office/drawing/2014/main" id="{48820E30-F76B-77DE-1BC2-6215435A80BD}"/>
              </a:ext>
            </a:extLst>
          </p:cNvPr>
          <p:cNvSpPr txBox="1"/>
          <p:nvPr/>
        </p:nvSpPr>
        <p:spPr>
          <a:xfrm>
            <a:off x="5031085" y="11067951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81" name="CuadroTexto 280">
            <a:extLst>
              <a:ext uri="{FF2B5EF4-FFF2-40B4-BE49-F238E27FC236}">
                <a16:creationId xmlns:a16="http://schemas.microsoft.com/office/drawing/2014/main" id="{9ACA2481-07E1-90D8-C464-66D001D1D4B9}"/>
              </a:ext>
            </a:extLst>
          </p:cNvPr>
          <p:cNvSpPr txBox="1"/>
          <p:nvPr/>
        </p:nvSpPr>
        <p:spPr>
          <a:xfrm>
            <a:off x="4930447" y="11294636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82" name="Imagen 281">
            <a:extLst>
              <a:ext uri="{FF2B5EF4-FFF2-40B4-BE49-F238E27FC236}">
                <a16:creationId xmlns:a16="http://schemas.microsoft.com/office/drawing/2014/main" id="{7D8F5137-BBF6-4B48-BEBE-FF0402A460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17" y="11499615"/>
            <a:ext cx="1800000" cy="360000"/>
          </a:xfrm>
          <a:prstGeom prst="rect">
            <a:avLst/>
          </a:prstGeom>
        </p:spPr>
      </p:pic>
      <p:sp>
        <p:nvSpPr>
          <p:cNvPr id="283" name="CuadroTexto 282">
            <a:extLst>
              <a:ext uri="{FF2B5EF4-FFF2-40B4-BE49-F238E27FC236}">
                <a16:creationId xmlns:a16="http://schemas.microsoft.com/office/drawing/2014/main" id="{998B1501-E269-B9D0-CFFF-B0BDA3EE955A}"/>
              </a:ext>
            </a:extLst>
          </p:cNvPr>
          <p:cNvSpPr txBox="1"/>
          <p:nvPr/>
        </p:nvSpPr>
        <p:spPr>
          <a:xfrm>
            <a:off x="1380285" y="11427530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84" name="CuadroTexto 283">
            <a:extLst>
              <a:ext uri="{FF2B5EF4-FFF2-40B4-BE49-F238E27FC236}">
                <a16:creationId xmlns:a16="http://schemas.microsoft.com/office/drawing/2014/main" id="{EA7FFB4B-1FBF-226C-BDD2-3BD93D594920}"/>
              </a:ext>
            </a:extLst>
          </p:cNvPr>
          <p:cNvSpPr txBox="1"/>
          <p:nvPr/>
        </p:nvSpPr>
        <p:spPr>
          <a:xfrm>
            <a:off x="1279647" y="11654215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85" name="Imagen 284">
            <a:extLst>
              <a:ext uri="{FF2B5EF4-FFF2-40B4-BE49-F238E27FC236}">
                <a16:creationId xmlns:a16="http://schemas.microsoft.com/office/drawing/2014/main" id="{085A8085-C18C-8581-8B42-C87E377411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17" y="11499615"/>
            <a:ext cx="1800000" cy="360000"/>
          </a:xfrm>
          <a:prstGeom prst="rect">
            <a:avLst/>
          </a:prstGeom>
        </p:spPr>
      </p:pic>
      <p:sp>
        <p:nvSpPr>
          <p:cNvPr id="286" name="CuadroTexto 285">
            <a:extLst>
              <a:ext uri="{FF2B5EF4-FFF2-40B4-BE49-F238E27FC236}">
                <a16:creationId xmlns:a16="http://schemas.microsoft.com/office/drawing/2014/main" id="{5A9F026E-CD4B-8497-CA6A-F19C6199F4FB}"/>
              </a:ext>
            </a:extLst>
          </p:cNvPr>
          <p:cNvSpPr txBox="1"/>
          <p:nvPr/>
        </p:nvSpPr>
        <p:spPr>
          <a:xfrm>
            <a:off x="3205685" y="11427530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87" name="CuadroTexto 286">
            <a:extLst>
              <a:ext uri="{FF2B5EF4-FFF2-40B4-BE49-F238E27FC236}">
                <a16:creationId xmlns:a16="http://schemas.microsoft.com/office/drawing/2014/main" id="{47B86BE2-8EED-01F6-CA49-D22B2342D54A}"/>
              </a:ext>
            </a:extLst>
          </p:cNvPr>
          <p:cNvSpPr txBox="1"/>
          <p:nvPr/>
        </p:nvSpPr>
        <p:spPr>
          <a:xfrm>
            <a:off x="3105047" y="11654215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  <p:pic>
        <p:nvPicPr>
          <p:cNvPr id="288" name="Imagen 287">
            <a:extLst>
              <a:ext uri="{FF2B5EF4-FFF2-40B4-BE49-F238E27FC236}">
                <a16:creationId xmlns:a16="http://schemas.microsoft.com/office/drawing/2014/main" id="{A56672B6-F42B-8888-3677-BE042E6EFD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17" y="11499615"/>
            <a:ext cx="1800000" cy="360000"/>
          </a:xfrm>
          <a:prstGeom prst="rect">
            <a:avLst/>
          </a:prstGeom>
        </p:spPr>
      </p:pic>
      <p:sp>
        <p:nvSpPr>
          <p:cNvPr id="289" name="CuadroTexto 288">
            <a:extLst>
              <a:ext uri="{FF2B5EF4-FFF2-40B4-BE49-F238E27FC236}">
                <a16:creationId xmlns:a16="http://schemas.microsoft.com/office/drawing/2014/main" id="{34D801A1-76AB-698A-3712-9CD137443D49}"/>
              </a:ext>
            </a:extLst>
          </p:cNvPr>
          <p:cNvSpPr txBox="1"/>
          <p:nvPr/>
        </p:nvSpPr>
        <p:spPr>
          <a:xfrm>
            <a:off x="5031085" y="11427530"/>
            <a:ext cx="73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9ECB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l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FFFF00"/>
                </a:solidFill>
                <a:latin typeface="Heyam" pitchFamily="2" charset="0"/>
              </a:rPr>
              <a:t>a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B56FB1"/>
                </a:solidFill>
                <a:latin typeface="Heyam" pitchFamily="2" charset="0"/>
              </a:rPr>
              <a:t>n</a:t>
            </a:r>
            <a:r>
              <a:rPr lang="es-VE" dirty="0" err="1">
                <a:ln w="9525">
                  <a:solidFill>
                    <a:srgbClr val="443C61"/>
                  </a:solidFill>
                </a:ln>
                <a:solidFill>
                  <a:srgbClr val="9DCBEF"/>
                </a:solidFill>
                <a:latin typeface="Heyam" pitchFamily="2" charset="0"/>
              </a:rPr>
              <a:t>y</a:t>
            </a:r>
            <a:endParaRPr lang="es-VE" dirty="0">
              <a:ln w="9525">
                <a:solidFill>
                  <a:srgbClr val="443C61"/>
                </a:solidFill>
              </a:ln>
              <a:solidFill>
                <a:srgbClr val="9DCBEF"/>
              </a:solidFill>
              <a:latin typeface="Heyam" pitchFamily="2" charset="0"/>
            </a:endParaRPr>
          </a:p>
        </p:txBody>
      </p:sp>
      <p:sp>
        <p:nvSpPr>
          <p:cNvPr id="290" name="CuadroTexto 289">
            <a:extLst>
              <a:ext uri="{FF2B5EF4-FFF2-40B4-BE49-F238E27FC236}">
                <a16:creationId xmlns:a16="http://schemas.microsoft.com/office/drawing/2014/main" id="{AC985E43-0267-2083-6E4C-F087FA7E14AB}"/>
              </a:ext>
            </a:extLst>
          </p:cNvPr>
          <p:cNvSpPr txBox="1"/>
          <p:nvPr/>
        </p:nvSpPr>
        <p:spPr>
          <a:xfrm>
            <a:off x="4930447" y="11654215"/>
            <a:ext cx="9653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solidFill>
                  <a:srgbClr val="2DA7D6"/>
                </a:solidFill>
                <a:latin typeface="Bebas Neue Bold" panose="020B0606020202050201" pitchFamily="34" charset="0"/>
              </a:rPr>
              <a:t>RAMIREZ ALVAREZ</a:t>
            </a:r>
          </a:p>
        </p:txBody>
      </p:sp>
    </p:spTree>
    <p:extLst>
      <p:ext uri="{BB962C8B-B14F-4D97-AF65-F5344CB8AC3E}">
        <p14:creationId xmlns:p14="http://schemas.microsoft.com/office/powerpoint/2010/main" val="25745045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7415</TotalTime>
  <Words>471</Words>
  <Application>Microsoft Office PowerPoint</Application>
  <PresentationFormat>Carta (216 x 279 mm)</PresentationFormat>
  <Paragraphs>312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Calibri Light</vt:lpstr>
      <vt:lpstr>Arial</vt:lpstr>
      <vt:lpstr>Calibri</vt:lpstr>
      <vt:lpstr>Heyam</vt:lpstr>
      <vt:lpstr>Bebas Neue Bold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13</cp:revision>
  <dcterms:created xsi:type="dcterms:W3CDTF">2024-07-23T03:15:22Z</dcterms:created>
  <dcterms:modified xsi:type="dcterms:W3CDTF">2024-08-21T00:42:34Z</dcterms:modified>
</cp:coreProperties>
</file>