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6858000" cy="9144000" type="letter"/>
  <p:notesSz cx="6858000" cy="9144000"/>
  <p:embeddedFontLst>
    <p:embeddedFont>
      <p:font typeface="Austria Rainbow" panose="02000600000000000000" pitchFamily="50" charset="0"/>
      <p:regular r:id="rId8"/>
    </p:embeddedFont>
    <p:embeddedFont>
      <p:font typeface="Bebas Neue Bold" panose="020B0606020202050201" pitchFamily="34" charset="0"/>
      <p:bold r:id="rId9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CA227C"/>
    <a:srgbClr val="FF76AD"/>
    <a:srgbClr val="FF00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60"/>
  </p:normalViewPr>
  <p:slideViewPr>
    <p:cSldViewPr snapToGrid="0">
      <p:cViewPr>
        <p:scale>
          <a:sx n="75" d="100"/>
          <a:sy n="75" d="100"/>
        </p:scale>
        <p:origin x="307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font" Target="fonts/font2.fntdata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E46A584F-0DE9-ABDB-EB7F-4F8FEF36B25A}"/>
              </a:ext>
            </a:extLst>
          </p:cNvPr>
          <p:cNvSpPr/>
          <p:nvPr userDrawn="1"/>
        </p:nvSpPr>
        <p:spPr>
          <a:xfrm>
            <a:off x="0" y="8692587"/>
            <a:ext cx="6858000" cy="451413"/>
          </a:xfrm>
          <a:prstGeom prst="rect">
            <a:avLst/>
          </a:prstGeom>
          <a:solidFill>
            <a:srgbClr val="FF007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pic>
        <p:nvPicPr>
          <p:cNvPr id="25" name="Imagen 24">
            <a:extLst>
              <a:ext uri="{FF2B5EF4-FFF2-40B4-BE49-F238E27FC236}">
                <a16:creationId xmlns:a16="http://schemas.microsoft.com/office/drawing/2014/main" id="{F169798B-1CCB-9920-6705-AC931860477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3673" y="8566510"/>
            <a:ext cx="5370653" cy="577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2028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4110849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461052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894592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5821001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940558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95129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5418658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917272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73783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573768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554583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Imagen 29">
            <a:extLst>
              <a:ext uri="{FF2B5EF4-FFF2-40B4-BE49-F238E27FC236}">
                <a16:creationId xmlns:a16="http://schemas.microsoft.com/office/drawing/2014/main" id="{298055AD-4BDB-0B30-C890-981618FE715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600" y="1083502"/>
            <a:ext cx="3101400" cy="3146400"/>
          </a:xfrm>
          <a:prstGeom prst="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7AA19F0E-9A6A-F0EF-97E3-2F94AB1B229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98107" y="1083502"/>
            <a:ext cx="3101400" cy="3146400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0DA8F8FC-43ED-EF53-094B-86898AB3767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600" y="4374518"/>
            <a:ext cx="3101400" cy="3146400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2B0E1133-6928-489D-7E0E-9D121A9BFE4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98107" y="4374518"/>
            <a:ext cx="3101400" cy="3146400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572E203A-1432-4986-B2D4-322D3313BBA9}"/>
              </a:ext>
            </a:extLst>
          </p:cNvPr>
          <p:cNvSpPr txBox="1"/>
          <p:nvPr/>
        </p:nvSpPr>
        <p:spPr>
          <a:xfrm>
            <a:off x="587308" y="2906463"/>
            <a:ext cx="26136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ln w="12700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D7BB8325-0F64-C50A-AF9D-F57E520068A2}"/>
              </a:ext>
            </a:extLst>
          </p:cNvPr>
          <p:cNvSpPr txBox="1"/>
          <p:nvPr/>
        </p:nvSpPr>
        <p:spPr>
          <a:xfrm>
            <a:off x="1119441" y="3332714"/>
            <a:ext cx="15493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sz="4000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97C1215D-0BE7-1B21-DC94-55B2D28A013F}"/>
              </a:ext>
            </a:extLst>
          </p:cNvPr>
          <p:cNvSpPr txBox="1"/>
          <p:nvPr/>
        </p:nvSpPr>
        <p:spPr>
          <a:xfrm>
            <a:off x="1423498" y="3870350"/>
            <a:ext cx="9412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solidFill>
                  <a:srgbClr val="FFFFFF"/>
                </a:solidFill>
                <a:latin typeface="Bebas Neue Bold" panose="020B0606020202050201" pitchFamily="34" charset="0"/>
              </a:rPr>
              <a:t>LENGUAJE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A06E05A6-7987-1883-1505-43FEAC9D3B22}"/>
              </a:ext>
            </a:extLst>
          </p:cNvPr>
          <p:cNvSpPr txBox="1"/>
          <p:nvPr/>
        </p:nvSpPr>
        <p:spPr>
          <a:xfrm>
            <a:off x="3657421" y="2899878"/>
            <a:ext cx="26136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ln w="12700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FBEDFC5D-E10A-323C-3C14-D845D8A090E2}"/>
              </a:ext>
            </a:extLst>
          </p:cNvPr>
          <p:cNvSpPr txBox="1"/>
          <p:nvPr/>
        </p:nvSpPr>
        <p:spPr>
          <a:xfrm>
            <a:off x="4189554" y="3326129"/>
            <a:ext cx="15493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sz="4000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37900241-1962-B7CD-43A2-2D46BEE3EDE6}"/>
              </a:ext>
            </a:extLst>
          </p:cNvPr>
          <p:cNvSpPr txBox="1"/>
          <p:nvPr/>
        </p:nvSpPr>
        <p:spPr>
          <a:xfrm>
            <a:off x="4493611" y="3863765"/>
            <a:ext cx="9412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solidFill>
                  <a:srgbClr val="FFFFFF"/>
                </a:solidFill>
                <a:latin typeface="Bebas Neue Bold" panose="020B0606020202050201" pitchFamily="34" charset="0"/>
              </a:rPr>
              <a:t>LENGUAJE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F3E2CB23-70B3-CBE9-9A0C-EC7E1B9DD93C}"/>
              </a:ext>
            </a:extLst>
          </p:cNvPr>
          <p:cNvSpPr txBox="1"/>
          <p:nvPr/>
        </p:nvSpPr>
        <p:spPr>
          <a:xfrm>
            <a:off x="587308" y="6195021"/>
            <a:ext cx="26136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ln w="12700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13B70E05-D5B4-A4F8-4D7A-1A3881687122}"/>
              </a:ext>
            </a:extLst>
          </p:cNvPr>
          <p:cNvSpPr txBox="1"/>
          <p:nvPr/>
        </p:nvSpPr>
        <p:spPr>
          <a:xfrm>
            <a:off x="1119441" y="6621272"/>
            <a:ext cx="15493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sz="4000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62ECC208-893D-A240-FF2B-A00B5D6FEE6F}"/>
              </a:ext>
            </a:extLst>
          </p:cNvPr>
          <p:cNvSpPr txBox="1"/>
          <p:nvPr/>
        </p:nvSpPr>
        <p:spPr>
          <a:xfrm>
            <a:off x="1423498" y="7158908"/>
            <a:ext cx="9412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solidFill>
                  <a:srgbClr val="FFFFFF"/>
                </a:solidFill>
                <a:latin typeface="Bebas Neue Bold" panose="020B0606020202050201" pitchFamily="34" charset="0"/>
              </a:rPr>
              <a:t>LENGUAJE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B0599797-D66D-AA6C-2B65-A22379E0932E}"/>
              </a:ext>
            </a:extLst>
          </p:cNvPr>
          <p:cNvSpPr txBox="1"/>
          <p:nvPr/>
        </p:nvSpPr>
        <p:spPr>
          <a:xfrm>
            <a:off x="3657421" y="6188436"/>
            <a:ext cx="26136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ln w="12700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03DBE28D-2B3B-041C-D638-AC665806DF13}"/>
              </a:ext>
            </a:extLst>
          </p:cNvPr>
          <p:cNvSpPr txBox="1"/>
          <p:nvPr/>
        </p:nvSpPr>
        <p:spPr>
          <a:xfrm>
            <a:off x="4189554" y="6614687"/>
            <a:ext cx="15493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sz="4000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061832F4-ED59-4C88-1950-29FA82FB7229}"/>
              </a:ext>
            </a:extLst>
          </p:cNvPr>
          <p:cNvSpPr txBox="1"/>
          <p:nvPr/>
        </p:nvSpPr>
        <p:spPr>
          <a:xfrm>
            <a:off x="4493611" y="7152323"/>
            <a:ext cx="9412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solidFill>
                  <a:srgbClr val="FFFFFF"/>
                </a:solidFill>
                <a:latin typeface="Bebas Neue Bold" panose="020B0606020202050201" pitchFamily="34" charset="0"/>
              </a:rPr>
              <a:t>LENGUAJE</a:t>
            </a:r>
          </a:p>
        </p:txBody>
      </p:sp>
    </p:spTree>
    <p:extLst>
      <p:ext uri="{BB962C8B-B14F-4D97-AF65-F5344CB8AC3E}">
        <p14:creationId xmlns:p14="http://schemas.microsoft.com/office/powerpoint/2010/main" val="2716088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>
            <a:extLst>
              <a:ext uri="{FF2B5EF4-FFF2-40B4-BE49-F238E27FC236}">
                <a16:creationId xmlns:a16="http://schemas.microsoft.com/office/drawing/2014/main" id="{0696F9C2-79FF-E0D2-1AB9-088FA79E261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738" y="2537848"/>
            <a:ext cx="2880000" cy="1800000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E124BD72-AD74-947F-DF5A-21A239F86537}"/>
              </a:ext>
            </a:extLst>
          </p:cNvPr>
          <p:cNvSpPr txBox="1"/>
          <p:nvPr/>
        </p:nvSpPr>
        <p:spPr>
          <a:xfrm>
            <a:off x="1532295" y="3368955"/>
            <a:ext cx="18823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BC17A856-B7A5-A819-868A-F3BF204307C9}"/>
              </a:ext>
            </a:extLst>
          </p:cNvPr>
          <p:cNvSpPr txBox="1"/>
          <p:nvPr/>
        </p:nvSpPr>
        <p:spPr>
          <a:xfrm>
            <a:off x="1842909" y="3649803"/>
            <a:ext cx="127547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sz="3200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469F608F-6318-CD30-14AC-CE3A114032E9}"/>
              </a:ext>
            </a:extLst>
          </p:cNvPr>
          <p:cNvSpPr txBox="1"/>
          <p:nvPr/>
        </p:nvSpPr>
        <p:spPr>
          <a:xfrm>
            <a:off x="2052339" y="4048812"/>
            <a:ext cx="9412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noFill/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Lenguaje</a:t>
            </a:r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8411FD96-DDA2-0A65-8A43-8C7A903863E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9000" y="2537848"/>
            <a:ext cx="2880000" cy="1800000"/>
          </a:xfrm>
          <a:prstGeom prst="rect">
            <a:avLst/>
          </a:prstGeom>
        </p:spPr>
      </p:pic>
      <p:sp>
        <p:nvSpPr>
          <p:cNvPr id="15" name="CuadroTexto 14">
            <a:extLst>
              <a:ext uri="{FF2B5EF4-FFF2-40B4-BE49-F238E27FC236}">
                <a16:creationId xmlns:a16="http://schemas.microsoft.com/office/drawing/2014/main" id="{FA5DE6D8-2041-9A87-EB8D-B433BBBD5AA2}"/>
              </a:ext>
            </a:extLst>
          </p:cNvPr>
          <p:cNvSpPr txBox="1"/>
          <p:nvPr/>
        </p:nvSpPr>
        <p:spPr>
          <a:xfrm>
            <a:off x="4469557" y="3368955"/>
            <a:ext cx="18823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0A4DDC95-1AE0-E78A-F838-C67EA2419429}"/>
              </a:ext>
            </a:extLst>
          </p:cNvPr>
          <p:cNvSpPr txBox="1"/>
          <p:nvPr/>
        </p:nvSpPr>
        <p:spPr>
          <a:xfrm>
            <a:off x="4780171" y="3649803"/>
            <a:ext cx="127547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sz="3200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9440B679-1B77-69BE-D159-1BB26BFED7DA}"/>
              </a:ext>
            </a:extLst>
          </p:cNvPr>
          <p:cNvSpPr txBox="1"/>
          <p:nvPr/>
        </p:nvSpPr>
        <p:spPr>
          <a:xfrm>
            <a:off x="4989601" y="4048812"/>
            <a:ext cx="9412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noFill/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Lenguaje</a:t>
            </a:r>
          </a:p>
        </p:txBody>
      </p:sp>
      <p:pic>
        <p:nvPicPr>
          <p:cNvPr id="18" name="Imagen 17">
            <a:extLst>
              <a:ext uri="{FF2B5EF4-FFF2-40B4-BE49-F238E27FC236}">
                <a16:creationId xmlns:a16="http://schemas.microsoft.com/office/drawing/2014/main" id="{CD3D173B-54D6-D339-C795-6F8709888D9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738" y="4356898"/>
            <a:ext cx="2880000" cy="1800000"/>
          </a:xfrm>
          <a:prstGeom prst="rect">
            <a:avLst/>
          </a:prstGeom>
        </p:spPr>
      </p:pic>
      <p:sp>
        <p:nvSpPr>
          <p:cNvPr id="19" name="CuadroTexto 18">
            <a:extLst>
              <a:ext uri="{FF2B5EF4-FFF2-40B4-BE49-F238E27FC236}">
                <a16:creationId xmlns:a16="http://schemas.microsoft.com/office/drawing/2014/main" id="{F8027DD5-D815-E0EE-EB79-B9C82BB23DF8}"/>
              </a:ext>
            </a:extLst>
          </p:cNvPr>
          <p:cNvSpPr txBox="1"/>
          <p:nvPr/>
        </p:nvSpPr>
        <p:spPr>
          <a:xfrm>
            <a:off x="1532295" y="5188005"/>
            <a:ext cx="18823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FD9B3986-D73F-08D4-23F6-4FEF399A9264}"/>
              </a:ext>
            </a:extLst>
          </p:cNvPr>
          <p:cNvSpPr txBox="1"/>
          <p:nvPr/>
        </p:nvSpPr>
        <p:spPr>
          <a:xfrm>
            <a:off x="1842909" y="5468853"/>
            <a:ext cx="127547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sz="3200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4F6E08AB-38E1-D62A-4B66-6465DC1B0E21}"/>
              </a:ext>
            </a:extLst>
          </p:cNvPr>
          <p:cNvSpPr txBox="1"/>
          <p:nvPr/>
        </p:nvSpPr>
        <p:spPr>
          <a:xfrm>
            <a:off x="2052339" y="5867862"/>
            <a:ext cx="9412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noFill/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Lenguaje</a:t>
            </a:r>
          </a:p>
        </p:txBody>
      </p:sp>
      <p:pic>
        <p:nvPicPr>
          <p:cNvPr id="22" name="Imagen 21">
            <a:extLst>
              <a:ext uri="{FF2B5EF4-FFF2-40B4-BE49-F238E27FC236}">
                <a16:creationId xmlns:a16="http://schemas.microsoft.com/office/drawing/2014/main" id="{AF48F118-7C2F-918B-4258-4B00FE2F49E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9000" y="4356898"/>
            <a:ext cx="2880000" cy="1800000"/>
          </a:xfrm>
          <a:prstGeom prst="rect">
            <a:avLst/>
          </a:prstGeom>
        </p:spPr>
      </p:pic>
      <p:sp>
        <p:nvSpPr>
          <p:cNvPr id="23" name="CuadroTexto 22">
            <a:extLst>
              <a:ext uri="{FF2B5EF4-FFF2-40B4-BE49-F238E27FC236}">
                <a16:creationId xmlns:a16="http://schemas.microsoft.com/office/drawing/2014/main" id="{D597EBAA-F021-A613-5BF8-00F29336E53F}"/>
              </a:ext>
            </a:extLst>
          </p:cNvPr>
          <p:cNvSpPr txBox="1"/>
          <p:nvPr/>
        </p:nvSpPr>
        <p:spPr>
          <a:xfrm>
            <a:off x="4469557" y="5188005"/>
            <a:ext cx="18823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A0826971-7175-0EFC-3A8A-7A26B925C234}"/>
              </a:ext>
            </a:extLst>
          </p:cNvPr>
          <p:cNvSpPr txBox="1"/>
          <p:nvPr/>
        </p:nvSpPr>
        <p:spPr>
          <a:xfrm>
            <a:off x="4780171" y="5468853"/>
            <a:ext cx="127547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sz="3200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0A625F49-9414-3581-B534-844A46C90A75}"/>
              </a:ext>
            </a:extLst>
          </p:cNvPr>
          <p:cNvSpPr txBox="1"/>
          <p:nvPr/>
        </p:nvSpPr>
        <p:spPr>
          <a:xfrm>
            <a:off x="4989601" y="5867862"/>
            <a:ext cx="9412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noFill/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Lenguaje</a:t>
            </a:r>
          </a:p>
        </p:txBody>
      </p:sp>
      <p:pic>
        <p:nvPicPr>
          <p:cNvPr id="26" name="Imagen 25">
            <a:extLst>
              <a:ext uri="{FF2B5EF4-FFF2-40B4-BE49-F238E27FC236}">
                <a16:creationId xmlns:a16="http://schemas.microsoft.com/office/drawing/2014/main" id="{6B82798A-C2BC-FAC6-C44A-20C99838806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738" y="6175948"/>
            <a:ext cx="2880000" cy="1800000"/>
          </a:xfrm>
          <a:prstGeom prst="rect">
            <a:avLst/>
          </a:prstGeom>
        </p:spPr>
      </p:pic>
      <p:sp>
        <p:nvSpPr>
          <p:cNvPr id="27" name="CuadroTexto 26">
            <a:extLst>
              <a:ext uri="{FF2B5EF4-FFF2-40B4-BE49-F238E27FC236}">
                <a16:creationId xmlns:a16="http://schemas.microsoft.com/office/drawing/2014/main" id="{9E02FFCD-2C41-3205-E692-DBC4CDDE20D2}"/>
              </a:ext>
            </a:extLst>
          </p:cNvPr>
          <p:cNvSpPr txBox="1"/>
          <p:nvPr/>
        </p:nvSpPr>
        <p:spPr>
          <a:xfrm>
            <a:off x="1532295" y="7007055"/>
            <a:ext cx="18823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C9334BA1-6513-9A53-E4BC-0B975D62F571}"/>
              </a:ext>
            </a:extLst>
          </p:cNvPr>
          <p:cNvSpPr txBox="1"/>
          <p:nvPr/>
        </p:nvSpPr>
        <p:spPr>
          <a:xfrm>
            <a:off x="1842909" y="7287903"/>
            <a:ext cx="127547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sz="3200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7D229D2A-7BE2-571F-4E4F-9620669FDA75}"/>
              </a:ext>
            </a:extLst>
          </p:cNvPr>
          <p:cNvSpPr txBox="1"/>
          <p:nvPr/>
        </p:nvSpPr>
        <p:spPr>
          <a:xfrm>
            <a:off x="2052339" y="7686912"/>
            <a:ext cx="9412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noFill/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Lenguaje</a:t>
            </a:r>
          </a:p>
        </p:txBody>
      </p:sp>
      <p:pic>
        <p:nvPicPr>
          <p:cNvPr id="30" name="Imagen 29">
            <a:extLst>
              <a:ext uri="{FF2B5EF4-FFF2-40B4-BE49-F238E27FC236}">
                <a16:creationId xmlns:a16="http://schemas.microsoft.com/office/drawing/2014/main" id="{E285AFF1-03D7-40DF-C8AB-C406BF4B73F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9000" y="6175948"/>
            <a:ext cx="2880000" cy="1800000"/>
          </a:xfrm>
          <a:prstGeom prst="rect">
            <a:avLst/>
          </a:prstGeom>
        </p:spPr>
      </p:pic>
      <p:sp>
        <p:nvSpPr>
          <p:cNvPr id="31" name="CuadroTexto 30">
            <a:extLst>
              <a:ext uri="{FF2B5EF4-FFF2-40B4-BE49-F238E27FC236}">
                <a16:creationId xmlns:a16="http://schemas.microsoft.com/office/drawing/2014/main" id="{3DCD079F-1E05-5C94-D156-66B561C4533A}"/>
              </a:ext>
            </a:extLst>
          </p:cNvPr>
          <p:cNvSpPr txBox="1"/>
          <p:nvPr/>
        </p:nvSpPr>
        <p:spPr>
          <a:xfrm>
            <a:off x="4469557" y="7007055"/>
            <a:ext cx="18823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4D0D9AAF-988D-E804-C2B7-890B49D279C2}"/>
              </a:ext>
            </a:extLst>
          </p:cNvPr>
          <p:cNvSpPr txBox="1"/>
          <p:nvPr/>
        </p:nvSpPr>
        <p:spPr>
          <a:xfrm>
            <a:off x="4780171" y="7287903"/>
            <a:ext cx="127547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sz="3200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95B447B2-F8E0-3B68-32A2-5527EDA20B7B}"/>
              </a:ext>
            </a:extLst>
          </p:cNvPr>
          <p:cNvSpPr txBox="1"/>
          <p:nvPr/>
        </p:nvSpPr>
        <p:spPr>
          <a:xfrm>
            <a:off x="4989601" y="7686912"/>
            <a:ext cx="9412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noFill/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Lenguaje</a:t>
            </a:r>
          </a:p>
        </p:txBody>
      </p:sp>
      <p:pic>
        <p:nvPicPr>
          <p:cNvPr id="34" name="Imagen 33">
            <a:extLst>
              <a:ext uri="{FF2B5EF4-FFF2-40B4-BE49-F238E27FC236}">
                <a16:creationId xmlns:a16="http://schemas.microsoft.com/office/drawing/2014/main" id="{38C50F98-1238-74F0-01B4-3F4BF6EB292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738" y="704874"/>
            <a:ext cx="2880000" cy="1800000"/>
          </a:xfrm>
          <a:prstGeom prst="rect">
            <a:avLst/>
          </a:prstGeom>
        </p:spPr>
      </p:pic>
      <p:sp>
        <p:nvSpPr>
          <p:cNvPr id="35" name="CuadroTexto 34">
            <a:extLst>
              <a:ext uri="{FF2B5EF4-FFF2-40B4-BE49-F238E27FC236}">
                <a16:creationId xmlns:a16="http://schemas.microsoft.com/office/drawing/2014/main" id="{E5EADB91-BE96-97E5-1D12-063C49DEAA61}"/>
              </a:ext>
            </a:extLst>
          </p:cNvPr>
          <p:cNvSpPr txBox="1"/>
          <p:nvPr/>
        </p:nvSpPr>
        <p:spPr>
          <a:xfrm>
            <a:off x="1532295" y="1535981"/>
            <a:ext cx="18823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BD84F9B0-D9BC-C9C9-5D5B-63B9318A8034}"/>
              </a:ext>
            </a:extLst>
          </p:cNvPr>
          <p:cNvSpPr txBox="1"/>
          <p:nvPr/>
        </p:nvSpPr>
        <p:spPr>
          <a:xfrm>
            <a:off x="1842909" y="1816829"/>
            <a:ext cx="127547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sz="3200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id="{ACE46AC3-B554-C7B8-C36B-5A48C1CE7D5D}"/>
              </a:ext>
            </a:extLst>
          </p:cNvPr>
          <p:cNvSpPr txBox="1"/>
          <p:nvPr/>
        </p:nvSpPr>
        <p:spPr>
          <a:xfrm>
            <a:off x="2052339" y="2215838"/>
            <a:ext cx="9412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noFill/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Lenguaje</a:t>
            </a:r>
          </a:p>
        </p:txBody>
      </p:sp>
      <p:pic>
        <p:nvPicPr>
          <p:cNvPr id="38" name="Imagen 37">
            <a:extLst>
              <a:ext uri="{FF2B5EF4-FFF2-40B4-BE49-F238E27FC236}">
                <a16:creationId xmlns:a16="http://schemas.microsoft.com/office/drawing/2014/main" id="{2D1DBB0F-8D56-C035-C5BB-9457DE98D01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9000" y="704874"/>
            <a:ext cx="2880000" cy="1800000"/>
          </a:xfrm>
          <a:prstGeom prst="rect">
            <a:avLst/>
          </a:prstGeom>
        </p:spPr>
      </p:pic>
      <p:sp>
        <p:nvSpPr>
          <p:cNvPr id="39" name="CuadroTexto 38">
            <a:extLst>
              <a:ext uri="{FF2B5EF4-FFF2-40B4-BE49-F238E27FC236}">
                <a16:creationId xmlns:a16="http://schemas.microsoft.com/office/drawing/2014/main" id="{158B880B-7BFA-64BD-964B-D4C726CD774B}"/>
              </a:ext>
            </a:extLst>
          </p:cNvPr>
          <p:cNvSpPr txBox="1"/>
          <p:nvPr/>
        </p:nvSpPr>
        <p:spPr>
          <a:xfrm>
            <a:off x="4469557" y="1535981"/>
            <a:ext cx="18823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40" name="CuadroTexto 39">
            <a:extLst>
              <a:ext uri="{FF2B5EF4-FFF2-40B4-BE49-F238E27FC236}">
                <a16:creationId xmlns:a16="http://schemas.microsoft.com/office/drawing/2014/main" id="{B74779BC-E3DD-DEB3-4BFC-E93A8AA684A3}"/>
              </a:ext>
            </a:extLst>
          </p:cNvPr>
          <p:cNvSpPr txBox="1"/>
          <p:nvPr/>
        </p:nvSpPr>
        <p:spPr>
          <a:xfrm>
            <a:off x="4780171" y="1816829"/>
            <a:ext cx="127547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sz="3200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sp>
        <p:nvSpPr>
          <p:cNvPr id="41" name="CuadroTexto 40">
            <a:extLst>
              <a:ext uri="{FF2B5EF4-FFF2-40B4-BE49-F238E27FC236}">
                <a16:creationId xmlns:a16="http://schemas.microsoft.com/office/drawing/2014/main" id="{3C7F78BC-5989-F778-2F44-1043AFB63240}"/>
              </a:ext>
            </a:extLst>
          </p:cNvPr>
          <p:cNvSpPr txBox="1"/>
          <p:nvPr/>
        </p:nvSpPr>
        <p:spPr>
          <a:xfrm>
            <a:off x="4989601" y="2215838"/>
            <a:ext cx="9412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noFill/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Lenguaje</a:t>
            </a:r>
          </a:p>
        </p:txBody>
      </p:sp>
    </p:spTree>
    <p:extLst>
      <p:ext uri="{BB962C8B-B14F-4D97-AF65-F5344CB8AC3E}">
        <p14:creationId xmlns:p14="http://schemas.microsoft.com/office/powerpoint/2010/main" val="9585753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Imagen 71">
            <a:extLst>
              <a:ext uri="{FF2B5EF4-FFF2-40B4-BE49-F238E27FC236}">
                <a16:creationId xmlns:a16="http://schemas.microsoft.com/office/drawing/2014/main" id="{D47E90C7-8DC4-1E1B-E3E0-17BBE98325A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183" y="725485"/>
            <a:ext cx="1440000" cy="18000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10E245ED-7168-8C08-133A-13BD0C382358}"/>
              </a:ext>
            </a:extLst>
          </p:cNvPr>
          <p:cNvSpPr txBox="1"/>
          <p:nvPr/>
        </p:nvSpPr>
        <p:spPr>
          <a:xfrm>
            <a:off x="486402" y="1936199"/>
            <a:ext cx="13975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9D63F047-6533-49C1-1F3B-0CB291E0816C}"/>
              </a:ext>
            </a:extLst>
          </p:cNvPr>
          <p:cNvSpPr txBox="1"/>
          <p:nvPr/>
        </p:nvSpPr>
        <p:spPr>
          <a:xfrm>
            <a:off x="674077" y="2134054"/>
            <a:ext cx="10031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sz="2400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87016170-A69F-665B-5396-576CE4CFF5A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6402" y="725485"/>
            <a:ext cx="1440000" cy="1800000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77E00E7E-C90B-0B0D-16AD-6DA5A3C94A08}"/>
              </a:ext>
            </a:extLst>
          </p:cNvPr>
          <p:cNvSpPr txBox="1"/>
          <p:nvPr/>
        </p:nvSpPr>
        <p:spPr>
          <a:xfrm>
            <a:off x="1947621" y="1936199"/>
            <a:ext cx="13975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B3A74EE2-BA3F-DF0A-A6A5-2BB23E192557}"/>
              </a:ext>
            </a:extLst>
          </p:cNvPr>
          <p:cNvSpPr txBox="1"/>
          <p:nvPr/>
        </p:nvSpPr>
        <p:spPr>
          <a:xfrm>
            <a:off x="2135296" y="2134054"/>
            <a:ext cx="10031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sz="2400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8219BB76-A75C-9EE8-8853-BCDE8D59AC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87621" y="725485"/>
            <a:ext cx="1440000" cy="1800000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983AD205-7735-0064-C023-DAE793E5AFBD}"/>
              </a:ext>
            </a:extLst>
          </p:cNvPr>
          <p:cNvSpPr txBox="1"/>
          <p:nvPr/>
        </p:nvSpPr>
        <p:spPr>
          <a:xfrm>
            <a:off x="3408840" y="1936199"/>
            <a:ext cx="13975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F7DBEDD5-79EB-A936-17F7-CFCF6A1EB54E}"/>
              </a:ext>
            </a:extLst>
          </p:cNvPr>
          <p:cNvSpPr txBox="1"/>
          <p:nvPr/>
        </p:nvSpPr>
        <p:spPr>
          <a:xfrm>
            <a:off x="3596515" y="2134054"/>
            <a:ext cx="10031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sz="2400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5EC11329-6001-DFEF-EAD5-72DC98D3E73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8840" y="725485"/>
            <a:ext cx="1440000" cy="1800000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5837ECBE-325F-B2BB-4ADB-F82F6E179AA4}"/>
              </a:ext>
            </a:extLst>
          </p:cNvPr>
          <p:cNvSpPr txBox="1"/>
          <p:nvPr/>
        </p:nvSpPr>
        <p:spPr>
          <a:xfrm>
            <a:off x="4870059" y="1936199"/>
            <a:ext cx="13975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0029DF39-5773-776F-E2A0-7CD2CFB84BD1}"/>
              </a:ext>
            </a:extLst>
          </p:cNvPr>
          <p:cNvSpPr txBox="1"/>
          <p:nvPr/>
        </p:nvSpPr>
        <p:spPr>
          <a:xfrm>
            <a:off x="5057734" y="2134054"/>
            <a:ext cx="10031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sz="2400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7274D0F4-5AC2-E1DB-988D-69A95498DAE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014" y="2534164"/>
            <a:ext cx="1440000" cy="1800000"/>
          </a:xfrm>
          <a:prstGeom prst="rect">
            <a:avLst/>
          </a:prstGeom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F0D22808-B649-6A41-388A-DFE4D6D209DF}"/>
              </a:ext>
            </a:extLst>
          </p:cNvPr>
          <p:cNvSpPr txBox="1"/>
          <p:nvPr/>
        </p:nvSpPr>
        <p:spPr>
          <a:xfrm>
            <a:off x="484233" y="3744878"/>
            <a:ext cx="13975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95A53F0B-425F-146C-3F82-C97AC2950674}"/>
              </a:ext>
            </a:extLst>
          </p:cNvPr>
          <p:cNvSpPr txBox="1"/>
          <p:nvPr/>
        </p:nvSpPr>
        <p:spPr>
          <a:xfrm>
            <a:off x="671908" y="3942733"/>
            <a:ext cx="10031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sz="2400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16" name="Imagen 15">
            <a:extLst>
              <a:ext uri="{FF2B5EF4-FFF2-40B4-BE49-F238E27FC236}">
                <a16:creationId xmlns:a16="http://schemas.microsoft.com/office/drawing/2014/main" id="{EDA1A0D6-F0C3-1609-91BD-488C417AF19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4233" y="2534164"/>
            <a:ext cx="1440000" cy="1800000"/>
          </a:xfrm>
          <a:prstGeom prst="rect">
            <a:avLst/>
          </a:prstGeom>
        </p:spPr>
      </p:pic>
      <p:sp>
        <p:nvSpPr>
          <p:cNvPr id="17" name="CuadroTexto 16">
            <a:extLst>
              <a:ext uri="{FF2B5EF4-FFF2-40B4-BE49-F238E27FC236}">
                <a16:creationId xmlns:a16="http://schemas.microsoft.com/office/drawing/2014/main" id="{7D2055CE-D421-EC93-61EB-870ECC1EAA2C}"/>
              </a:ext>
            </a:extLst>
          </p:cNvPr>
          <p:cNvSpPr txBox="1"/>
          <p:nvPr/>
        </p:nvSpPr>
        <p:spPr>
          <a:xfrm>
            <a:off x="1945452" y="3744878"/>
            <a:ext cx="13975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FF56D98E-E2E2-CDD6-F972-9FA2F8A66333}"/>
              </a:ext>
            </a:extLst>
          </p:cNvPr>
          <p:cNvSpPr txBox="1"/>
          <p:nvPr/>
        </p:nvSpPr>
        <p:spPr>
          <a:xfrm>
            <a:off x="2133127" y="3942733"/>
            <a:ext cx="10031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sz="2400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19" name="Imagen 18">
            <a:extLst>
              <a:ext uri="{FF2B5EF4-FFF2-40B4-BE49-F238E27FC236}">
                <a16:creationId xmlns:a16="http://schemas.microsoft.com/office/drawing/2014/main" id="{EEB87757-549D-525C-DFD7-D6DB7F5CA92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85452" y="2534164"/>
            <a:ext cx="1440000" cy="1800000"/>
          </a:xfrm>
          <a:prstGeom prst="rect">
            <a:avLst/>
          </a:prstGeom>
        </p:spPr>
      </p:pic>
      <p:sp>
        <p:nvSpPr>
          <p:cNvPr id="20" name="CuadroTexto 19">
            <a:extLst>
              <a:ext uri="{FF2B5EF4-FFF2-40B4-BE49-F238E27FC236}">
                <a16:creationId xmlns:a16="http://schemas.microsoft.com/office/drawing/2014/main" id="{1E717B4B-949B-2B12-C3A4-4C1AB2E2EA7B}"/>
              </a:ext>
            </a:extLst>
          </p:cNvPr>
          <p:cNvSpPr txBox="1"/>
          <p:nvPr/>
        </p:nvSpPr>
        <p:spPr>
          <a:xfrm>
            <a:off x="3406671" y="3744878"/>
            <a:ext cx="13975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0F96A40B-3432-6D57-54AB-B8E572F972D4}"/>
              </a:ext>
            </a:extLst>
          </p:cNvPr>
          <p:cNvSpPr txBox="1"/>
          <p:nvPr/>
        </p:nvSpPr>
        <p:spPr>
          <a:xfrm>
            <a:off x="3594346" y="3942733"/>
            <a:ext cx="10031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sz="2400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22" name="Imagen 21">
            <a:extLst>
              <a:ext uri="{FF2B5EF4-FFF2-40B4-BE49-F238E27FC236}">
                <a16:creationId xmlns:a16="http://schemas.microsoft.com/office/drawing/2014/main" id="{41A0E05E-0038-2989-6764-0FB2FDA667D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6671" y="2534164"/>
            <a:ext cx="1440000" cy="1800000"/>
          </a:xfrm>
          <a:prstGeom prst="rect">
            <a:avLst/>
          </a:prstGeom>
        </p:spPr>
      </p:pic>
      <p:sp>
        <p:nvSpPr>
          <p:cNvPr id="23" name="CuadroTexto 22">
            <a:extLst>
              <a:ext uri="{FF2B5EF4-FFF2-40B4-BE49-F238E27FC236}">
                <a16:creationId xmlns:a16="http://schemas.microsoft.com/office/drawing/2014/main" id="{25BD7D2B-9EFC-A30E-172F-06B19B80808C}"/>
              </a:ext>
            </a:extLst>
          </p:cNvPr>
          <p:cNvSpPr txBox="1"/>
          <p:nvPr/>
        </p:nvSpPr>
        <p:spPr>
          <a:xfrm>
            <a:off x="4867890" y="3744878"/>
            <a:ext cx="13975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8ABA5623-6485-1F8E-C125-A8BAB6711AE5}"/>
              </a:ext>
            </a:extLst>
          </p:cNvPr>
          <p:cNvSpPr txBox="1"/>
          <p:nvPr/>
        </p:nvSpPr>
        <p:spPr>
          <a:xfrm>
            <a:off x="5055565" y="3942733"/>
            <a:ext cx="10031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sz="2400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25" name="Imagen 24">
            <a:extLst>
              <a:ext uri="{FF2B5EF4-FFF2-40B4-BE49-F238E27FC236}">
                <a16:creationId xmlns:a16="http://schemas.microsoft.com/office/drawing/2014/main" id="{E0E2E5CC-58FF-3DAB-77FE-09299C82CA0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014" y="4342843"/>
            <a:ext cx="1440000" cy="1800000"/>
          </a:xfrm>
          <a:prstGeom prst="rect">
            <a:avLst/>
          </a:prstGeom>
        </p:spPr>
      </p:pic>
      <p:sp>
        <p:nvSpPr>
          <p:cNvPr id="26" name="CuadroTexto 25">
            <a:extLst>
              <a:ext uri="{FF2B5EF4-FFF2-40B4-BE49-F238E27FC236}">
                <a16:creationId xmlns:a16="http://schemas.microsoft.com/office/drawing/2014/main" id="{742AD941-B768-6F94-89A3-D6DAE9FF14E1}"/>
              </a:ext>
            </a:extLst>
          </p:cNvPr>
          <p:cNvSpPr txBox="1"/>
          <p:nvPr/>
        </p:nvSpPr>
        <p:spPr>
          <a:xfrm>
            <a:off x="484233" y="5553557"/>
            <a:ext cx="13975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3BB08D4B-B6F6-8595-5ADE-A6EB819DCBA0}"/>
              </a:ext>
            </a:extLst>
          </p:cNvPr>
          <p:cNvSpPr txBox="1"/>
          <p:nvPr/>
        </p:nvSpPr>
        <p:spPr>
          <a:xfrm>
            <a:off x="671908" y="5751412"/>
            <a:ext cx="10031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sz="2400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28" name="Imagen 27">
            <a:extLst>
              <a:ext uri="{FF2B5EF4-FFF2-40B4-BE49-F238E27FC236}">
                <a16:creationId xmlns:a16="http://schemas.microsoft.com/office/drawing/2014/main" id="{09F4A10D-E3E4-93DD-9BF1-239E4A3F814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4233" y="4342843"/>
            <a:ext cx="1440000" cy="1800000"/>
          </a:xfrm>
          <a:prstGeom prst="rect">
            <a:avLst/>
          </a:prstGeom>
        </p:spPr>
      </p:pic>
      <p:sp>
        <p:nvSpPr>
          <p:cNvPr id="29" name="CuadroTexto 28">
            <a:extLst>
              <a:ext uri="{FF2B5EF4-FFF2-40B4-BE49-F238E27FC236}">
                <a16:creationId xmlns:a16="http://schemas.microsoft.com/office/drawing/2014/main" id="{02DE27FA-9B2D-9900-50DF-C62D8F1F4410}"/>
              </a:ext>
            </a:extLst>
          </p:cNvPr>
          <p:cNvSpPr txBox="1"/>
          <p:nvPr/>
        </p:nvSpPr>
        <p:spPr>
          <a:xfrm>
            <a:off x="1945452" y="5553557"/>
            <a:ext cx="13975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D4C2185A-2E6F-9C01-B34D-2C3A270D8E18}"/>
              </a:ext>
            </a:extLst>
          </p:cNvPr>
          <p:cNvSpPr txBox="1"/>
          <p:nvPr/>
        </p:nvSpPr>
        <p:spPr>
          <a:xfrm>
            <a:off x="2133127" y="5751412"/>
            <a:ext cx="10031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sz="2400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31" name="Imagen 30">
            <a:extLst>
              <a:ext uri="{FF2B5EF4-FFF2-40B4-BE49-F238E27FC236}">
                <a16:creationId xmlns:a16="http://schemas.microsoft.com/office/drawing/2014/main" id="{497DD713-78AD-9133-16F6-0220498B16B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85452" y="4342843"/>
            <a:ext cx="1440000" cy="1800000"/>
          </a:xfrm>
          <a:prstGeom prst="rect">
            <a:avLst/>
          </a:prstGeom>
        </p:spPr>
      </p:pic>
      <p:sp>
        <p:nvSpPr>
          <p:cNvPr id="32" name="CuadroTexto 31">
            <a:extLst>
              <a:ext uri="{FF2B5EF4-FFF2-40B4-BE49-F238E27FC236}">
                <a16:creationId xmlns:a16="http://schemas.microsoft.com/office/drawing/2014/main" id="{EFD6FDA5-1F9E-4D9F-E728-04D8F3D60900}"/>
              </a:ext>
            </a:extLst>
          </p:cNvPr>
          <p:cNvSpPr txBox="1"/>
          <p:nvPr/>
        </p:nvSpPr>
        <p:spPr>
          <a:xfrm>
            <a:off x="3406671" y="5553557"/>
            <a:ext cx="13975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38BAF2F8-88D0-0FBF-CF56-5B8A7C34145F}"/>
              </a:ext>
            </a:extLst>
          </p:cNvPr>
          <p:cNvSpPr txBox="1"/>
          <p:nvPr/>
        </p:nvSpPr>
        <p:spPr>
          <a:xfrm>
            <a:off x="3594346" y="5751412"/>
            <a:ext cx="10031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sz="2400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34" name="Imagen 33">
            <a:extLst>
              <a:ext uri="{FF2B5EF4-FFF2-40B4-BE49-F238E27FC236}">
                <a16:creationId xmlns:a16="http://schemas.microsoft.com/office/drawing/2014/main" id="{464AF474-44B4-1DA9-DDFF-B38F736000E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6671" y="4342843"/>
            <a:ext cx="1440000" cy="1800000"/>
          </a:xfrm>
          <a:prstGeom prst="rect">
            <a:avLst/>
          </a:prstGeom>
        </p:spPr>
      </p:pic>
      <p:sp>
        <p:nvSpPr>
          <p:cNvPr id="35" name="CuadroTexto 34">
            <a:extLst>
              <a:ext uri="{FF2B5EF4-FFF2-40B4-BE49-F238E27FC236}">
                <a16:creationId xmlns:a16="http://schemas.microsoft.com/office/drawing/2014/main" id="{B417A2D6-55A7-1313-A002-0CFD4D8AAFB2}"/>
              </a:ext>
            </a:extLst>
          </p:cNvPr>
          <p:cNvSpPr txBox="1"/>
          <p:nvPr/>
        </p:nvSpPr>
        <p:spPr>
          <a:xfrm>
            <a:off x="4867890" y="5553557"/>
            <a:ext cx="13975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0C42B20C-5D88-BCC3-30D1-50385CBE98B3}"/>
              </a:ext>
            </a:extLst>
          </p:cNvPr>
          <p:cNvSpPr txBox="1"/>
          <p:nvPr/>
        </p:nvSpPr>
        <p:spPr>
          <a:xfrm>
            <a:off x="5055565" y="5751412"/>
            <a:ext cx="10031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sz="2400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37" name="Imagen 36">
            <a:extLst>
              <a:ext uri="{FF2B5EF4-FFF2-40B4-BE49-F238E27FC236}">
                <a16:creationId xmlns:a16="http://schemas.microsoft.com/office/drawing/2014/main" id="{C6A2802E-5AA4-0664-6078-CD660D4CE42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845" y="6151522"/>
            <a:ext cx="1440000" cy="1800000"/>
          </a:xfrm>
          <a:prstGeom prst="rect">
            <a:avLst/>
          </a:prstGeom>
        </p:spPr>
      </p:pic>
      <p:sp>
        <p:nvSpPr>
          <p:cNvPr id="38" name="CuadroTexto 37">
            <a:extLst>
              <a:ext uri="{FF2B5EF4-FFF2-40B4-BE49-F238E27FC236}">
                <a16:creationId xmlns:a16="http://schemas.microsoft.com/office/drawing/2014/main" id="{9314FD6E-1DC0-ACEE-7AEA-3FA706D748F1}"/>
              </a:ext>
            </a:extLst>
          </p:cNvPr>
          <p:cNvSpPr txBox="1"/>
          <p:nvPr/>
        </p:nvSpPr>
        <p:spPr>
          <a:xfrm>
            <a:off x="482064" y="7362236"/>
            <a:ext cx="13975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830ED86A-6A8E-A8E5-1FEB-AB4D9C514B34}"/>
              </a:ext>
            </a:extLst>
          </p:cNvPr>
          <p:cNvSpPr txBox="1"/>
          <p:nvPr/>
        </p:nvSpPr>
        <p:spPr>
          <a:xfrm>
            <a:off x="669739" y="7560091"/>
            <a:ext cx="10031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sz="2400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40" name="Imagen 39">
            <a:extLst>
              <a:ext uri="{FF2B5EF4-FFF2-40B4-BE49-F238E27FC236}">
                <a16:creationId xmlns:a16="http://schemas.microsoft.com/office/drawing/2014/main" id="{541CA12F-2397-592E-A901-C35425952C1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2064" y="6151522"/>
            <a:ext cx="1440000" cy="1800000"/>
          </a:xfrm>
          <a:prstGeom prst="rect">
            <a:avLst/>
          </a:prstGeom>
        </p:spPr>
      </p:pic>
      <p:sp>
        <p:nvSpPr>
          <p:cNvPr id="41" name="CuadroTexto 40">
            <a:extLst>
              <a:ext uri="{FF2B5EF4-FFF2-40B4-BE49-F238E27FC236}">
                <a16:creationId xmlns:a16="http://schemas.microsoft.com/office/drawing/2014/main" id="{EB98E419-0E8F-7424-CDDC-850F13DF4522}"/>
              </a:ext>
            </a:extLst>
          </p:cNvPr>
          <p:cNvSpPr txBox="1"/>
          <p:nvPr/>
        </p:nvSpPr>
        <p:spPr>
          <a:xfrm>
            <a:off x="1943283" y="7362236"/>
            <a:ext cx="13975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42" name="CuadroTexto 41">
            <a:extLst>
              <a:ext uri="{FF2B5EF4-FFF2-40B4-BE49-F238E27FC236}">
                <a16:creationId xmlns:a16="http://schemas.microsoft.com/office/drawing/2014/main" id="{38067873-AA91-10BF-9D20-BD39E84A102A}"/>
              </a:ext>
            </a:extLst>
          </p:cNvPr>
          <p:cNvSpPr txBox="1"/>
          <p:nvPr/>
        </p:nvSpPr>
        <p:spPr>
          <a:xfrm>
            <a:off x="2130958" y="7560091"/>
            <a:ext cx="10031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sz="2400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43" name="Imagen 42">
            <a:extLst>
              <a:ext uri="{FF2B5EF4-FFF2-40B4-BE49-F238E27FC236}">
                <a16:creationId xmlns:a16="http://schemas.microsoft.com/office/drawing/2014/main" id="{74159EE8-2552-6533-E8A9-20B845428A3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83283" y="6151522"/>
            <a:ext cx="1440000" cy="1800000"/>
          </a:xfrm>
          <a:prstGeom prst="rect">
            <a:avLst/>
          </a:prstGeom>
        </p:spPr>
      </p:pic>
      <p:sp>
        <p:nvSpPr>
          <p:cNvPr id="44" name="CuadroTexto 43">
            <a:extLst>
              <a:ext uri="{FF2B5EF4-FFF2-40B4-BE49-F238E27FC236}">
                <a16:creationId xmlns:a16="http://schemas.microsoft.com/office/drawing/2014/main" id="{AF6DD3C6-8E18-811C-1550-56155A099C9D}"/>
              </a:ext>
            </a:extLst>
          </p:cNvPr>
          <p:cNvSpPr txBox="1"/>
          <p:nvPr/>
        </p:nvSpPr>
        <p:spPr>
          <a:xfrm>
            <a:off x="3404502" y="7362236"/>
            <a:ext cx="13975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45" name="CuadroTexto 44">
            <a:extLst>
              <a:ext uri="{FF2B5EF4-FFF2-40B4-BE49-F238E27FC236}">
                <a16:creationId xmlns:a16="http://schemas.microsoft.com/office/drawing/2014/main" id="{5C893EC3-9C3D-6B6E-5752-9B85E5C5D25A}"/>
              </a:ext>
            </a:extLst>
          </p:cNvPr>
          <p:cNvSpPr txBox="1"/>
          <p:nvPr/>
        </p:nvSpPr>
        <p:spPr>
          <a:xfrm>
            <a:off x="3592177" y="7560091"/>
            <a:ext cx="10031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sz="2400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46" name="Imagen 45">
            <a:extLst>
              <a:ext uri="{FF2B5EF4-FFF2-40B4-BE49-F238E27FC236}">
                <a16:creationId xmlns:a16="http://schemas.microsoft.com/office/drawing/2014/main" id="{5FE168A1-4DFD-4E4F-76C6-B233D8AC99B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4502" y="6151522"/>
            <a:ext cx="1440000" cy="1800000"/>
          </a:xfrm>
          <a:prstGeom prst="rect">
            <a:avLst/>
          </a:prstGeom>
        </p:spPr>
      </p:pic>
      <p:sp>
        <p:nvSpPr>
          <p:cNvPr id="47" name="CuadroTexto 46">
            <a:extLst>
              <a:ext uri="{FF2B5EF4-FFF2-40B4-BE49-F238E27FC236}">
                <a16:creationId xmlns:a16="http://schemas.microsoft.com/office/drawing/2014/main" id="{DF476FB2-5EFA-B549-FEC2-430AFA4D3A65}"/>
              </a:ext>
            </a:extLst>
          </p:cNvPr>
          <p:cNvSpPr txBox="1"/>
          <p:nvPr/>
        </p:nvSpPr>
        <p:spPr>
          <a:xfrm>
            <a:off x="4865721" y="7362236"/>
            <a:ext cx="13975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48" name="CuadroTexto 47">
            <a:extLst>
              <a:ext uri="{FF2B5EF4-FFF2-40B4-BE49-F238E27FC236}">
                <a16:creationId xmlns:a16="http://schemas.microsoft.com/office/drawing/2014/main" id="{BBF6B913-1D24-B4AF-3B68-7ED55B768CF3}"/>
              </a:ext>
            </a:extLst>
          </p:cNvPr>
          <p:cNvSpPr txBox="1"/>
          <p:nvPr/>
        </p:nvSpPr>
        <p:spPr>
          <a:xfrm>
            <a:off x="5053396" y="7560091"/>
            <a:ext cx="10031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sz="2400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8781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Imagen 106">
            <a:extLst>
              <a:ext uri="{FF2B5EF4-FFF2-40B4-BE49-F238E27FC236}">
                <a16:creationId xmlns:a16="http://schemas.microsoft.com/office/drawing/2014/main" id="{9C6D8F43-4621-D431-99BA-FFEBEAFD3F8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402" y="431819"/>
            <a:ext cx="1440000" cy="14400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D61FF622-6B74-5980-39E2-4E0427929BC1}"/>
              </a:ext>
            </a:extLst>
          </p:cNvPr>
          <p:cNvSpPr txBox="1"/>
          <p:nvPr/>
        </p:nvSpPr>
        <p:spPr>
          <a:xfrm>
            <a:off x="505025" y="1261392"/>
            <a:ext cx="13975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5B61E29B-AFA7-4C28-CF89-3747020180E0}"/>
              </a:ext>
            </a:extLst>
          </p:cNvPr>
          <p:cNvSpPr txBox="1"/>
          <p:nvPr/>
        </p:nvSpPr>
        <p:spPr>
          <a:xfrm>
            <a:off x="807441" y="1457784"/>
            <a:ext cx="7981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97A3336A-9D54-E645-DED8-613F7518485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9000" y="431819"/>
            <a:ext cx="1440000" cy="1440000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B6B18EA6-C002-C330-F782-C33C3F5CE1E5}"/>
              </a:ext>
            </a:extLst>
          </p:cNvPr>
          <p:cNvSpPr txBox="1"/>
          <p:nvPr/>
        </p:nvSpPr>
        <p:spPr>
          <a:xfrm>
            <a:off x="2007623" y="1261392"/>
            <a:ext cx="13975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B915C813-1683-A147-894A-0C6948280E9A}"/>
              </a:ext>
            </a:extLst>
          </p:cNvPr>
          <p:cNvSpPr txBox="1"/>
          <p:nvPr/>
        </p:nvSpPr>
        <p:spPr>
          <a:xfrm>
            <a:off x="2310039" y="1457784"/>
            <a:ext cx="7981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BEEEC32B-1DE9-258D-286C-6F6205927C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1598" y="431819"/>
            <a:ext cx="1440000" cy="1440000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7FA9ACF2-481A-00AF-1ED2-10D5F2D44CA1}"/>
              </a:ext>
            </a:extLst>
          </p:cNvPr>
          <p:cNvSpPr txBox="1"/>
          <p:nvPr/>
        </p:nvSpPr>
        <p:spPr>
          <a:xfrm>
            <a:off x="3510221" y="1261392"/>
            <a:ext cx="13975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C26A6E28-7B07-E31E-E65F-653A34DEB4C8}"/>
              </a:ext>
            </a:extLst>
          </p:cNvPr>
          <p:cNvSpPr txBox="1"/>
          <p:nvPr/>
        </p:nvSpPr>
        <p:spPr>
          <a:xfrm>
            <a:off x="3812637" y="1457784"/>
            <a:ext cx="7981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5332F867-DA99-97F3-BA8C-176CC908C2A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4196" y="431819"/>
            <a:ext cx="1440000" cy="1440000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2740E4B3-AC27-2439-8171-C86CDE58ECEF}"/>
              </a:ext>
            </a:extLst>
          </p:cNvPr>
          <p:cNvSpPr txBox="1"/>
          <p:nvPr/>
        </p:nvSpPr>
        <p:spPr>
          <a:xfrm>
            <a:off x="5012819" y="1261392"/>
            <a:ext cx="13975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71B3163B-ECAF-BEA5-52EA-EC4014A59048}"/>
              </a:ext>
            </a:extLst>
          </p:cNvPr>
          <p:cNvSpPr txBox="1"/>
          <p:nvPr/>
        </p:nvSpPr>
        <p:spPr>
          <a:xfrm>
            <a:off x="5315235" y="1457784"/>
            <a:ext cx="7981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3E53C78C-4C13-89D3-9BE7-A0DFA3D3FD8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402" y="1981392"/>
            <a:ext cx="1440000" cy="1440000"/>
          </a:xfrm>
          <a:prstGeom prst="rect">
            <a:avLst/>
          </a:prstGeom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7CC18DBD-0B50-5227-869D-3EDCF78847BA}"/>
              </a:ext>
            </a:extLst>
          </p:cNvPr>
          <p:cNvSpPr txBox="1"/>
          <p:nvPr/>
        </p:nvSpPr>
        <p:spPr>
          <a:xfrm>
            <a:off x="505025" y="2810965"/>
            <a:ext cx="13975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13BBC008-7154-783D-0E70-0FCE737B9DF2}"/>
              </a:ext>
            </a:extLst>
          </p:cNvPr>
          <p:cNvSpPr txBox="1"/>
          <p:nvPr/>
        </p:nvSpPr>
        <p:spPr>
          <a:xfrm>
            <a:off x="807441" y="3007357"/>
            <a:ext cx="7981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16" name="Imagen 15">
            <a:extLst>
              <a:ext uri="{FF2B5EF4-FFF2-40B4-BE49-F238E27FC236}">
                <a16:creationId xmlns:a16="http://schemas.microsoft.com/office/drawing/2014/main" id="{1078C028-EE0A-E51B-F5B2-A5150B1F542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9000" y="1981392"/>
            <a:ext cx="1440000" cy="1440000"/>
          </a:xfrm>
          <a:prstGeom prst="rect">
            <a:avLst/>
          </a:prstGeom>
        </p:spPr>
      </p:pic>
      <p:sp>
        <p:nvSpPr>
          <p:cNvPr id="17" name="CuadroTexto 16">
            <a:extLst>
              <a:ext uri="{FF2B5EF4-FFF2-40B4-BE49-F238E27FC236}">
                <a16:creationId xmlns:a16="http://schemas.microsoft.com/office/drawing/2014/main" id="{FDB3B83B-3858-C3F1-B2E5-3428B19ACE16}"/>
              </a:ext>
            </a:extLst>
          </p:cNvPr>
          <p:cNvSpPr txBox="1"/>
          <p:nvPr/>
        </p:nvSpPr>
        <p:spPr>
          <a:xfrm>
            <a:off x="2007623" y="2810965"/>
            <a:ext cx="13975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FCDE19A2-E684-27CD-A3C1-824A773CBAE5}"/>
              </a:ext>
            </a:extLst>
          </p:cNvPr>
          <p:cNvSpPr txBox="1"/>
          <p:nvPr/>
        </p:nvSpPr>
        <p:spPr>
          <a:xfrm>
            <a:off x="2310039" y="3007357"/>
            <a:ext cx="7981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19" name="Imagen 18">
            <a:extLst>
              <a:ext uri="{FF2B5EF4-FFF2-40B4-BE49-F238E27FC236}">
                <a16:creationId xmlns:a16="http://schemas.microsoft.com/office/drawing/2014/main" id="{F014A99A-83F5-70ED-38C6-437F7D4F821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1598" y="1981392"/>
            <a:ext cx="1440000" cy="1440000"/>
          </a:xfrm>
          <a:prstGeom prst="rect">
            <a:avLst/>
          </a:prstGeom>
        </p:spPr>
      </p:pic>
      <p:sp>
        <p:nvSpPr>
          <p:cNvPr id="20" name="CuadroTexto 19">
            <a:extLst>
              <a:ext uri="{FF2B5EF4-FFF2-40B4-BE49-F238E27FC236}">
                <a16:creationId xmlns:a16="http://schemas.microsoft.com/office/drawing/2014/main" id="{8AFAD449-1D53-C8B1-1E98-B45AF638174E}"/>
              </a:ext>
            </a:extLst>
          </p:cNvPr>
          <p:cNvSpPr txBox="1"/>
          <p:nvPr/>
        </p:nvSpPr>
        <p:spPr>
          <a:xfrm>
            <a:off x="3510221" y="2810965"/>
            <a:ext cx="13975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3A184A51-F8FF-D389-8B81-C4EC352221F8}"/>
              </a:ext>
            </a:extLst>
          </p:cNvPr>
          <p:cNvSpPr txBox="1"/>
          <p:nvPr/>
        </p:nvSpPr>
        <p:spPr>
          <a:xfrm>
            <a:off x="3812637" y="3007357"/>
            <a:ext cx="7981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22" name="Imagen 21">
            <a:extLst>
              <a:ext uri="{FF2B5EF4-FFF2-40B4-BE49-F238E27FC236}">
                <a16:creationId xmlns:a16="http://schemas.microsoft.com/office/drawing/2014/main" id="{79647B72-7DAA-6438-61EC-D6748B1CCDF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4196" y="1981392"/>
            <a:ext cx="1440000" cy="1440000"/>
          </a:xfrm>
          <a:prstGeom prst="rect">
            <a:avLst/>
          </a:prstGeom>
        </p:spPr>
      </p:pic>
      <p:sp>
        <p:nvSpPr>
          <p:cNvPr id="23" name="CuadroTexto 22">
            <a:extLst>
              <a:ext uri="{FF2B5EF4-FFF2-40B4-BE49-F238E27FC236}">
                <a16:creationId xmlns:a16="http://schemas.microsoft.com/office/drawing/2014/main" id="{B446275C-479E-5C2F-E51F-37C201F18479}"/>
              </a:ext>
            </a:extLst>
          </p:cNvPr>
          <p:cNvSpPr txBox="1"/>
          <p:nvPr/>
        </p:nvSpPr>
        <p:spPr>
          <a:xfrm>
            <a:off x="5012819" y="2810965"/>
            <a:ext cx="13975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781D787A-28FC-F150-606C-B0565C74B64A}"/>
              </a:ext>
            </a:extLst>
          </p:cNvPr>
          <p:cNvSpPr txBox="1"/>
          <p:nvPr/>
        </p:nvSpPr>
        <p:spPr>
          <a:xfrm>
            <a:off x="5315235" y="3007357"/>
            <a:ext cx="7981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25" name="Imagen 24">
            <a:extLst>
              <a:ext uri="{FF2B5EF4-FFF2-40B4-BE49-F238E27FC236}">
                <a16:creationId xmlns:a16="http://schemas.microsoft.com/office/drawing/2014/main" id="{C6FA29C1-51A3-B30C-1481-089F13DFFF4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402" y="3530965"/>
            <a:ext cx="1440000" cy="1440000"/>
          </a:xfrm>
          <a:prstGeom prst="rect">
            <a:avLst/>
          </a:prstGeom>
        </p:spPr>
      </p:pic>
      <p:sp>
        <p:nvSpPr>
          <p:cNvPr id="26" name="CuadroTexto 25">
            <a:extLst>
              <a:ext uri="{FF2B5EF4-FFF2-40B4-BE49-F238E27FC236}">
                <a16:creationId xmlns:a16="http://schemas.microsoft.com/office/drawing/2014/main" id="{5B220D06-2F1F-4CC7-8E87-B57EF50DA3B0}"/>
              </a:ext>
            </a:extLst>
          </p:cNvPr>
          <p:cNvSpPr txBox="1"/>
          <p:nvPr/>
        </p:nvSpPr>
        <p:spPr>
          <a:xfrm>
            <a:off x="505025" y="4360538"/>
            <a:ext cx="13975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B3B97196-2E8D-64FB-5181-39044FCE9769}"/>
              </a:ext>
            </a:extLst>
          </p:cNvPr>
          <p:cNvSpPr txBox="1"/>
          <p:nvPr/>
        </p:nvSpPr>
        <p:spPr>
          <a:xfrm>
            <a:off x="807441" y="4556930"/>
            <a:ext cx="7981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28" name="Imagen 27">
            <a:extLst>
              <a:ext uri="{FF2B5EF4-FFF2-40B4-BE49-F238E27FC236}">
                <a16:creationId xmlns:a16="http://schemas.microsoft.com/office/drawing/2014/main" id="{FA3FF285-B999-2250-FC9E-66997BE87D5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9000" y="3530965"/>
            <a:ext cx="1440000" cy="1440000"/>
          </a:xfrm>
          <a:prstGeom prst="rect">
            <a:avLst/>
          </a:prstGeom>
        </p:spPr>
      </p:pic>
      <p:sp>
        <p:nvSpPr>
          <p:cNvPr id="29" name="CuadroTexto 28">
            <a:extLst>
              <a:ext uri="{FF2B5EF4-FFF2-40B4-BE49-F238E27FC236}">
                <a16:creationId xmlns:a16="http://schemas.microsoft.com/office/drawing/2014/main" id="{C9105306-2A91-DC55-BB0B-250ED1E9041E}"/>
              </a:ext>
            </a:extLst>
          </p:cNvPr>
          <p:cNvSpPr txBox="1"/>
          <p:nvPr/>
        </p:nvSpPr>
        <p:spPr>
          <a:xfrm>
            <a:off x="2007623" y="4360538"/>
            <a:ext cx="13975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E3481F9B-528E-89D8-3BE1-824EA0E8F793}"/>
              </a:ext>
            </a:extLst>
          </p:cNvPr>
          <p:cNvSpPr txBox="1"/>
          <p:nvPr/>
        </p:nvSpPr>
        <p:spPr>
          <a:xfrm>
            <a:off x="2310039" y="4556930"/>
            <a:ext cx="7981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31" name="Imagen 30">
            <a:extLst>
              <a:ext uri="{FF2B5EF4-FFF2-40B4-BE49-F238E27FC236}">
                <a16:creationId xmlns:a16="http://schemas.microsoft.com/office/drawing/2014/main" id="{9DC0B580-6E52-6F9C-E60F-6732AE112AF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1598" y="3530965"/>
            <a:ext cx="1440000" cy="1440000"/>
          </a:xfrm>
          <a:prstGeom prst="rect">
            <a:avLst/>
          </a:prstGeom>
        </p:spPr>
      </p:pic>
      <p:sp>
        <p:nvSpPr>
          <p:cNvPr id="32" name="CuadroTexto 31">
            <a:extLst>
              <a:ext uri="{FF2B5EF4-FFF2-40B4-BE49-F238E27FC236}">
                <a16:creationId xmlns:a16="http://schemas.microsoft.com/office/drawing/2014/main" id="{BCBC2F11-0F65-13F9-F530-E69C48849346}"/>
              </a:ext>
            </a:extLst>
          </p:cNvPr>
          <p:cNvSpPr txBox="1"/>
          <p:nvPr/>
        </p:nvSpPr>
        <p:spPr>
          <a:xfrm>
            <a:off x="3510221" y="4360538"/>
            <a:ext cx="13975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0F5DA401-7A9F-D389-E384-F6116A438DD9}"/>
              </a:ext>
            </a:extLst>
          </p:cNvPr>
          <p:cNvSpPr txBox="1"/>
          <p:nvPr/>
        </p:nvSpPr>
        <p:spPr>
          <a:xfrm>
            <a:off x="3812637" y="4556930"/>
            <a:ext cx="7981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34" name="Imagen 33">
            <a:extLst>
              <a:ext uri="{FF2B5EF4-FFF2-40B4-BE49-F238E27FC236}">
                <a16:creationId xmlns:a16="http://schemas.microsoft.com/office/drawing/2014/main" id="{2CFC5330-69A7-5A44-B637-322AFF94DC6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4196" y="3530965"/>
            <a:ext cx="1440000" cy="1440000"/>
          </a:xfrm>
          <a:prstGeom prst="rect">
            <a:avLst/>
          </a:prstGeom>
        </p:spPr>
      </p:pic>
      <p:sp>
        <p:nvSpPr>
          <p:cNvPr id="35" name="CuadroTexto 34">
            <a:extLst>
              <a:ext uri="{FF2B5EF4-FFF2-40B4-BE49-F238E27FC236}">
                <a16:creationId xmlns:a16="http://schemas.microsoft.com/office/drawing/2014/main" id="{1B313B22-E6D3-B046-A7F9-7F9FBD73C2C6}"/>
              </a:ext>
            </a:extLst>
          </p:cNvPr>
          <p:cNvSpPr txBox="1"/>
          <p:nvPr/>
        </p:nvSpPr>
        <p:spPr>
          <a:xfrm>
            <a:off x="5012819" y="4360538"/>
            <a:ext cx="13975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A496B12F-C4EC-79D1-4F8E-61F6F713C566}"/>
              </a:ext>
            </a:extLst>
          </p:cNvPr>
          <p:cNvSpPr txBox="1"/>
          <p:nvPr/>
        </p:nvSpPr>
        <p:spPr>
          <a:xfrm>
            <a:off x="5315235" y="4556930"/>
            <a:ext cx="7981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37" name="Imagen 36">
            <a:extLst>
              <a:ext uri="{FF2B5EF4-FFF2-40B4-BE49-F238E27FC236}">
                <a16:creationId xmlns:a16="http://schemas.microsoft.com/office/drawing/2014/main" id="{A459BB69-D4EF-0D04-E14A-BA9E19286E9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402" y="5080538"/>
            <a:ext cx="1440000" cy="1440000"/>
          </a:xfrm>
          <a:prstGeom prst="rect">
            <a:avLst/>
          </a:prstGeom>
        </p:spPr>
      </p:pic>
      <p:sp>
        <p:nvSpPr>
          <p:cNvPr id="38" name="CuadroTexto 37">
            <a:extLst>
              <a:ext uri="{FF2B5EF4-FFF2-40B4-BE49-F238E27FC236}">
                <a16:creationId xmlns:a16="http://schemas.microsoft.com/office/drawing/2014/main" id="{39C0B0CD-CC5D-234C-5F0C-63AB856ED979}"/>
              </a:ext>
            </a:extLst>
          </p:cNvPr>
          <p:cNvSpPr txBox="1"/>
          <p:nvPr/>
        </p:nvSpPr>
        <p:spPr>
          <a:xfrm>
            <a:off x="505025" y="5910111"/>
            <a:ext cx="13975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FF0A2D8B-E5C0-C46A-27F4-854463E24BB2}"/>
              </a:ext>
            </a:extLst>
          </p:cNvPr>
          <p:cNvSpPr txBox="1"/>
          <p:nvPr/>
        </p:nvSpPr>
        <p:spPr>
          <a:xfrm>
            <a:off x="807441" y="6106503"/>
            <a:ext cx="7981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40" name="Imagen 39">
            <a:extLst>
              <a:ext uri="{FF2B5EF4-FFF2-40B4-BE49-F238E27FC236}">
                <a16:creationId xmlns:a16="http://schemas.microsoft.com/office/drawing/2014/main" id="{93DA425F-3C9F-E95A-60A9-81F85BAE932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9000" y="5080538"/>
            <a:ext cx="1440000" cy="1440000"/>
          </a:xfrm>
          <a:prstGeom prst="rect">
            <a:avLst/>
          </a:prstGeom>
        </p:spPr>
      </p:pic>
      <p:sp>
        <p:nvSpPr>
          <p:cNvPr id="41" name="CuadroTexto 40">
            <a:extLst>
              <a:ext uri="{FF2B5EF4-FFF2-40B4-BE49-F238E27FC236}">
                <a16:creationId xmlns:a16="http://schemas.microsoft.com/office/drawing/2014/main" id="{4633AFA2-14EF-F9EE-9F38-F2A72F4960C5}"/>
              </a:ext>
            </a:extLst>
          </p:cNvPr>
          <p:cNvSpPr txBox="1"/>
          <p:nvPr/>
        </p:nvSpPr>
        <p:spPr>
          <a:xfrm>
            <a:off x="2007623" y="5910111"/>
            <a:ext cx="13975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42" name="CuadroTexto 41">
            <a:extLst>
              <a:ext uri="{FF2B5EF4-FFF2-40B4-BE49-F238E27FC236}">
                <a16:creationId xmlns:a16="http://schemas.microsoft.com/office/drawing/2014/main" id="{B47633B8-FCF9-DA0D-0083-6160A831421B}"/>
              </a:ext>
            </a:extLst>
          </p:cNvPr>
          <p:cNvSpPr txBox="1"/>
          <p:nvPr/>
        </p:nvSpPr>
        <p:spPr>
          <a:xfrm>
            <a:off x="2310039" y="6106503"/>
            <a:ext cx="7981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43" name="Imagen 42">
            <a:extLst>
              <a:ext uri="{FF2B5EF4-FFF2-40B4-BE49-F238E27FC236}">
                <a16:creationId xmlns:a16="http://schemas.microsoft.com/office/drawing/2014/main" id="{BBE6C4D5-67BD-720A-B0EE-B9A589FEDED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1598" y="5080538"/>
            <a:ext cx="1440000" cy="1440000"/>
          </a:xfrm>
          <a:prstGeom prst="rect">
            <a:avLst/>
          </a:prstGeom>
        </p:spPr>
      </p:pic>
      <p:sp>
        <p:nvSpPr>
          <p:cNvPr id="44" name="CuadroTexto 43">
            <a:extLst>
              <a:ext uri="{FF2B5EF4-FFF2-40B4-BE49-F238E27FC236}">
                <a16:creationId xmlns:a16="http://schemas.microsoft.com/office/drawing/2014/main" id="{67CA30A8-E911-C645-CE5E-AA338D9982F6}"/>
              </a:ext>
            </a:extLst>
          </p:cNvPr>
          <p:cNvSpPr txBox="1"/>
          <p:nvPr/>
        </p:nvSpPr>
        <p:spPr>
          <a:xfrm>
            <a:off x="3510221" y="5910111"/>
            <a:ext cx="13975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45" name="CuadroTexto 44">
            <a:extLst>
              <a:ext uri="{FF2B5EF4-FFF2-40B4-BE49-F238E27FC236}">
                <a16:creationId xmlns:a16="http://schemas.microsoft.com/office/drawing/2014/main" id="{B9F2920B-22A8-BFDC-2DBE-A74D4E3C4EDA}"/>
              </a:ext>
            </a:extLst>
          </p:cNvPr>
          <p:cNvSpPr txBox="1"/>
          <p:nvPr/>
        </p:nvSpPr>
        <p:spPr>
          <a:xfrm>
            <a:off x="3812637" y="6106503"/>
            <a:ext cx="7981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46" name="Imagen 45">
            <a:extLst>
              <a:ext uri="{FF2B5EF4-FFF2-40B4-BE49-F238E27FC236}">
                <a16:creationId xmlns:a16="http://schemas.microsoft.com/office/drawing/2014/main" id="{1C88BE65-7634-F63A-1564-EF830610FEE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4196" y="5080538"/>
            <a:ext cx="1440000" cy="1440000"/>
          </a:xfrm>
          <a:prstGeom prst="rect">
            <a:avLst/>
          </a:prstGeom>
        </p:spPr>
      </p:pic>
      <p:sp>
        <p:nvSpPr>
          <p:cNvPr id="47" name="CuadroTexto 46">
            <a:extLst>
              <a:ext uri="{FF2B5EF4-FFF2-40B4-BE49-F238E27FC236}">
                <a16:creationId xmlns:a16="http://schemas.microsoft.com/office/drawing/2014/main" id="{E46B7E7F-A86C-08C3-A50B-9FE85B1CBFF8}"/>
              </a:ext>
            </a:extLst>
          </p:cNvPr>
          <p:cNvSpPr txBox="1"/>
          <p:nvPr/>
        </p:nvSpPr>
        <p:spPr>
          <a:xfrm>
            <a:off x="5012819" y="5910111"/>
            <a:ext cx="13975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48" name="CuadroTexto 47">
            <a:extLst>
              <a:ext uri="{FF2B5EF4-FFF2-40B4-BE49-F238E27FC236}">
                <a16:creationId xmlns:a16="http://schemas.microsoft.com/office/drawing/2014/main" id="{859F84FD-8E84-08E9-7FE9-8DD8228A929B}"/>
              </a:ext>
            </a:extLst>
          </p:cNvPr>
          <p:cNvSpPr txBox="1"/>
          <p:nvPr/>
        </p:nvSpPr>
        <p:spPr>
          <a:xfrm>
            <a:off x="5315235" y="6106503"/>
            <a:ext cx="7981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49" name="Imagen 48">
            <a:extLst>
              <a:ext uri="{FF2B5EF4-FFF2-40B4-BE49-F238E27FC236}">
                <a16:creationId xmlns:a16="http://schemas.microsoft.com/office/drawing/2014/main" id="{7B2035F4-5A87-9B9B-0F4B-54090C4702D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402" y="6630111"/>
            <a:ext cx="1440000" cy="1440000"/>
          </a:xfrm>
          <a:prstGeom prst="rect">
            <a:avLst/>
          </a:prstGeom>
        </p:spPr>
      </p:pic>
      <p:sp>
        <p:nvSpPr>
          <p:cNvPr id="50" name="CuadroTexto 49">
            <a:extLst>
              <a:ext uri="{FF2B5EF4-FFF2-40B4-BE49-F238E27FC236}">
                <a16:creationId xmlns:a16="http://schemas.microsoft.com/office/drawing/2014/main" id="{3295DD17-9D4E-3C55-7B53-69218F29765D}"/>
              </a:ext>
            </a:extLst>
          </p:cNvPr>
          <p:cNvSpPr txBox="1"/>
          <p:nvPr/>
        </p:nvSpPr>
        <p:spPr>
          <a:xfrm>
            <a:off x="505025" y="7459684"/>
            <a:ext cx="13975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51" name="CuadroTexto 50">
            <a:extLst>
              <a:ext uri="{FF2B5EF4-FFF2-40B4-BE49-F238E27FC236}">
                <a16:creationId xmlns:a16="http://schemas.microsoft.com/office/drawing/2014/main" id="{BFAA39FC-8A2B-AFE0-13EF-5B08B73EB0F7}"/>
              </a:ext>
            </a:extLst>
          </p:cNvPr>
          <p:cNvSpPr txBox="1"/>
          <p:nvPr/>
        </p:nvSpPr>
        <p:spPr>
          <a:xfrm>
            <a:off x="807441" y="7656076"/>
            <a:ext cx="7981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52" name="Imagen 51">
            <a:extLst>
              <a:ext uri="{FF2B5EF4-FFF2-40B4-BE49-F238E27FC236}">
                <a16:creationId xmlns:a16="http://schemas.microsoft.com/office/drawing/2014/main" id="{C476B548-07D7-1964-E7B4-EEB26FBB3C3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9000" y="6630111"/>
            <a:ext cx="1440000" cy="1440000"/>
          </a:xfrm>
          <a:prstGeom prst="rect">
            <a:avLst/>
          </a:prstGeom>
        </p:spPr>
      </p:pic>
      <p:sp>
        <p:nvSpPr>
          <p:cNvPr id="53" name="CuadroTexto 52">
            <a:extLst>
              <a:ext uri="{FF2B5EF4-FFF2-40B4-BE49-F238E27FC236}">
                <a16:creationId xmlns:a16="http://schemas.microsoft.com/office/drawing/2014/main" id="{612F7399-65AB-A129-321A-EB8B6082F063}"/>
              </a:ext>
            </a:extLst>
          </p:cNvPr>
          <p:cNvSpPr txBox="1"/>
          <p:nvPr/>
        </p:nvSpPr>
        <p:spPr>
          <a:xfrm>
            <a:off x="2007623" y="7459684"/>
            <a:ext cx="13975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54" name="CuadroTexto 53">
            <a:extLst>
              <a:ext uri="{FF2B5EF4-FFF2-40B4-BE49-F238E27FC236}">
                <a16:creationId xmlns:a16="http://schemas.microsoft.com/office/drawing/2014/main" id="{357C23D4-D42B-5166-A4A0-ADE34B374560}"/>
              </a:ext>
            </a:extLst>
          </p:cNvPr>
          <p:cNvSpPr txBox="1"/>
          <p:nvPr/>
        </p:nvSpPr>
        <p:spPr>
          <a:xfrm>
            <a:off x="2310039" y="7656076"/>
            <a:ext cx="7981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55" name="Imagen 54">
            <a:extLst>
              <a:ext uri="{FF2B5EF4-FFF2-40B4-BE49-F238E27FC236}">
                <a16:creationId xmlns:a16="http://schemas.microsoft.com/office/drawing/2014/main" id="{A9399508-CE7A-369B-7332-AF79049255D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1598" y="6630111"/>
            <a:ext cx="1440000" cy="1440000"/>
          </a:xfrm>
          <a:prstGeom prst="rect">
            <a:avLst/>
          </a:prstGeom>
        </p:spPr>
      </p:pic>
      <p:sp>
        <p:nvSpPr>
          <p:cNvPr id="56" name="CuadroTexto 55">
            <a:extLst>
              <a:ext uri="{FF2B5EF4-FFF2-40B4-BE49-F238E27FC236}">
                <a16:creationId xmlns:a16="http://schemas.microsoft.com/office/drawing/2014/main" id="{F14BFD2C-8335-81CA-E767-A96C1C4DC14E}"/>
              </a:ext>
            </a:extLst>
          </p:cNvPr>
          <p:cNvSpPr txBox="1"/>
          <p:nvPr/>
        </p:nvSpPr>
        <p:spPr>
          <a:xfrm>
            <a:off x="3510221" y="7459684"/>
            <a:ext cx="13975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57" name="CuadroTexto 56">
            <a:extLst>
              <a:ext uri="{FF2B5EF4-FFF2-40B4-BE49-F238E27FC236}">
                <a16:creationId xmlns:a16="http://schemas.microsoft.com/office/drawing/2014/main" id="{EBE4C598-BAE7-5BCC-444D-FE66E8F595F1}"/>
              </a:ext>
            </a:extLst>
          </p:cNvPr>
          <p:cNvSpPr txBox="1"/>
          <p:nvPr/>
        </p:nvSpPr>
        <p:spPr>
          <a:xfrm>
            <a:off x="3812637" y="7656076"/>
            <a:ext cx="7981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58" name="Imagen 57">
            <a:extLst>
              <a:ext uri="{FF2B5EF4-FFF2-40B4-BE49-F238E27FC236}">
                <a16:creationId xmlns:a16="http://schemas.microsoft.com/office/drawing/2014/main" id="{8D12EFD2-B2B7-7FA2-8EB0-42B4BD1E597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4196" y="6630111"/>
            <a:ext cx="1440000" cy="1440000"/>
          </a:xfrm>
          <a:prstGeom prst="rect">
            <a:avLst/>
          </a:prstGeom>
        </p:spPr>
      </p:pic>
      <p:sp>
        <p:nvSpPr>
          <p:cNvPr id="59" name="CuadroTexto 58">
            <a:extLst>
              <a:ext uri="{FF2B5EF4-FFF2-40B4-BE49-F238E27FC236}">
                <a16:creationId xmlns:a16="http://schemas.microsoft.com/office/drawing/2014/main" id="{C2064DB6-DBE2-F6E9-B734-47F47CC64454}"/>
              </a:ext>
            </a:extLst>
          </p:cNvPr>
          <p:cNvSpPr txBox="1"/>
          <p:nvPr/>
        </p:nvSpPr>
        <p:spPr>
          <a:xfrm>
            <a:off x="5012819" y="7459684"/>
            <a:ext cx="13975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60" name="CuadroTexto 59">
            <a:extLst>
              <a:ext uri="{FF2B5EF4-FFF2-40B4-BE49-F238E27FC236}">
                <a16:creationId xmlns:a16="http://schemas.microsoft.com/office/drawing/2014/main" id="{8443FB44-005A-6D4C-DFF9-1FFC932AD1C4}"/>
              </a:ext>
            </a:extLst>
          </p:cNvPr>
          <p:cNvSpPr txBox="1"/>
          <p:nvPr/>
        </p:nvSpPr>
        <p:spPr>
          <a:xfrm>
            <a:off x="5315235" y="7656076"/>
            <a:ext cx="7981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93090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2" name="Imagen 171">
            <a:extLst>
              <a:ext uri="{FF2B5EF4-FFF2-40B4-BE49-F238E27FC236}">
                <a16:creationId xmlns:a16="http://schemas.microsoft.com/office/drawing/2014/main" id="{6B5CE3E9-6E38-14F3-9096-1F601DC78B4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253" y="367605"/>
            <a:ext cx="2160000" cy="7200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FE6647F4-C1D2-31E8-BD59-CB900CA438D9}"/>
              </a:ext>
            </a:extLst>
          </p:cNvPr>
          <p:cNvSpPr txBox="1"/>
          <p:nvPr/>
        </p:nvSpPr>
        <p:spPr>
          <a:xfrm>
            <a:off x="877453" y="459962"/>
            <a:ext cx="13975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57C4F7B8-752F-E591-0763-DE3814ADE6FB}"/>
              </a:ext>
            </a:extLst>
          </p:cNvPr>
          <p:cNvSpPr txBox="1"/>
          <p:nvPr/>
        </p:nvSpPr>
        <p:spPr>
          <a:xfrm>
            <a:off x="1165580" y="675406"/>
            <a:ext cx="8654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sz="2000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CCD1A3EF-59A5-9161-D03A-3E61580BFD0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7269" y="367605"/>
            <a:ext cx="2160000" cy="720000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CC40D123-65E3-ECAE-0E26-DFC5376210D2}"/>
              </a:ext>
            </a:extLst>
          </p:cNvPr>
          <p:cNvSpPr txBox="1"/>
          <p:nvPr/>
        </p:nvSpPr>
        <p:spPr>
          <a:xfrm>
            <a:off x="3056469" y="459962"/>
            <a:ext cx="13975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180A32E5-13D2-7A8A-B178-E7BFF2844DA9}"/>
              </a:ext>
            </a:extLst>
          </p:cNvPr>
          <p:cNvSpPr txBox="1"/>
          <p:nvPr/>
        </p:nvSpPr>
        <p:spPr>
          <a:xfrm>
            <a:off x="3344596" y="675406"/>
            <a:ext cx="8654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sz="2000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24D120DE-B1CF-8AF8-D79C-AF8980C72B3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6285" y="370790"/>
            <a:ext cx="2160000" cy="720000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F7B81638-1BE9-34DC-C1B5-3BA7C739616F}"/>
              </a:ext>
            </a:extLst>
          </p:cNvPr>
          <p:cNvSpPr txBox="1"/>
          <p:nvPr/>
        </p:nvSpPr>
        <p:spPr>
          <a:xfrm>
            <a:off x="5235485" y="463147"/>
            <a:ext cx="13975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F4B53F57-EBB8-1E9D-6691-871C10F37260}"/>
              </a:ext>
            </a:extLst>
          </p:cNvPr>
          <p:cNvSpPr txBox="1"/>
          <p:nvPr/>
        </p:nvSpPr>
        <p:spPr>
          <a:xfrm>
            <a:off x="5523612" y="678591"/>
            <a:ext cx="8654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sz="2000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54DD3722-626F-99D0-207A-99E6FFC75AF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253" y="1087605"/>
            <a:ext cx="2160000" cy="720000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EAD67B73-4517-5723-688B-35DBF34BAB66}"/>
              </a:ext>
            </a:extLst>
          </p:cNvPr>
          <p:cNvSpPr txBox="1"/>
          <p:nvPr/>
        </p:nvSpPr>
        <p:spPr>
          <a:xfrm>
            <a:off x="877453" y="1179962"/>
            <a:ext cx="13975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FE70FCD2-59DE-8E2B-C7D9-25DF088EF091}"/>
              </a:ext>
            </a:extLst>
          </p:cNvPr>
          <p:cNvSpPr txBox="1"/>
          <p:nvPr/>
        </p:nvSpPr>
        <p:spPr>
          <a:xfrm>
            <a:off x="1165580" y="1395406"/>
            <a:ext cx="8654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sz="2000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99FADE7E-8384-F0C5-C5FF-89282E9EAA0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7269" y="1087605"/>
            <a:ext cx="2160000" cy="720000"/>
          </a:xfrm>
          <a:prstGeom prst="rect">
            <a:avLst/>
          </a:prstGeom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4A586346-908F-160B-51AE-E274B438F92D}"/>
              </a:ext>
            </a:extLst>
          </p:cNvPr>
          <p:cNvSpPr txBox="1"/>
          <p:nvPr/>
        </p:nvSpPr>
        <p:spPr>
          <a:xfrm>
            <a:off x="3056469" y="1179962"/>
            <a:ext cx="13975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FB72C25F-2D4C-7650-8B3B-5616BA2351B0}"/>
              </a:ext>
            </a:extLst>
          </p:cNvPr>
          <p:cNvSpPr txBox="1"/>
          <p:nvPr/>
        </p:nvSpPr>
        <p:spPr>
          <a:xfrm>
            <a:off x="3344596" y="1395406"/>
            <a:ext cx="8654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sz="2000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16" name="Imagen 15">
            <a:extLst>
              <a:ext uri="{FF2B5EF4-FFF2-40B4-BE49-F238E27FC236}">
                <a16:creationId xmlns:a16="http://schemas.microsoft.com/office/drawing/2014/main" id="{E4D14C77-06C8-B2BC-6551-4B5C00CC7A4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6285" y="1090790"/>
            <a:ext cx="2160000" cy="720000"/>
          </a:xfrm>
          <a:prstGeom prst="rect">
            <a:avLst/>
          </a:prstGeom>
        </p:spPr>
      </p:pic>
      <p:sp>
        <p:nvSpPr>
          <p:cNvPr id="17" name="CuadroTexto 16">
            <a:extLst>
              <a:ext uri="{FF2B5EF4-FFF2-40B4-BE49-F238E27FC236}">
                <a16:creationId xmlns:a16="http://schemas.microsoft.com/office/drawing/2014/main" id="{3F60F990-A2AC-9F5A-C19E-814C0847072E}"/>
              </a:ext>
            </a:extLst>
          </p:cNvPr>
          <p:cNvSpPr txBox="1"/>
          <p:nvPr/>
        </p:nvSpPr>
        <p:spPr>
          <a:xfrm>
            <a:off x="5235485" y="1183147"/>
            <a:ext cx="13975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CE29482C-59D0-CAEF-0F2E-40C721E398C9}"/>
              </a:ext>
            </a:extLst>
          </p:cNvPr>
          <p:cNvSpPr txBox="1"/>
          <p:nvPr/>
        </p:nvSpPr>
        <p:spPr>
          <a:xfrm>
            <a:off x="5523612" y="1398591"/>
            <a:ext cx="8654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sz="2000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19" name="Imagen 18">
            <a:extLst>
              <a:ext uri="{FF2B5EF4-FFF2-40B4-BE49-F238E27FC236}">
                <a16:creationId xmlns:a16="http://schemas.microsoft.com/office/drawing/2014/main" id="{E9C01025-F43F-DB88-7CD9-1D68A93BA4B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253" y="1819694"/>
            <a:ext cx="2160000" cy="720000"/>
          </a:xfrm>
          <a:prstGeom prst="rect">
            <a:avLst/>
          </a:prstGeom>
        </p:spPr>
      </p:pic>
      <p:sp>
        <p:nvSpPr>
          <p:cNvPr id="20" name="CuadroTexto 19">
            <a:extLst>
              <a:ext uri="{FF2B5EF4-FFF2-40B4-BE49-F238E27FC236}">
                <a16:creationId xmlns:a16="http://schemas.microsoft.com/office/drawing/2014/main" id="{23442446-E29E-DCB0-CEB3-B8381779E77E}"/>
              </a:ext>
            </a:extLst>
          </p:cNvPr>
          <p:cNvSpPr txBox="1"/>
          <p:nvPr/>
        </p:nvSpPr>
        <p:spPr>
          <a:xfrm>
            <a:off x="877453" y="1912051"/>
            <a:ext cx="13975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0C3C4BF9-CACF-AB22-6403-54C9F058F2E4}"/>
              </a:ext>
            </a:extLst>
          </p:cNvPr>
          <p:cNvSpPr txBox="1"/>
          <p:nvPr/>
        </p:nvSpPr>
        <p:spPr>
          <a:xfrm>
            <a:off x="1165580" y="2127495"/>
            <a:ext cx="8654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sz="2000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22" name="Imagen 21">
            <a:extLst>
              <a:ext uri="{FF2B5EF4-FFF2-40B4-BE49-F238E27FC236}">
                <a16:creationId xmlns:a16="http://schemas.microsoft.com/office/drawing/2014/main" id="{4A00D05F-7907-BBCA-57C9-BBB88CCC212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7269" y="1819694"/>
            <a:ext cx="2160000" cy="720000"/>
          </a:xfrm>
          <a:prstGeom prst="rect">
            <a:avLst/>
          </a:prstGeom>
        </p:spPr>
      </p:pic>
      <p:sp>
        <p:nvSpPr>
          <p:cNvPr id="23" name="CuadroTexto 22">
            <a:extLst>
              <a:ext uri="{FF2B5EF4-FFF2-40B4-BE49-F238E27FC236}">
                <a16:creationId xmlns:a16="http://schemas.microsoft.com/office/drawing/2014/main" id="{C4C95F6E-46D9-433C-AB23-FF8FC1B7E7C7}"/>
              </a:ext>
            </a:extLst>
          </p:cNvPr>
          <p:cNvSpPr txBox="1"/>
          <p:nvPr/>
        </p:nvSpPr>
        <p:spPr>
          <a:xfrm>
            <a:off x="3056469" y="1912051"/>
            <a:ext cx="13975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6009CF4F-FF6F-1FF8-2B8C-719FF04C1897}"/>
              </a:ext>
            </a:extLst>
          </p:cNvPr>
          <p:cNvSpPr txBox="1"/>
          <p:nvPr/>
        </p:nvSpPr>
        <p:spPr>
          <a:xfrm>
            <a:off x="3344596" y="2127495"/>
            <a:ext cx="8654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sz="2000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25" name="Imagen 24">
            <a:extLst>
              <a:ext uri="{FF2B5EF4-FFF2-40B4-BE49-F238E27FC236}">
                <a16:creationId xmlns:a16="http://schemas.microsoft.com/office/drawing/2014/main" id="{8762D27B-84F9-0889-C5C9-5E81ECC6C29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6285" y="1822879"/>
            <a:ext cx="2160000" cy="720000"/>
          </a:xfrm>
          <a:prstGeom prst="rect">
            <a:avLst/>
          </a:prstGeom>
        </p:spPr>
      </p:pic>
      <p:sp>
        <p:nvSpPr>
          <p:cNvPr id="26" name="CuadroTexto 25">
            <a:extLst>
              <a:ext uri="{FF2B5EF4-FFF2-40B4-BE49-F238E27FC236}">
                <a16:creationId xmlns:a16="http://schemas.microsoft.com/office/drawing/2014/main" id="{8EFD8354-DC14-2460-B743-1DD76A0DA118}"/>
              </a:ext>
            </a:extLst>
          </p:cNvPr>
          <p:cNvSpPr txBox="1"/>
          <p:nvPr/>
        </p:nvSpPr>
        <p:spPr>
          <a:xfrm>
            <a:off x="5235485" y="1915236"/>
            <a:ext cx="13975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478BAC6F-A24D-BE2E-4546-7C0BDD35F155}"/>
              </a:ext>
            </a:extLst>
          </p:cNvPr>
          <p:cNvSpPr txBox="1"/>
          <p:nvPr/>
        </p:nvSpPr>
        <p:spPr>
          <a:xfrm>
            <a:off x="5523612" y="2130680"/>
            <a:ext cx="8654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sz="2000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28" name="Imagen 27">
            <a:extLst>
              <a:ext uri="{FF2B5EF4-FFF2-40B4-BE49-F238E27FC236}">
                <a16:creationId xmlns:a16="http://schemas.microsoft.com/office/drawing/2014/main" id="{FEBA5581-EE45-CFC9-C263-E12E831376A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253" y="2539694"/>
            <a:ext cx="2160000" cy="720000"/>
          </a:xfrm>
          <a:prstGeom prst="rect">
            <a:avLst/>
          </a:prstGeom>
        </p:spPr>
      </p:pic>
      <p:sp>
        <p:nvSpPr>
          <p:cNvPr id="29" name="CuadroTexto 28">
            <a:extLst>
              <a:ext uri="{FF2B5EF4-FFF2-40B4-BE49-F238E27FC236}">
                <a16:creationId xmlns:a16="http://schemas.microsoft.com/office/drawing/2014/main" id="{03A938EE-8328-ECDA-F349-5A49239E23AD}"/>
              </a:ext>
            </a:extLst>
          </p:cNvPr>
          <p:cNvSpPr txBox="1"/>
          <p:nvPr/>
        </p:nvSpPr>
        <p:spPr>
          <a:xfrm>
            <a:off x="877453" y="2632051"/>
            <a:ext cx="13975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3A681FCB-D3BE-1077-9A72-BCEBC00D3926}"/>
              </a:ext>
            </a:extLst>
          </p:cNvPr>
          <p:cNvSpPr txBox="1"/>
          <p:nvPr/>
        </p:nvSpPr>
        <p:spPr>
          <a:xfrm>
            <a:off x="1165580" y="2847495"/>
            <a:ext cx="8654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sz="2000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31" name="Imagen 30">
            <a:extLst>
              <a:ext uri="{FF2B5EF4-FFF2-40B4-BE49-F238E27FC236}">
                <a16:creationId xmlns:a16="http://schemas.microsoft.com/office/drawing/2014/main" id="{3AED007D-303F-128F-E452-B59FBFF2E39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7269" y="2539694"/>
            <a:ext cx="2160000" cy="720000"/>
          </a:xfrm>
          <a:prstGeom prst="rect">
            <a:avLst/>
          </a:prstGeom>
        </p:spPr>
      </p:pic>
      <p:sp>
        <p:nvSpPr>
          <p:cNvPr id="32" name="CuadroTexto 31">
            <a:extLst>
              <a:ext uri="{FF2B5EF4-FFF2-40B4-BE49-F238E27FC236}">
                <a16:creationId xmlns:a16="http://schemas.microsoft.com/office/drawing/2014/main" id="{3C81FA43-7262-586C-590C-209BF9B0F8A2}"/>
              </a:ext>
            </a:extLst>
          </p:cNvPr>
          <p:cNvSpPr txBox="1"/>
          <p:nvPr/>
        </p:nvSpPr>
        <p:spPr>
          <a:xfrm>
            <a:off x="3056469" y="2632051"/>
            <a:ext cx="13975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10F6AB6C-A034-CA9E-D8F7-3E0659A55926}"/>
              </a:ext>
            </a:extLst>
          </p:cNvPr>
          <p:cNvSpPr txBox="1"/>
          <p:nvPr/>
        </p:nvSpPr>
        <p:spPr>
          <a:xfrm>
            <a:off x="3344596" y="2847495"/>
            <a:ext cx="8654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sz="2000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34" name="Imagen 33">
            <a:extLst>
              <a:ext uri="{FF2B5EF4-FFF2-40B4-BE49-F238E27FC236}">
                <a16:creationId xmlns:a16="http://schemas.microsoft.com/office/drawing/2014/main" id="{B45D2F32-4CA4-A943-BC10-144993A9843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6285" y="2542879"/>
            <a:ext cx="2160000" cy="720000"/>
          </a:xfrm>
          <a:prstGeom prst="rect">
            <a:avLst/>
          </a:prstGeom>
        </p:spPr>
      </p:pic>
      <p:sp>
        <p:nvSpPr>
          <p:cNvPr id="35" name="CuadroTexto 34">
            <a:extLst>
              <a:ext uri="{FF2B5EF4-FFF2-40B4-BE49-F238E27FC236}">
                <a16:creationId xmlns:a16="http://schemas.microsoft.com/office/drawing/2014/main" id="{74B1193E-7996-3FF2-5116-8C102DEC963B}"/>
              </a:ext>
            </a:extLst>
          </p:cNvPr>
          <p:cNvSpPr txBox="1"/>
          <p:nvPr/>
        </p:nvSpPr>
        <p:spPr>
          <a:xfrm>
            <a:off x="5235485" y="2635236"/>
            <a:ext cx="13975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4F668894-40E6-0043-66D4-6B8BB71A2555}"/>
              </a:ext>
            </a:extLst>
          </p:cNvPr>
          <p:cNvSpPr txBox="1"/>
          <p:nvPr/>
        </p:nvSpPr>
        <p:spPr>
          <a:xfrm>
            <a:off x="5523612" y="2850680"/>
            <a:ext cx="8654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sz="2000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37" name="Imagen 36">
            <a:extLst>
              <a:ext uri="{FF2B5EF4-FFF2-40B4-BE49-F238E27FC236}">
                <a16:creationId xmlns:a16="http://schemas.microsoft.com/office/drawing/2014/main" id="{4DF5C21C-7D8E-F217-29E9-1CE20DC6269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253" y="3271783"/>
            <a:ext cx="2160000" cy="720000"/>
          </a:xfrm>
          <a:prstGeom prst="rect">
            <a:avLst/>
          </a:prstGeom>
        </p:spPr>
      </p:pic>
      <p:sp>
        <p:nvSpPr>
          <p:cNvPr id="38" name="CuadroTexto 37">
            <a:extLst>
              <a:ext uri="{FF2B5EF4-FFF2-40B4-BE49-F238E27FC236}">
                <a16:creationId xmlns:a16="http://schemas.microsoft.com/office/drawing/2014/main" id="{E0DF03DE-8333-EF37-33A1-1734BD19E46C}"/>
              </a:ext>
            </a:extLst>
          </p:cNvPr>
          <p:cNvSpPr txBox="1"/>
          <p:nvPr/>
        </p:nvSpPr>
        <p:spPr>
          <a:xfrm>
            <a:off x="877453" y="3364140"/>
            <a:ext cx="13975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5A2EA502-EABD-DB3C-8454-A5D563CC4EED}"/>
              </a:ext>
            </a:extLst>
          </p:cNvPr>
          <p:cNvSpPr txBox="1"/>
          <p:nvPr/>
        </p:nvSpPr>
        <p:spPr>
          <a:xfrm>
            <a:off x="1165580" y="3579584"/>
            <a:ext cx="8654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sz="2000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40" name="Imagen 39">
            <a:extLst>
              <a:ext uri="{FF2B5EF4-FFF2-40B4-BE49-F238E27FC236}">
                <a16:creationId xmlns:a16="http://schemas.microsoft.com/office/drawing/2014/main" id="{2D6CFEA8-ECA8-97FA-402F-646A66C9B61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7269" y="3271783"/>
            <a:ext cx="2160000" cy="720000"/>
          </a:xfrm>
          <a:prstGeom prst="rect">
            <a:avLst/>
          </a:prstGeom>
        </p:spPr>
      </p:pic>
      <p:sp>
        <p:nvSpPr>
          <p:cNvPr id="41" name="CuadroTexto 40">
            <a:extLst>
              <a:ext uri="{FF2B5EF4-FFF2-40B4-BE49-F238E27FC236}">
                <a16:creationId xmlns:a16="http://schemas.microsoft.com/office/drawing/2014/main" id="{5D73C1FB-B0D9-9874-218E-394D26AF5745}"/>
              </a:ext>
            </a:extLst>
          </p:cNvPr>
          <p:cNvSpPr txBox="1"/>
          <p:nvPr/>
        </p:nvSpPr>
        <p:spPr>
          <a:xfrm>
            <a:off x="3056469" y="3364140"/>
            <a:ext cx="13975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42" name="CuadroTexto 41">
            <a:extLst>
              <a:ext uri="{FF2B5EF4-FFF2-40B4-BE49-F238E27FC236}">
                <a16:creationId xmlns:a16="http://schemas.microsoft.com/office/drawing/2014/main" id="{B2C3533A-51CE-F8F5-7DA3-C487A0562C9D}"/>
              </a:ext>
            </a:extLst>
          </p:cNvPr>
          <p:cNvSpPr txBox="1"/>
          <p:nvPr/>
        </p:nvSpPr>
        <p:spPr>
          <a:xfrm>
            <a:off x="3344596" y="3579584"/>
            <a:ext cx="8654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sz="2000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43" name="Imagen 42">
            <a:extLst>
              <a:ext uri="{FF2B5EF4-FFF2-40B4-BE49-F238E27FC236}">
                <a16:creationId xmlns:a16="http://schemas.microsoft.com/office/drawing/2014/main" id="{07B2D9B0-A512-E982-0C63-1A822BDC1AD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6285" y="3274968"/>
            <a:ext cx="2160000" cy="720000"/>
          </a:xfrm>
          <a:prstGeom prst="rect">
            <a:avLst/>
          </a:prstGeom>
        </p:spPr>
      </p:pic>
      <p:sp>
        <p:nvSpPr>
          <p:cNvPr id="44" name="CuadroTexto 43">
            <a:extLst>
              <a:ext uri="{FF2B5EF4-FFF2-40B4-BE49-F238E27FC236}">
                <a16:creationId xmlns:a16="http://schemas.microsoft.com/office/drawing/2014/main" id="{8F740915-B32D-BC9F-025F-4A5C93EDBD47}"/>
              </a:ext>
            </a:extLst>
          </p:cNvPr>
          <p:cNvSpPr txBox="1"/>
          <p:nvPr/>
        </p:nvSpPr>
        <p:spPr>
          <a:xfrm>
            <a:off x="5235485" y="3367325"/>
            <a:ext cx="13975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45" name="CuadroTexto 44">
            <a:extLst>
              <a:ext uri="{FF2B5EF4-FFF2-40B4-BE49-F238E27FC236}">
                <a16:creationId xmlns:a16="http://schemas.microsoft.com/office/drawing/2014/main" id="{01DFD657-78A9-58D6-9E34-129B9FED5288}"/>
              </a:ext>
            </a:extLst>
          </p:cNvPr>
          <p:cNvSpPr txBox="1"/>
          <p:nvPr/>
        </p:nvSpPr>
        <p:spPr>
          <a:xfrm>
            <a:off x="5523612" y="3582769"/>
            <a:ext cx="8654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sz="2000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46" name="Imagen 45">
            <a:extLst>
              <a:ext uri="{FF2B5EF4-FFF2-40B4-BE49-F238E27FC236}">
                <a16:creationId xmlns:a16="http://schemas.microsoft.com/office/drawing/2014/main" id="{DA3292C6-2FC7-017A-F59D-0D065669CF0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253" y="3991783"/>
            <a:ext cx="2160000" cy="720000"/>
          </a:xfrm>
          <a:prstGeom prst="rect">
            <a:avLst/>
          </a:prstGeom>
        </p:spPr>
      </p:pic>
      <p:sp>
        <p:nvSpPr>
          <p:cNvPr id="47" name="CuadroTexto 46">
            <a:extLst>
              <a:ext uri="{FF2B5EF4-FFF2-40B4-BE49-F238E27FC236}">
                <a16:creationId xmlns:a16="http://schemas.microsoft.com/office/drawing/2014/main" id="{8F94FD91-B463-99F3-374E-7BE61E4CF19B}"/>
              </a:ext>
            </a:extLst>
          </p:cNvPr>
          <p:cNvSpPr txBox="1"/>
          <p:nvPr/>
        </p:nvSpPr>
        <p:spPr>
          <a:xfrm>
            <a:off x="877453" y="4084140"/>
            <a:ext cx="13975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48" name="CuadroTexto 47">
            <a:extLst>
              <a:ext uri="{FF2B5EF4-FFF2-40B4-BE49-F238E27FC236}">
                <a16:creationId xmlns:a16="http://schemas.microsoft.com/office/drawing/2014/main" id="{85CA724A-B833-FA93-FE5D-F24286BEBCF6}"/>
              </a:ext>
            </a:extLst>
          </p:cNvPr>
          <p:cNvSpPr txBox="1"/>
          <p:nvPr/>
        </p:nvSpPr>
        <p:spPr>
          <a:xfrm>
            <a:off x="1165580" y="4299584"/>
            <a:ext cx="8654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sz="2000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49" name="Imagen 48">
            <a:extLst>
              <a:ext uri="{FF2B5EF4-FFF2-40B4-BE49-F238E27FC236}">
                <a16:creationId xmlns:a16="http://schemas.microsoft.com/office/drawing/2014/main" id="{DCE22261-BDCA-6B2F-9D57-54F6D0014E2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7269" y="3991783"/>
            <a:ext cx="2160000" cy="720000"/>
          </a:xfrm>
          <a:prstGeom prst="rect">
            <a:avLst/>
          </a:prstGeom>
        </p:spPr>
      </p:pic>
      <p:sp>
        <p:nvSpPr>
          <p:cNvPr id="50" name="CuadroTexto 49">
            <a:extLst>
              <a:ext uri="{FF2B5EF4-FFF2-40B4-BE49-F238E27FC236}">
                <a16:creationId xmlns:a16="http://schemas.microsoft.com/office/drawing/2014/main" id="{64BDB632-E4EA-85D6-6872-0486DA66FA3E}"/>
              </a:ext>
            </a:extLst>
          </p:cNvPr>
          <p:cNvSpPr txBox="1"/>
          <p:nvPr/>
        </p:nvSpPr>
        <p:spPr>
          <a:xfrm>
            <a:off x="3056469" y="4084140"/>
            <a:ext cx="13975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51" name="CuadroTexto 50">
            <a:extLst>
              <a:ext uri="{FF2B5EF4-FFF2-40B4-BE49-F238E27FC236}">
                <a16:creationId xmlns:a16="http://schemas.microsoft.com/office/drawing/2014/main" id="{8F33627B-5E10-1A5A-2545-E635BC5F983A}"/>
              </a:ext>
            </a:extLst>
          </p:cNvPr>
          <p:cNvSpPr txBox="1"/>
          <p:nvPr/>
        </p:nvSpPr>
        <p:spPr>
          <a:xfrm>
            <a:off x="3344596" y="4299584"/>
            <a:ext cx="8654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sz="2000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52" name="Imagen 51">
            <a:extLst>
              <a:ext uri="{FF2B5EF4-FFF2-40B4-BE49-F238E27FC236}">
                <a16:creationId xmlns:a16="http://schemas.microsoft.com/office/drawing/2014/main" id="{4C5F59A6-F817-A1D8-0C3C-FEFD776F665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6285" y="3994968"/>
            <a:ext cx="2160000" cy="720000"/>
          </a:xfrm>
          <a:prstGeom prst="rect">
            <a:avLst/>
          </a:prstGeom>
        </p:spPr>
      </p:pic>
      <p:sp>
        <p:nvSpPr>
          <p:cNvPr id="53" name="CuadroTexto 52">
            <a:extLst>
              <a:ext uri="{FF2B5EF4-FFF2-40B4-BE49-F238E27FC236}">
                <a16:creationId xmlns:a16="http://schemas.microsoft.com/office/drawing/2014/main" id="{8890E7F8-89E5-81C6-D5C9-2FC5F9E1EFD8}"/>
              </a:ext>
            </a:extLst>
          </p:cNvPr>
          <p:cNvSpPr txBox="1"/>
          <p:nvPr/>
        </p:nvSpPr>
        <p:spPr>
          <a:xfrm>
            <a:off x="5235485" y="4087325"/>
            <a:ext cx="13975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54" name="CuadroTexto 53">
            <a:extLst>
              <a:ext uri="{FF2B5EF4-FFF2-40B4-BE49-F238E27FC236}">
                <a16:creationId xmlns:a16="http://schemas.microsoft.com/office/drawing/2014/main" id="{2A8B7749-95C7-F9B5-726E-1437C30E7B42}"/>
              </a:ext>
            </a:extLst>
          </p:cNvPr>
          <p:cNvSpPr txBox="1"/>
          <p:nvPr/>
        </p:nvSpPr>
        <p:spPr>
          <a:xfrm>
            <a:off x="5523612" y="4302769"/>
            <a:ext cx="8654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sz="2000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55" name="Imagen 54">
            <a:extLst>
              <a:ext uri="{FF2B5EF4-FFF2-40B4-BE49-F238E27FC236}">
                <a16:creationId xmlns:a16="http://schemas.microsoft.com/office/drawing/2014/main" id="{48FA550B-0C83-08C4-BCC1-BC6365B2C4A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253" y="4723872"/>
            <a:ext cx="2160000" cy="720000"/>
          </a:xfrm>
          <a:prstGeom prst="rect">
            <a:avLst/>
          </a:prstGeom>
        </p:spPr>
      </p:pic>
      <p:sp>
        <p:nvSpPr>
          <p:cNvPr id="56" name="CuadroTexto 55">
            <a:extLst>
              <a:ext uri="{FF2B5EF4-FFF2-40B4-BE49-F238E27FC236}">
                <a16:creationId xmlns:a16="http://schemas.microsoft.com/office/drawing/2014/main" id="{52AE0D60-CFEC-D412-DBE9-B6B1FA2BB573}"/>
              </a:ext>
            </a:extLst>
          </p:cNvPr>
          <p:cNvSpPr txBox="1"/>
          <p:nvPr/>
        </p:nvSpPr>
        <p:spPr>
          <a:xfrm>
            <a:off x="877453" y="4816229"/>
            <a:ext cx="13975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57" name="CuadroTexto 56">
            <a:extLst>
              <a:ext uri="{FF2B5EF4-FFF2-40B4-BE49-F238E27FC236}">
                <a16:creationId xmlns:a16="http://schemas.microsoft.com/office/drawing/2014/main" id="{2FC96F67-330C-6AED-F0FC-3C9166DECD3C}"/>
              </a:ext>
            </a:extLst>
          </p:cNvPr>
          <p:cNvSpPr txBox="1"/>
          <p:nvPr/>
        </p:nvSpPr>
        <p:spPr>
          <a:xfrm>
            <a:off x="1165580" y="5031673"/>
            <a:ext cx="8654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sz="2000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58" name="Imagen 57">
            <a:extLst>
              <a:ext uri="{FF2B5EF4-FFF2-40B4-BE49-F238E27FC236}">
                <a16:creationId xmlns:a16="http://schemas.microsoft.com/office/drawing/2014/main" id="{7D9DC60F-6D09-C628-FA69-1A6EC8C5CC7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7269" y="4723872"/>
            <a:ext cx="2160000" cy="720000"/>
          </a:xfrm>
          <a:prstGeom prst="rect">
            <a:avLst/>
          </a:prstGeom>
        </p:spPr>
      </p:pic>
      <p:sp>
        <p:nvSpPr>
          <p:cNvPr id="59" name="CuadroTexto 58">
            <a:extLst>
              <a:ext uri="{FF2B5EF4-FFF2-40B4-BE49-F238E27FC236}">
                <a16:creationId xmlns:a16="http://schemas.microsoft.com/office/drawing/2014/main" id="{F109FA08-46E6-0DD5-D892-AD221E455F5E}"/>
              </a:ext>
            </a:extLst>
          </p:cNvPr>
          <p:cNvSpPr txBox="1"/>
          <p:nvPr/>
        </p:nvSpPr>
        <p:spPr>
          <a:xfrm>
            <a:off x="3056469" y="4816229"/>
            <a:ext cx="13975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60" name="CuadroTexto 59">
            <a:extLst>
              <a:ext uri="{FF2B5EF4-FFF2-40B4-BE49-F238E27FC236}">
                <a16:creationId xmlns:a16="http://schemas.microsoft.com/office/drawing/2014/main" id="{32D6D86C-170B-0465-861A-D8B006833275}"/>
              </a:ext>
            </a:extLst>
          </p:cNvPr>
          <p:cNvSpPr txBox="1"/>
          <p:nvPr/>
        </p:nvSpPr>
        <p:spPr>
          <a:xfrm>
            <a:off x="3344596" y="5031673"/>
            <a:ext cx="8654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sz="2000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61" name="Imagen 60">
            <a:extLst>
              <a:ext uri="{FF2B5EF4-FFF2-40B4-BE49-F238E27FC236}">
                <a16:creationId xmlns:a16="http://schemas.microsoft.com/office/drawing/2014/main" id="{F33E7452-CFE3-A629-E9A0-D91DFE44CAC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6285" y="4727057"/>
            <a:ext cx="2160000" cy="720000"/>
          </a:xfrm>
          <a:prstGeom prst="rect">
            <a:avLst/>
          </a:prstGeom>
        </p:spPr>
      </p:pic>
      <p:sp>
        <p:nvSpPr>
          <p:cNvPr id="62" name="CuadroTexto 61">
            <a:extLst>
              <a:ext uri="{FF2B5EF4-FFF2-40B4-BE49-F238E27FC236}">
                <a16:creationId xmlns:a16="http://schemas.microsoft.com/office/drawing/2014/main" id="{ED4E8EC0-E183-D178-03A0-ACB0F9C1D060}"/>
              </a:ext>
            </a:extLst>
          </p:cNvPr>
          <p:cNvSpPr txBox="1"/>
          <p:nvPr/>
        </p:nvSpPr>
        <p:spPr>
          <a:xfrm>
            <a:off x="5235485" y="4819414"/>
            <a:ext cx="13975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63" name="CuadroTexto 62">
            <a:extLst>
              <a:ext uri="{FF2B5EF4-FFF2-40B4-BE49-F238E27FC236}">
                <a16:creationId xmlns:a16="http://schemas.microsoft.com/office/drawing/2014/main" id="{B71467F6-32D8-6BAB-988F-67C8F8EAE825}"/>
              </a:ext>
            </a:extLst>
          </p:cNvPr>
          <p:cNvSpPr txBox="1"/>
          <p:nvPr/>
        </p:nvSpPr>
        <p:spPr>
          <a:xfrm>
            <a:off x="5523612" y="5034858"/>
            <a:ext cx="8654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sz="2000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128" name="Imagen 127">
            <a:extLst>
              <a:ext uri="{FF2B5EF4-FFF2-40B4-BE49-F238E27FC236}">
                <a16:creationId xmlns:a16="http://schemas.microsoft.com/office/drawing/2014/main" id="{51A1E610-869E-E32D-B8AA-410A2562D28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253" y="5443872"/>
            <a:ext cx="2160000" cy="720000"/>
          </a:xfrm>
          <a:prstGeom prst="rect">
            <a:avLst/>
          </a:prstGeom>
        </p:spPr>
      </p:pic>
      <p:sp>
        <p:nvSpPr>
          <p:cNvPr id="129" name="CuadroTexto 128">
            <a:extLst>
              <a:ext uri="{FF2B5EF4-FFF2-40B4-BE49-F238E27FC236}">
                <a16:creationId xmlns:a16="http://schemas.microsoft.com/office/drawing/2014/main" id="{12ECEF26-E215-38A6-C7E1-90D9A62F6585}"/>
              </a:ext>
            </a:extLst>
          </p:cNvPr>
          <p:cNvSpPr txBox="1"/>
          <p:nvPr/>
        </p:nvSpPr>
        <p:spPr>
          <a:xfrm>
            <a:off x="877453" y="5536229"/>
            <a:ext cx="13975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130" name="CuadroTexto 129">
            <a:extLst>
              <a:ext uri="{FF2B5EF4-FFF2-40B4-BE49-F238E27FC236}">
                <a16:creationId xmlns:a16="http://schemas.microsoft.com/office/drawing/2014/main" id="{98EC3B9C-CFAE-82E3-7DF5-404140936DD7}"/>
              </a:ext>
            </a:extLst>
          </p:cNvPr>
          <p:cNvSpPr txBox="1"/>
          <p:nvPr/>
        </p:nvSpPr>
        <p:spPr>
          <a:xfrm>
            <a:off x="1165580" y="5751673"/>
            <a:ext cx="8654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sz="2000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131" name="Imagen 130">
            <a:extLst>
              <a:ext uri="{FF2B5EF4-FFF2-40B4-BE49-F238E27FC236}">
                <a16:creationId xmlns:a16="http://schemas.microsoft.com/office/drawing/2014/main" id="{37A1BAD8-A71C-DC1C-264F-329CBF6C3E5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7269" y="5443872"/>
            <a:ext cx="2160000" cy="720000"/>
          </a:xfrm>
          <a:prstGeom prst="rect">
            <a:avLst/>
          </a:prstGeom>
        </p:spPr>
      </p:pic>
      <p:sp>
        <p:nvSpPr>
          <p:cNvPr id="132" name="CuadroTexto 131">
            <a:extLst>
              <a:ext uri="{FF2B5EF4-FFF2-40B4-BE49-F238E27FC236}">
                <a16:creationId xmlns:a16="http://schemas.microsoft.com/office/drawing/2014/main" id="{7753D605-6CA8-BC7B-273D-56454D2165E2}"/>
              </a:ext>
            </a:extLst>
          </p:cNvPr>
          <p:cNvSpPr txBox="1"/>
          <p:nvPr/>
        </p:nvSpPr>
        <p:spPr>
          <a:xfrm>
            <a:off x="3056469" y="5536229"/>
            <a:ext cx="13975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133" name="CuadroTexto 132">
            <a:extLst>
              <a:ext uri="{FF2B5EF4-FFF2-40B4-BE49-F238E27FC236}">
                <a16:creationId xmlns:a16="http://schemas.microsoft.com/office/drawing/2014/main" id="{59A1CC22-0FB4-73FE-8588-790C5B46764C}"/>
              </a:ext>
            </a:extLst>
          </p:cNvPr>
          <p:cNvSpPr txBox="1"/>
          <p:nvPr/>
        </p:nvSpPr>
        <p:spPr>
          <a:xfrm>
            <a:off x="3344596" y="5751673"/>
            <a:ext cx="8654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sz="2000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134" name="Imagen 133">
            <a:extLst>
              <a:ext uri="{FF2B5EF4-FFF2-40B4-BE49-F238E27FC236}">
                <a16:creationId xmlns:a16="http://schemas.microsoft.com/office/drawing/2014/main" id="{34F54DFD-091E-1CFA-C58F-F86DAE78315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6285" y="5447057"/>
            <a:ext cx="2160000" cy="720000"/>
          </a:xfrm>
          <a:prstGeom prst="rect">
            <a:avLst/>
          </a:prstGeom>
        </p:spPr>
      </p:pic>
      <p:sp>
        <p:nvSpPr>
          <p:cNvPr id="135" name="CuadroTexto 134">
            <a:extLst>
              <a:ext uri="{FF2B5EF4-FFF2-40B4-BE49-F238E27FC236}">
                <a16:creationId xmlns:a16="http://schemas.microsoft.com/office/drawing/2014/main" id="{74FDA8A2-BE5E-F421-C9C9-34F10DF1D885}"/>
              </a:ext>
            </a:extLst>
          </p:cNvPr>
          <p:cNvSpPr txBox="1"/>
          <p:nvPr/>
        </p:nvSpPr>
        <p:spPr>
          <a:xfrm>
            <a:off x="5235485" y="5539414"/>
            <a:ext cx="13975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136" name="CuadroTexto 135">
            <a:extLst>
              <a:ext uri="{FF2B5EF4-FFF2-40B4-BE49-F238E27FC236}">
                <a16:creationId xmlns:a16="http://schemas.microsoft.com/office/drawing/2014/main" id="{A3739C3C-C883-9242-2B28-2CFB3A3CFFFA}"/>
              </a:ext>
            </a:extLst>
          </p:cNvPr>
          <p:cNvSpPr txBox="1"/>
          <p:nvPr/>
        </p:nvSpPr>
        <p:spPr>
          <a:xfrm>
            <a:off x="5523612" y="5754858"/>
            <a:ext cx="8654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sz="2000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137" name="Imagen 136">
            <a:extLst>
              <a:ext uri="{FF2B5EF4-FFF2-40B4-BE49-F238E27FC236}">
                <a16:creationId xmlns:a16="http://schemas.microsoft.com/office/drawing/2014/main" id="{BBD595E6-5926-86D2-DF11-4BE656DEF77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269" y="6175961"/>
            <a:ext cx="2160000" cy="720000"/>
          </a:xfrm>
          <a:prstGeom prst="rect">
            <a:avLst/>
          </a:prstGeom>
        </p:spPr>
      </p:pic>
      <p:sp>
        <p:nvSpPr>
          <p:cNvPr id="138" name="CuadroTexto 137">
            <a:extLst>
              <a:ext uri="{FF2B5EF4-FFF2-40B4-BE49-F238E27FC236}">
                <a16:creationId xmlns:a16="http://schemas.microsoft.com/office/drawing/2014/main" id="{642E216E-BC8A-72EC-0403-2C9040817B98}"/>
              </a:ext>
            </a:extLst>
          </p:cNvPr>
          <p:cNvSpPr txBox="1"/>
          <p:nvPr/>
        </p:nvSpPr>
        <p:spPr>
          <a:xfrm>
            <a:off x="896469" y="6268318"/>
            <a:ext cx="13975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139" name="CuadroTexto 138">
            <a:extLst>
              <a:ext uri="{FF2B5EF4-FFF2-40B4-BE49-F238E27FC236}">
                <a16:creationId xmlns:a16="http://schemas.microsoft.com/office/drawing/2014/main" id="{3856160A-C635-D62E-1032-D67983118873}"/>
              </a:ext>
            </a:extLst>
          </p:cNvPr>
          <p:cNvSpPr txBox="1"/>
          <p:nvPr/>
        </p:nvSpPr>
        <p:spPr>
          <a:xfrm>
            <a:off x="1184596" y="6483762"/>
            <a:ext cx="8654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sz="2000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140" name="Imagen 139">
            <a:extLst>
              <a:ext uri="{FF2B5EF4-FFF2-40B4-BE49-F238E27FC236}">
                <a16:creationId xmlns:a16="http://schemas.microsoft.com/office/drawing/2014/main" id="{8F7E8B18-E22D-F2E0-6F76-F9B9690DEBD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6285" y="6175961"/>
            <a:ext cx="2160000" cy="720000"/>
          </a:xfrm>
          <a:prstGeom prst="rect">
            <a:avLst/>
          </a:prstGeom>
        </p:spPr>
      </p:pic>
      <p:sp>
        <p:nvSpPr>
          <p:cNvPr id="141" name="CuadroTexto 140">
            <a:extLst>
              <a:ext uri="{FF2B5EF4-FFF2-40B4-BE49-F238E27FC236}">
                <a16:creationId xmlns:a16="http://schemas.microsoft.com/office/drawing/2014/main" id="{929A9D10-A376-8EB0-8B9C-03F3256A2E46}"/>
              </a:ext>
            </a:extLst>
          </p:cNvPr>
          <p:cNvSpPr txBox="1"/>
          <p:nvPr/>
        </p:nvSpPr>
        <p:spPr>
          <a:xfrm>
            <a:off x="3075485" y="6268318"/>
            <a:ext cx="13975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142" name="CuadroTexto 141">
            <a:extLst>
              <a:ext uri="{FF2B5EF4-FFF2-40B4-BE49-F238E27FC236}">
                <a16:creationId xmlns:a16="http://schemas.microsoft.com/office/drawing/2014/main" id="{A0967B5B-2B63-A7F3-50CA-685029F4680B}"/>
              </a:ext>
            </a:extLst>
          </p:cNvPr>
          <p:cNvSpPr txBox="1"/>
          <p:nvPr/>
        </p:nvSpPr>
        <p:spPr>
          <a:xfrm>
            <a:off x="3363612" y="6483762"/>
            <a:ext cx="8654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sz="2000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143" name="Imagen 142">
            <a:extLst>
              <a:ext uri="{FF2B5EF4-FFF2-40B4-BE49-F238E27FC236}">
                <a16:creationId xmlns:a16="http://schemas.microsoft.com/office/drawing/2014/main" id="{16D84849-6372-51AE-F5BC-41E9955813B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5301" y="6179146"/>
            <a:ext cx="2160000" cy="720000"/>
          </a:xfrm>
          <a:prstGeom prst="rect">
            <a:avLst/>
          </a:prstGeom>
        </p:spPr>
      </p:pic>
      <p:sp>
        <p:nvSpPr>
          <p:cNvPr id="144" name="CuadroTexto 143">
            <a:extLst>
              <a:ext uri="{FF2B5EF4-FFF2-40B4-BE49-F238E27FC236}">
                <a16:creationId xmlns:a16="http://schemas.microsoft.com/office/drawing/2014/main" id="{9BE8082D-4D90-8CD5-C7B7-E4C8FAF44C65}"/>
              </a:ext>
            </a:extLst>
          </p:cNvPr>
          <p:cNvSpPr txBox="1"/>
          <p:nvPr/>
        </p:nvSpPr>
        <p:spPr>
          <a:xfrm>
            <a:off x="5254501" y="6271503"/>
            <a:ext cx="13975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145" name="CuadroTexto 144">
            <a:extLst>
              <a:ext uri="{FF2B5EF4-FFF2-40B4-BE49-F238E27FC236}">
                <a16:creationId xmlns:a16="http://schemas.microsoft.com/office/drawing/2014/main" id="{C1B54D02-62D5-A58C-8DC0-F7B13B963516}"/>
              </a:ext>
            </a:extLst>
          </p:cNvPr>
          <p:cNvSpPr txBox="1"/>
          <p:nvPr/>
        </p:nvSpPr>
        <p:spPr>
          <a:xfrm>
            <a:off x="5542628" y="6486947"/>
            <a:ext cx="8654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sz="2000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146" name="Imagen 145">
            <a:extLst>
              <a:ext uri="{FF2B5EF4-FFF2-40B4-BE49-F238E27FC236}">
                <a16:creationId xmlns:a16="http://schemas.microsoft.com/office/drawing/2014/main" id="{B256F4DD-638B-B852-9C41-A2CEAF6186D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269" y="6908050"/>
            <a:ext cx="2160000" cy="720000"/>
          </a:xfrm>
          <a:prstGeom prst="rect">
            <a:avLst/>
          </a:prstGeom>
        </p:spPr>
      </p:pic>
      <p:sp>
        <p:nvSpPr>
          <p:cNvPr id="147" name="CuadroTexto 146">
            <a:extLst>
              <a:ext uri="{FF2B5EF4-FFF2-40B4-BE49-F238E27FC236}">
                <a16:creationId xmlns:a16="http://schemas.microsoft.com/office/drawing/2014/main" id="{82C7AE47-0DF8-07ED-8E59-FCB2D53EB810}"/>
              </a:ext>
            </a:extLst>
          </p:cNvPr>
          <p:cNvSpPr txBox="1"/>
          <p:nvPr/>
        </p:nvSpPr>
        <p:spPr>
          <a:xfrm>
            <a:off x="896469" y="7000407"/>
            <a:ext cx="13975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148" name="CuadroTexto 147">
            <a:extLst>
              <a:ext uri="{FF2B5EF4-FFF2-40B4-BE49-F238E27FC236}">
                <a16:creationId xmlns:a16="http://schemas.microsoft.com/office/drawing/2014/main" id="{7164A49D-6BFC-B26F-8BB1-AB20A50D000C}"/>
              </a:ext>
            </a:extLst>
          </p:cNvPr>
          <p:cNvSpPr txBox="1"/>
          <p:nvPr/>
        </p:nvSpPr>
        <p:spPr>
          <a:xfrm>
            <a:off x="1184596" y="7215851"/>
            <a:ext cx="8654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sz="2000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149" name="Imagen 148">
            <a:extLst>
              <a:ext uri="{FF2B5EF4-FFF2-40B4-BE49-F238E27FC236}">
                <a16:creationId xmlns:a16="http://schemas.microsoft.com/office/drawing/2014/main" id="{FAB07140-9245-369D-AA25-2F2EE18B69B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6285" y="6908050"/>
            <a:ext cx="2160000" cy="720000"/>
          </a:xfrm>
          <a:prstGeom prst="rect">
            <a:avLst/>
          </a:prstGeom>
        </p:spPr>
      </p:pic>
      <p:sp>
        <p:nvSpPr>
          <p:cNvPr id="150" name="CuadroTexto 149">
            <a:extLst>
              <a:ext uri="{FF2B5EF4-FFF2-40B4-BE49-F238E27FC236}">
                <a16:creationId xmlns:a16="http://schemas.microsoft.com/office/drawing/2014/main" id="{3B2E6B18-043E-D57D-39FC-79F5111AD5E0}"/>
              </a:ext>
            </a:extLst>
          </p:cNvPr>
          <p:cNvSpPr txBox="1"/>
          <p:nvPr/>
        </p:nvSpPr>
        <p:spPr>
          <a:xfrm>
            <a:off x="3075485" y="7000407"/>
            <a:ext cx="13975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151" name="CuadroTexto 150">
            <a:extLst>
              <a:ext uri="{FF2B5EF4-FFF2-40B4-BE49-F238E27FC236}">
                <a16:creationId xmlns:a16="http://schemas.microsoft.com/office/drawing/2014/main" id="{24B76DD1-69F8-31D8-D3BF-CBD64563B062}"/>
              </a:ext>
            </a:extLst>
          </p:cNvPr>
          <p:cNvSpPr txBox="1"/>
          <p:nvPr/>
        </p:nvSpPr>
        <p:spPr>
          <a:xfrm>
            <a:off x="3363612" y="7215851"/>
            <a:ext cx="8654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sz="2000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152" name="Imagen 151">
            <a:extLst>
              <a:ext uri="{FF2B5EF4-FFF2-40B4-BE49-F238E27FC236}">
                <a16:creationId xmlns:a16="http://schemas.microsoft.com/office/drawing/2014/main" id="{AB3AB6E1-DE40-34EE-B8C0-187C04CB298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5301" y="6911235"/>
            <a:ext cx="2160000" cy="720000"/>
          </a:xfrm>
          <a:prstGeom prst="rect">
            <a:avLst/>
          </a:prstGeom>
        </p:spPr>
      </p:pic>
      <p:sp>
        <p:nvSpPr>
          <p:cNvPr id="153" name="CuadroTexto 152">
            <a:extLst>
              <a:ext uri="{FF2B5EF4-FFF2-40B4-BE49-F238E27FC236}">
                <a16:creationId xmlns:a16="http://schemas.microsoft.com/office/drawing/2014/main" id="{A3F38A32-00AA-8FD4-58BB-5BC1761E27C5}"/>
              </a:ext>
            </a:extLst>
          </p:cNvPr>
          <p:cNvSpPr txBox="1"/>
          <p:nvPr/>
        </p:nvSpPr>
        <p:spPr>
          <a:xfrm>
            <a:off x="5254501" y="7003592"/>
            <a:ext cx="13975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154" name="CuadroTexto 153">
            <a:extLst>
              <a:ext uri="{FF2B5EF4-FFF2-40B4-BE49-F238E27FC236}">
                <a16:creationId xmlns:a16="http://schemas.microsoft.com/office/drawing/2014/main" id="{573C8984-3844-DD83-17E9-95D4B75E7810}"/>
              </a:ext>
            </a:extLst>
          </p:cNvPr>
          <p:cNvSpPr txBox="1"/>
          <p:nvPr/>
        </p:nvSpPr>
        <p:spPr>
          <a:xfrm>
            <a:off x="5542628" y="7219036"/>
            <a:ext cx="8654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sz="2000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155" name="Imagen 154">
            <a:extLst>
              <a:ext uri="{FF2B5EF4-FFF2-40B4-BE49-F238E27FC236}">
                <a16:creationId xmlns:a16="http://schemas.microsoft.com/office/drawing/2014/main" id="{8536A5AD-BBB3-706B-2174-C907664F912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269" y="7628050"/>
            <a:ext cx="2160000" cy="720000"/>
          </a:xfrm>
          <a:prstGeom prst="rect">
            <a:avLst/>
          </a:prstGeom>
        </p:spPr>
      </p:pic>
      <p:sp>
        <p:nvSpPr>
          <p:cNvPr id="156" name="CuadroTexto 155">
            <a:extLst>
              <a:ext uri="{FF2B5EF4-FFF2-40B4-BE49-F238E27FC236}">
                <a16:creationId xmlns:a16="http://schemas.microsoft.com/office/drawing/2014/main" id="{E9D1CB5B-63C5-EA65-1476-1C0BDAFA1490}"/>
              </a:ext>
            </a:extLst>
          </p:cNvPr>
          <p:cNvSpPr txBox="1"/>
          <p:nvPr/>
        </p:nvSpPr>
        <p:spPr>
          <a:xfrm>
            <a:off x="896469" y="7720407"/>
            <a:ext cx="13975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157" name="CuadroTexto 156">
            <a:extLst>
              <a:ext uri="{FF2B5EF4-FFF2-40B4-BE49-F238E27FC236}">
                <a16:creationId xmlns:a16="http://schemas.microsoft.com/office/drawing/2014/main" id="{AEC941B0-64B3-1C70-7697-429FEA8CBAEF}"/>
              </a:ext>
            </a:extLst>
          </p:cNvPr>
          <p:cNvSpPr txBox="1"/>
          <p:nvPr/>
        </p:nvSpPr>
        <p:spPr>
          <a:xfrm>
            <a:off x="1184596" y="7935851"/>
            <a:ext cx="8654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sz="2000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158" name="Imagen 157">
            <a:extLst>
              <a:ext uri="{FF2B5EF4-FFF2-40B4-BE49-F238E27FC236}">
                <a16:creationId xmlns:a16="http://schemas.microsoft.com/office/drawing/2014/main" id="{49BC0875-9FBF-C119-C79F-7CFEC3AC6E8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6285" y="7628050"/>
            <a:ext cx="2160000" cy="720000"/>
          </a:xfrm>
          <a:prstGeom prst="rect">
            <a:avLst/>
          </a:prstGeom>
        </p:spPr>
      </p:pic>
      <p:sp>
        <p:nvSpPr>
          <p:cNvPr id="159" name="CuadroTexto 158">
            <a:extLst>
              <a:ext uri="{FF2B5EF4-FFF2-40B4-BE49-F238E27FC236}">
                <a16:creationId xmlns:a16="http://schemas.microsoft.com/office/drawing/2014/main" id="{ABCCC4D5-E30C-7EE6-62AC-7CF89B374220}"/>
              </a:ext>
            </a:extLst>
          </p:cNvPr>
          <p:cNvSpPr txBox="1"/>
          <p:nvPr/>
        </p:nvSpPr>
        <p:spPr>
          <a:xfrm>
            <a:off x="3075485" y="7720407"/>
            <a:ext cx="13975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160" name="CuadroTexto 159">
            <a:extLst>
              <a:ext uri="{FF2B5EF4-FFF2-40B4-BE49-F238E27FC236}">
                <a16:creationId xmlns:a16="http://schemas.microsoft.com/office/drawing/2014/main" id="{204ECB93-3347-36E1-FDF5-EC1251019AC2}"/>
              </a:ext>
            </a:extLst>
          </p:cNvPr>
          <p:cNvSpPr txBox="1"/>
          <p:nvPr/>
        </p:nvSpPr>
        <p:spPr>
          <a:xfrm>
            <a:off x="3363612" y="7935851"/>
            <a:ext cx="8654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sz="2000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161" name="Imagen 160">
            <a:extLst>
              <a:ext uri="{FF2B5EF4-FFF2-40B4-BE49-F238E27FC236}">
                <a16:creationId xmlns:a16="http://schemas.microsoft.com/office/drawing/2014/main" id="{A848727E-710C-958D-2566-1625B0F1991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5301" y="7631235"/>
            <a:ext cx="2160000" cy="720000"/>
          </a:xfrm>
          <a:prstGeom prst="rect">
            <a:avLst/>
          </a:prstGeom>
        </p:spPr>
      </p:pic>
      <p:sp>
        <p:nvSpPr>
          <p:cNvPr id="162" name="CuadroTexto 161">
            <a:extLst>
              <a:ext uri="{FF2B5EF4-FFF2-40B4-BE49-F238E27FC236}">
                <a16:creationId xmlns:a16="http://schemas.microsoft.com/office/drawing/2014/main" id="{692C8536-7319-FC81-8C4B-B071A31A5C8E}"/>
              </a:ext>
            </a:extLst>
          </p:cNvPr>
          <p:cNvSpPr txBox="1"/>
          <p:nvPr/>
        </p:nvSpPr>
        <p:spPr>
          <a:xfrm>
            <a:off x="5254501" y="7723592"/>
            <a:ext cx="13975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163" name="CuadroTexto 162">
            <a:extLst>
              <a:ext uri="{FF2B5EF4-FFF2-40B4-BE49-F238E27FC236}">
                <a16:creationId xmlns:a16="http://schemas.microsoft.com/office/drawing/2014/main" id="{C1F8AE42-75A6-CC45-E9EE-E309DB576216}"/>
              </a:ext>
            </a:extLst>
          </p:cNvPr>
          <p:cNvSpPr txBox="1"/>
          <p:nvPr/>
        </p:nvSpPr>
        <p:spPr>
          <a:xfrm>
            <a:off x="5542628" y="7939036"/>
            <a:ext cx="8654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sz="2000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12940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>
            <a:extLst>
              <a:ext uri="{FF2B5EF4-FFF2-40B4-BE49-F238E27FC236}">
                <a16:creationId xmlns:a16="http://schemas.microsoft.com/office/drawing/2014/main" id="{F4A69184-E0CF-5F25-877A-3E70589A0D7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000" y="452278"/>
            <a:ext cx="1800000" cy="3600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DDDD0DE5-28EE-01E0-F0C9-A6672D2DE0DE}"/>
              </a:ext>
            </a:extLst>
          </p:cNvPr>
          <p:cNvSpPr txBox="1"/>
          <p:nvPr/>
        </p:nvSpPr>
        <p:spPr>
          <a:xfrm>
            <a:off x="1261388" y="402128"/>
            <a:ext cx="10343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73F409CB-FF63-41CC-4B41-5315C2FE4411}"/>
              </a:ext>
            </a:extLst>
          </p:cNvPr>
          <p:cNvSpPr txBox="1"/>
          <p:nvPr/>
        </p:nvSpPr>
        <p:spPr>
          <a:xfrm>
            <a:off x="1473315" y="554651"/>
            <a:ext cx="6619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sz="1400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37387B6B-DB88-B5FB-9CE5-A9064AF535B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49400" y="453828"/>
            <a:ext cx="1800000" cy="360000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E6D39817-2118-A4B8-7229-7961F915FEC7}"/>
              </a:ext>
            </a:extLst>
          </p:cNvPr>
          <p:cNvSpPr txBox="1"/>
          <p:nvPr/>
        </p:nvSpPr>
        <p:spPr>
          <a:xfrm>
            <a:off x="3086788" y="403678"/>
            <a:ext cx="10343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44BC6899-0894-C2AE-2679-8C63F525418F}"/>
              </a:ext>
            </a:extLst>
          </p:cNvPr>
          <p:cNvSpPr txBox="1"/>
          <p:nvPr/>
        </p:nvSpPr>
        <p:spPr>
          <a:xfrm>
            <a:off x="3298715" y="556201"/>
            <a:ext cx="6619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sz="1400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21F2DF52-C6F3-9EA9-BD52-54EE82D53EA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74800" y="452278"/>
            <a:ext cx="1800000" cy="360000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94C750B9-CCD8-C298-4F42-70EB8DDBBD7F}"/>
              </a:ext>
            </a:extLst>
          </p:cNvPr>
          <p:cNvSpPr txBox="1"/>
          <p:nvPr/>
        </p:nvSpPr>
        <p:spPr>
          <a:xfrm>
            <a:off x="4912188" y="402128"/>
            <a:ext cx="10343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B203B089-CCCD-7480-5D3D-3D635C943E8F}"/>
              </a:ext>
            </a:extLst>
          </p:cNvPr>
          <p:cNvSpPr txBox="1"/>
          <p:nvPr/>
        </p:nvSpPr>
        <p:spPr>
          <a:xfrm>
            <a:off x="5124115" y="554651"/>
            <a:ext cx="6619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sz="1400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62CC0D28-82E3-90A5-E15E-1D8B69E7ECE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000" y="817332"/>
            <a:ext cx="1800000" cy="360000"/>
          </a:xfrm>
          <a:prstGeom prst="rect">
            <a:avLst/>
          </a:prstGeo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C890A5FC-4746-9268-BBF4-597C6060BCE7}"/>
              </a:ext>
            </a:extLst>
          </p:cNvPr>
          <p:cNvSpPr txBox="1"/>
          <p:nvPr/>
        </p:nvSpPr>
        <p:spPr>
          <a:xfrm>
            <a:off x="1261388" y="767182"/>
            <a:ext cx="10343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2569A88E-BED2-C397-FDA4-55C8BDA10CBC}"/>
              </a:ext>
            </a:extLst>
          </p:cNvPr>
          <p:cNvSpPr txBox="1"/>
          <p:nvPr/>
        </p:nvSpPr>
        <p:spPr>
          <a:xfrm>
            <a:off x="1473315" y="919705"/>
            <a:ext cx="6619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sz="1400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AADF3FCD-1037-1925-E62F-BDF5590744D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49400" y="818882"/>
            <a:ext cx="1800000" cy="360000"/>
          </a:xfrm>
          <a:prstGeom prst="rect">
            <a:avLst/>
          </a:prstGeom>
        </p:spPr>
      </p:pic>
      <p:sp>
        <p:nvSpPr>
          <p:cNvPr id="15" name="CuadroTexto 14">
            <a:extLst>
              <a:ext uri="{FF2B5EF4-FFF2-40B4-BE49-F238E27FC236}">
                <a16:creationId xmlns:a16="http://schemas.microsoft.com/office/drawing/2014/main" id="{0993384F-E959-CAEB-0983-AC49BB47C91B}"/>
              </a:ext>
            </a:extLst>
          </p:cNvPr>
          <p:cNvSpPr txBox="1"/>
          <p:nvPr/>
        </p:nvSpPr>
        <p:spPr>
          <a:xfrm>
            <a:off x="3086788" y="768732"/>
            <a:ext cx="10343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F36B3ACD-EAC2-0E8F-D13B-FFCAF79D2C4E}"/>
              </a:ext>
            </a:extLst>
          </p:cNvPr>
          <p:cNvSpPr txBox="1"/>
          <p:nvPr/>
        </p:nvSpPr>
        <p:spPr>
          <a:xfrm>
            <a:off x="3298715" y="921255"/>
            <a:ext cx="6619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sz="1400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17" name="Imagen 16">
            <a:extLst>
              <a:ext uri="{FF2B5EF4-FFF2-40B4-BE49-F238E27FC236}">
                <a16:creationId xmlns:a16="http://schemas.microsoft.com/office/drawing/2014/main" id="{E556C7CE-231F-F248-6E6E-03F2D90FA01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74800" y="817332"/>
            <a:ext cx="1800000" cy="360000"/>
          </a:xfrm>
          <a:prstGeom prst="rect">
            <a:avLst/>
          </a:prstGeom>
        </p:spPr>
      </p:pic>
      <p:sp>
        <p:nvSpPr>
          <p:cNvPr id="18" name="CuadroTexto 17">
            <a:extLst>
              <a:ext uri="{FF2B5EF4-FFF2-40B4-BE49-F238E27FC236}">
                <a16:creationId xmlns:a16="http://schemas.microsoft.com/office/drawing/2014/main" id="{54871B78-1536-4E3C-9DEE-98AC5E50C05C}"/>
              </a:ext>
            </a:extLst>
          </p:cNvPr>
          <p:cNvSpPr txBox="1"/>
          <p:nvPr/>
        </p:nvSpPr>
        <p:spPr>
          <a:xfrm>
            <a:off x="4912188" y="767182"/>
            <a:ext cx="10343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D37C4734-8A94-2EB4-0537-97D3FB246F89}"/>
              </a:ext>
            </a:extLst>
          </p:cNvPr>
          <p:cNvSpPr txBox="1"/>
          <p:nvPr/>
        </p:nvSpPr>
        <p:spPr>
          <a:xfrm>
            <a:off x="5124115" y="919705"/>
            <a:ext cx="6619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sz="1400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20" name="Imagen 19">
            <a:extLst>
              <a:ext uri="{FF2B5EF4-FFF2-40B4-BE49-F238E27FC236}">
                <a16:creationId xmlns:a16="http://schemas.microsoft.com/office/drawing/2014/main" id="{8423FA1F-5DA5-A543-1003-0443AF8A0D4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000" y="1192882"/>
            <a:ext cx="1800000" cy="360000"/>
          </a:xfrm>
          <a:prstGeom prst="rect">
            <a:avLst/>
          </a:prstGeom>
        </p:spPr>
      </p:pic>
      <p:sp>
        <p:nvSpPr>
          <p:cNvPr id="21" name="CuadroTexto 20">
            <a:extLst>
              <a:ext uri="{FF2B5EF4-FFF2-40B4-BE49-F238E27FC236}">
                <a16:creationId xmlns:a16="http://schemas.microsoft.com/office/drawing/2014/main" id="{F4054682-1C07-4B59-8E98-B8BDFFDC6A57}"/>
              </a:ext>
            </a:extLst>
          </p:cNvPr>
          <p:cNvSpPr txBox="1"/>
          <p:nvPr/>
        </p:nvSpPr>
        <p:spPr>
          <a:xfrm>
            <a:off x="1261388" y="1142732"/>
            <a:ext cx="10343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871D707E-064F-D72A-6F08-9C0A8EF3850C}"/>
              </a:ext>
            </a:extLst>
          </p:cNvPr>
          <p:cNvSpPr txBox="1"/>
          <p:nvPr/>
        </p:nvSpPr>
        <p:spPr>
          <a:xfrm>
            <a:off x="1473315" y="1295255"/>
            <a:ext cx="6619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sz="1400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23" name="Imagen 22">
            <a:extLst>
              <a:ext uri="{FF2B5EF4-FFF2-40B4-BE49-F238E27FC236}">
                <a16:creationId xmlns:a16="http://schemas.microsoft.com/office/drawing/2014/main" id="{CC46F922-40F2-5532-BD1A-39AD1B8CC76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49400" y="1194432"/>
            <a:ext cx="1800000" cy="360000"/>
          </a:xfrm>
          <a:prstGeom prst="rect">
            <a:avLst/>
          </a:prstGeom>
        </p:spPr>
      </p:pic>
      <p:sp>
        <p:nvSpPr>
          <p:cNvPr id="24" name="CuadroTexto 23">
            <a:extLst>
              <a:ext uri="{FF2B5EF4-FFF2-40B4-BE49-F238E27FC236}">
                <a16:creationId xmlns:a16="http://schemas.microsoft.com/office/drawing/2014/main" id="{B908BB6B-91C3-A63F-CB1D-CD0292313F88}"/>
              </a:ext>
            </a:extLst>
          </p:cNvPr>
          <p:cNvSpPr txBox="1"/>
          <p:nvPr/>
        </p:nvSpPr>
        <p:spPr>
          <a:xfrm>
            <a:off x="3086788" y="1144282"/>
            <a:ext cx="10343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75680F45-E622-18B2-355D-705BF579A3DA}"/>
              </a:ext>
            </a:extLst>
          </p:cNvPr>
          <p:cNvSpPr txBox="1"/>
          <p:nvPr/>
        </p:nvSpPr>
        <p:spPr>
          <a:xfrm>
            <a:off x="3298715" y="1296805"/>
            <a:ext cx="6619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sz="1400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26" name="Imagen 25">
            <a:extLst>
              <a:ext uri="{FF2B5EF4-FFF2-40B4-BE49-F238E27FC236}">
                <a16:creationId xmlns:a16="http://schemas.microsoft.com/office/drawing/2014/main" id="{D7A069A9-53AA-6729-1038-2D27A7CAC6E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74800" y="1192882"/>
            <a:ext cx="1800000" cy="360000"/>
          </a:xfrm>
          <a:prstGeom prst="rect">
            <a:avLst/>
          </a:prstGeom>
        </p:spPr>
      </p:pic>
      <p:sp>
        <p:nvSpPr>
          <p:cNvPr id="27" name="CuadroTexto 26">
            <a:extLst>
              <a:ext uri="{FF2B5EF4-FFF2-40B4-BE49-F238E27FC236}">
                <a16:creationId xmlns:a16="http://schemas.microsoft.com/office/drawing/2014/main" id="{4FDCE102-733C-9BF8-6910-E4DEE5D76A7F}"/>
              </a:ext>
            </a:extLst>
          </p:cNvPr>
          <p:cNvSpPr txBox="1"/>
          <p:nvPr/>
        </p:nvSpPr>
        <p:spPr>
          <a:xfrm>
            <a:off x="4912188" y="1142732"/>
            <a:ext cx="10343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379D3A7A-37E0-FF15-DA69-10743867AC41}"/>
              </a:ext>
            </a:extLst>
          </p:cNvPr>
          <p:cNvSpPr txBox="1"/>
          <p:nvPr/>
        </p:nvSpPr>
        <p:spPr>
          <a:xfrm>
            <a:off x="5124115" y="1295255"/>
            <a:ext cx="6619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sz="1400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29" name="Imagen 28">
            <a:extLst>
              <a:ext uri="{FF2B5EF4-FFF2-40B4-BE49-F238E27FC236}">
                <a16:creationId xmlns:a16="http://schemas.microsoft.com/office/drawing/2014/main" id="{BBF8ACC9-C196-F8BE-0E28-904EAC9DD39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000" y="1557936"/>
            <a:ext cx="1800000" cy="360000"/>
          </a:xfrm>
          <a:prstGeom prst="rect">
            <a:avLst/>
          </a:prstGeom>
        </p:spPr>
      </p:pic>
      <p:sp>
        <p:nvSpPr>
          <p:cNvPr id="30" name="CuadroTexto 29">
            <a:extLst>
              <a:ext uri="{FF2B5EF4-FFF2-40B4-BE49-F238E27FC236}">
                <a16:creationId xmlns:a16="http://schemas.microsoft.com/office/drawing/2014/main" id="{19DCDF42-D6E9-F3AE-210A-7D2F71DD300E}"/>
              </a:ext>
            </a:extLst>
          </p:cNvPr>
          <p:cNvSpPr txBox="1"/>
          <p:nvPr/>
        </p:nvSpPr>
        <p:spPr>
          <a:xfrm>
            <a:off x="1261388" y="1507786"/>
            <a:ext cx="10343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996825B7-C089-5F8A-B2F9-3A5767C9693B}"/>
              </a:ext>
            </a:extLst>
          </p:cNvPr>
          <p:cNvSpPr txBox="1"/>
          <p:nvPr/>
        </p:nvSpPr>
        <p:spPr>
          <a:xfrm>
            <a:off x="1473315" y="1660309"/>
            <a:ext cx="6619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sz="1400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32" name="Imagen 31">
            <a:extLst>
              <a:ext uri="{FF2B5EF4-FFF2-40B4-BE49-F238E27FC236}">
                <a16:creationId xmlns:a16="http://schemas.microsoft.com/office/drawing/2014/main" id="{3C5E7A24-9C88-0ED1-C932-D8D1DA8E9E4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49400" y="1559486"/>
            <a:ext cx="1800000" cy="360000"/>
          </a:xfrm>
          <a:prstGeom prst="rect">
            <a:avLst/>
          </a:prstGeom>
        </p:spPr>
      </p:pic>
      <p:sp>
        <p:nvSpPr>
          <p:cNvPr id="33" name="CuadroTexto 32">
            <a:extLst>
              <a:ext uri="{FF2B5EF4-FFF2-40B4-BE49-F238E27FC236}">
                <a16:creationId xmlns:a16="http://schemas.microsoft.com/office/drawing/2014/main" id="{49663362-F7C2-137C-1096-00DA3D15246F}"/>
              </a:ext>
            </a:extLst>
          </p:cNvPr>
          <p:cNvSpPr txBox="1"/>
          <p:nvPr/>
        </p:nvSpPr>
        <p:spPr>
          <a:xfrm>
            <a:off x="3086788" y="1509336"/>
            <a:ext cx="10343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34" name="CuadroTexto 33">
            <a:extLst>
              <a:ext uri="{FF2B5EF4-FFF2-40B4-BE49-F238E27FC236}">
                <a16:creationId xmlns:a16="http://schemas.microsoft.com/office/drawing/2014/main" id="{E9AF4A65-3285-F312-DA13-A49F6A59EDB0}"/>
              </a:ext>
            </a:extLst>
          </p:cNvPr>
          <p:cNvSpPr txBox="1"/>
          <p:nvPr/>
        </p:nvSpPr>
        <p:spPr>
          <a:xfrm>
            <a:off x="3298715" y="1661859"/>
            <a:ext cx="6619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sz="1400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35" name="Imagen 34">
            <a:extLst>
              <a:ext uri="{FF2B5EF4-FFF2-40B4-BE49-F238E27FC236}">
                <a16:creationId xmlns:a16="http://schemas.microsoft.com/office/drawing/2014/main" id="{E9517CE7-2EE4-B911-7C83-EBCD2006991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74800" y="1557936"/>
            <a:ext cx="1800000" cy="360000"/>
          </a:xfrm>
          <a:prstGeom prst="rect">
            <a:avLst/>
          </a:prstGeom>
        </p:spPr>
      </p:pic>
      <p:sp>
        <p:nvSpPr>
          <p:cNvPr id="36" name="CuadroTexto 35">
            <a:extLst>
              <a:ext uri="{FF2B5EF4-FFF2-40B4-BE49-F238E27FC236}">
                <a16:creationId xmlns:a16="http://schemas.microsoft.com/office/drawing/2014/main" id="{463AD203-DF02-1AD6-3E5E-DDB0F6462773}"/>
              </a:ext>
            </a:extLst>
          </p:cNvPr>
          <p:cNvSpPr txBox="1"/>
          <p:nvPr/>
        </p:nvSpPr>
        <p:spPr>
          <a:xfrm>
            <a:off x="4912188" y="1507786"/>
            <a:ext cx="10343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id="{ECEF544B-400B-EFCF-5CDF-1621BEE901F2}"/>
              </a:ext>
            </a:extLst>
          </p:cNvPr>
          <p:cNvSpPr txBox="1"/>
          <p:nvPr/>
        </p:nvSpPr>
        <p:spPr>
          <a:xfrm>
            <a:off x="5124115" y="1660309"/>
            <a:ext cx="6619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sz="1400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38" name="Imagen 37">
            <a:extLst>
              <a:ext uri="{FF2B5EF4-FFF2-40B4-BE49-F238E27FC236}">
                <a16:creationId xmlns:a16="http://schemas.microsoft.com/office/drawing/2014/main" id="{88298F10-A1B1-E080-4DB2-639F5324B59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000" y="1924540"/>
            <a:ext cx="1800000" cy="360000"/>
          </a:xfrm>
          <a:prstGeom prst="rect">
            <a:avLst/>
          </a:prstGeom>
        </p:spPr>
      </p:pic>
      <p:sp>
        <p:nvSpPr>
          <p:cNvPr id="39" name="CuadroTexto 38">
            <a:extLst>
              <a:ext uri="{FF2B5EF4-FFF2-40B4-BE49-F238E27FC236}">
                <a16:creationId xmlns:a16="http://schemas.microsoft.com/office/drawing/2014/main" id="{898B158E-14D8-BFFE-86B1-8F742410C0C8}"/>
              </a:ext>
            </a:extLst>
          </p:cNvPr>
          <p:cNvSpPr txBox="1"/>
          <p:nvPr/>
        </p:nvSpPr>
        <p:spPr>
          <a:xfrm>
            <a:off x="1261388" y="1874390"/>
            <a:ext cx="10343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40" name="CuadroTexto 39">
            <a:extLst>
              <a:ext uri="{FF2B5EF4-FFF2-40B4-BE49-F238E27FC236}">
                <a16:creationId xmlns:a16="http://schemas.microsoft.com/office/drawing/2014/main" id="{D59BCFD1-31A3-B69C-1535-F1FF8E49BC59}"/>
              </a:ext>
            </a:extLst>
          </p:cNvPr>
          <p:cNvSpPr txBox="1"/>
          <p:nvPr/>
        </p:nvSpPr>
        <p:spPr>
          <a:xfrm>
            <a:off x="1473315" y="2026913"/>
            <a:ext cx="6619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sz="1400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41" name="Imagen 40">
            <a:extLst>
              <a:ext uri="{FF2B5EF4-FFF2-40B4-BE49-F238E27FC236}">
                <a16:creationId xmlns:a16="http://schemas.microsoft.com/office/drawing/2014/main" id="{61DC73CB-8812-F067-8190-F7EAA7C4AE0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49400" y="1926090"/>
            <a:ext cx="1800000" cy="360000"/>
          </a:xfrm>
          <a:prstGeom prst="rect">
            <a:avLst/>
          </a:prstGeom>
        </p:spPr>
      </p:pic>
      <p:sp>
        <p:nvSpPr>
          <p:cNvPr id="42" name="CuadroTexto 41">
            <a:extLst>
              <a:ext uri="{FF2B5EF4-FFF2-40B4-BE49-F238E27FC236}">
                <a16:creationId xmlns:a16="http://schemas.microsoft.com/office/drawing/2014/main" id="{AA8722CC-041F-2E01-C7E1-598C86B803AA}"/>
              </a:ext>
            </a:extLst>
          </p:cNvPr>
          <p:cNvSpPr txBox="1"/>
          <p:nvPr/>
        </p:nvSpPr>
        <p:spPr>
          <a:xfrm>
            <a:off x="3086788" y="1875940"/>
            <a:ext cx="10343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43" name="CuadroTexto 42">
            <a:extLst>
              <a:ext uri="{FF2B5EF4-FFF2-40B4-BE49-F238E27FC236}">
                <a16:creationId xmlns:a16="http://schemas.microsoft.com/office/drawing/2014/main" id="{3672B05B-EE49-ACB3-925C-F44EA7093C7E}"/>
              </a:ext>
            </a:extLst>
          </p:cNvPr>
          <p:cNvSpPr txBox="1"/>
          <p:nvPr/>
        </p:nvSpPr>
        <p:spPr>
          <a:xfrm>
            <a:off x="3298715" y="2028463"/>
            <a:ext cx="6619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sz="1400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44" name="Imagen 43">
            <a:extLst>
              <a:ext uri="{FF2B5EF4-FFF2-40B4-BE49-F238E27FC236}">
                <a16:creationId xmlns:a16="http://schemas.microsoft.com/office/drawing/2014/main" id="{BC4078E8-1048-3E40-4457-7516B9546A5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74800" y="1924540"/>
            <a:ext cx="1800000" cy="360000"/>
          </a:xfrm>
          <a:prstGeom prst="rect">
            <a:avLst/>
          </a:prstGeom>
        </p:spPr>
      </p:pic>
      <p:sp>
        <p:nvSpPr>
          <p:cNvPr id="45" name="CuadroTexto 44">
            <a:extLst>
              <a:ext uri="{FF2B5EF4-FFF2-40B4-BE49-F238E27FC236}">
                <a16:creationId xmlns:a16="http://schemas.microsoft.com/office/drawing/2014/main" id="{1C94CBA8-7ABB-56FA-52A6-6A00AEF853A7}"/>
              </a:ext>
            </a:extLst>
          </p:cNvPr>
          <p:cNvSpPr txBox="1"/>
          <p:nvPr/>
        </p:nvSpPr>
        <p:spPr>
          <a:xfrm>
            <a:off x="4912188" y="1874390"/>
            <a:ext cx="10343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46" name="CuadroTexto 45">
            <a:extLst>
              <a:ext uri="{FF2B5EF4-FFF2-40B4-BE49-F238E27FC236}">
                <a16:creationId xmlns:a16="http://schemas.microsoft.com/office/drawing/2014/main" id="{55EB4921-9A50-7E5C-23F5-799EA299C9F7}"/>
              </a:ext>
            </a:extLst>
          </p:cNvPr>
          <p:cNvSpPr txBox="1"/>
          <p:nvPr/>
        </p:nvSpPr>
        <p:spPr>
          <a:xfrm>
            <a:off x="5124115" y="2026913"/>
            <a:ext cx="6619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sz="1400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47" name="Imagen 46">
            <a:extLst>
              <a:ext uri="{FF2B5EF4-FFF2-40B4-BE49-F238E27FC236}">
                <a16:creationId xmlns:a16="http://schemas.microsoft.com/office/drawing/2014/main" id="{B0956E64-98DA-7A9C-3212-69BCF538A9C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000" y="2289594"/>
            <a:ext cx="1800000" cy="360000"/>
          </a:xfrm>
          <a:prstGeom prst="rect">
            <a:avLst/>
          </a:prstGeom>
        </p:spPr>
      </p:pic>
      <p:sp>
        <p:nvSpPr>
          <p:cNvPr id="48" name="CuadroTexto 47">
            <a:extLst>
              <a:ext uri="{FF2B5EF4-FFF2-40B4-BE49-F238E27FC236}">
                <a16:creationId xmlns:a16="http://schemas.microsoft.com/office/drawing/2014/main" id="{E6426A81-685A-D122-D21D-58DDF063EC78}"/>
              </a:ext>
            </a:extLst>
          </p:cNvPr>
          <p:cNvSpPr txBox="1"/>
          <p:nvPr/>
        </p:nvSpPr>
        <p:spPr>
          <a:xfrm>
            <a:off x="1261388" y="2239444"/>
            <a:ext cx="10343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49" name="CuadroTexto 48">
            <a:extLst>
              <a:ext uri="{FF2B5EF4-FFF2-40B4-BE49-F238E27FC236}">
                <a16:creationId xmlns:a16="http://schemas.microsoft.com/office/drawing/2014/main" id="{80077FC5-0151-4376-186F-5B5551F8E6AD}"/>
              </a:ext>
            </a:extLst>
          </p:cNvPr>
          <p:cNvSpPr txBox="1"/>
          <p:nvPr/>
        </p:nvSpPr>
        <p:spPr>
          <a:xfrm>
            <a:off x="1473315" y="2391967"/>
            <a:ext cx="6619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sz="1400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50" name="Imagen 49">
            <a:extLst>
              <a:ext uri="{FF2B5EF4-FFF2-40B4-BE49-F238E27FC236}">
                <a16:creationId xmlns:a16="http://schemas.microsoft.com/office/drawing/2014/main" id="{D3C00896-D966-8761-CAA4-477DB5778CF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49400" y="2291144"/>
            <a:ext cx="1800000" cy="360000"/>
          </a:xfrm>
          <a:prstGeom prst="rect">
            <a:avLst/>
          </a:prstGeom>
        </p:spPr>
      </p:pic>
      <p:sp>
        <p:nvSpPr>
          <p:cNvPr id="51" name="CuadroTexto 50">
            <a:extLst>
              <a:ext uri="{FF2B5EF4-FFF2-40B4-BE49-F238E27FC236}">
                <a16:creationId xmlns:a16="http://schemas.microsoft.com/office/drawing/2014/main" id="{CAC5FF67-8976-E29F-8AB1-2D87C0AA62CE}"/>
              </a:ext>
            </a:extLst>
          </p:cNvPr>
          <p:cNvSpPr txBox="1"/>
          <p:nvPr/>
        </p:nvSpPr>
        <p:spPr>
          <a:xfrm>
            <a:off x="3086788" y="2240994"/>
            <a:ext cx="10343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52" name="CuadroTexto 51">
            <a:extLst>
              <a:ext uri="{FF2B5EF4-FFF2-40B4-BE49-F238E27FC236}">
                <a16:creationId xmlns:a16="http://schemas.microsoft.com/office/drawing/2014/main" id="{64D2460E-A3A9-C9CE-998D-BFD8FC711E5C}"/>
              </a:ext>
            </a:extLst>
          </p:cNvPr>
          <p:cNvSpPr txBox="1"/>
          <p:nvPr/>
        </p:nvSpPr>
        <p:spPr>
          <a:xfrm>
            <a:off x="3298715" y="2393517"/>
            <a:ext cx="6619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sz="1400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53" name="Imagen 52">
            <a:extLst>
              <a:ext uri="{FF2B5EF4-FFF2-40B4-BE49-F238E27FC236}">
                <a16:creationId xmlns:a16="http://schemas.microsoft.com/office/drawing/2014/main" id="{366FE858-6566-6EAD-A52D-9F9F52327CD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74800" y="2289594"/>
            <a:ext cx="1800000" cy="360000"/>
          </a:xfrm>
          <a:prstGeom prst="rect">
            <a:avLst/>
          </a:prstGeom>
        </p:spPr>
      </p:pic>
      <p:sp>
        <p:nvSpPr>
          <p:cNvPr id="54" name="CuadroTexto 53">
            <a:extLst>
              <a:ext uri="{FF2B5EF4-FFF2-40B4-BE49-F238E27FC236}">
                <a16:creationId xmlns:a16="http://schemas.microsoft.com/office/drawing/2014/main" id="{BFCBD68C-F81E-40FD-C538-9C41A503A5AA}"/>
              </a:ext>
            </a:extLst>
          </p:cNvPr>
          <p:cNvSpPr txBox="1"/>
          <p:nvPr/>
        </p:nvSpPr>
        <p:spPr>
          <a:xfrm>
            <a:off x="4912188" y="2239444"/>
            <a:ext cx="10343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55" name="CuadroTexto 54">
            <a:extLst>
              <a:ext uri="{FF2B5EF4-FFF2-40B4-BE49-F238E27FC236}">
                <a16:creationId xmlns:a16="http://schemas.microsoft.com/office/drawing/2014/main" id="{24110E45-34F7-7C6F-BE2D-80E52C27E712}"/>
              </a:ext>
            </a:extLst>
          </p:cNvPr>
          <p:cNvSpPr txBox="1"/>
          <p:nvPr/>
        </p:nvSpPr>
        <p:spPr>
          <a:xfrm>
            <a:off x="5124115" y="2391967"/>
            <a:ext cx="6619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sz="1400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56" name="Imagen 55">
            <a:extLst>
              <a:ext uri="{FF2B5EF4-FFF2-40B4-BE49-F238E27FC236}">
                <a16:creationId xmlns:a16="http://schemas.microsoft.com/office/drawing/2014/main" id="{DFA8EF49-57B3-B074-76E3-97F29FC4E4D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000" y="2665144"/>
            <a:ext cx="1800000" cy="360000"/>
          </a:xfrm>
          <a:prstGeom prst="rect">
            <a:avLst/>
          </a:prstGeom>
        </p:spPr>
      </p:pic>
      <p:sp>
        <p:nvSpPr>
          <p:cNvPr id="57" name="CuadroTexto 56">
            <a:extLst>
              <a:ext uri="{FF2B5EF4-FFF2-40B4-BE49-F238E27FC236}">
                <a16:creationId xmlns:a16="http://schemas.microsoft.com/office/drawing/2014/main" id="{6CB22521-A124-A636-96C0-196DEE993A2E}"/>
              </a:ext>
            </a:extLst>
          </p:cNvPr>
          <p:cNvSpPr txBox="1"/>
          <p:nvPr/>
        </p:nvSpPr>
        <p:spPr>
          <a:xfrm>
            <a:off x="1261388" y="2614994"/>
            <a:ext cx="10343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58" name="CuadroTexto 57">
            <a:extLst>
              <a:ext uri="{FF2B5EF4-FFF2-40B4-BE49-F238E27FC236}">
                <a16:creationId xmlns:a16="http://schemas.microsoft.com/office/drawing/2014/main" id="{5525D340-C652-DF34-3263-95BA47B89690}"/>
              </a:ext>
            </a:extLst>
          </p:cNvPr>
          <p:cNvSpPr txBox="1"/>
          <p:nvPr/>
        </p:nvSpPr>
        <p:spPr>
          <a:xfrm>
            <a:off x="1473315" y="2767517"/>
            <a:ext cx="6619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sz="1400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59" name="Imagen 58">
            <a:extLst>
              <a:ext uri="{FF2B5EF4-FFF2-40B4-BE49-F238E27FC236}">
                <a16:creationId xmlns:a16="http://schemas.microsoft.com/office/drawing/2014/main" id="{6A56C210-88B9-9FF5-8D96-F79B55077CF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49400" y="2666694"/>
            <a:ext cx="1800000" cy="360000"/>
          </a:xfrm>
          <a:prstGeom prst="rect">
            <a:avLst/>
          </a:prstGeom>
        </p:spPr>
      </p:pic>
      <p:sp>
        <p:nvSpPr>
          <p:cNvPr id="60" name="CuadroTexto 59">
            <a:extLst>
              <a:ext uri="{FF2B5EF4-FFF2-40B4-BE49-F238E27FC236}">
                <a16:creationId xmlns:a16="http://schemas.microsoft.com/office/drawing/2014/main" id="{421D062D-AEF4-F0D4-9C47-5134FE6F2FD9}"/>
              </a:ext>
            </a:extLst>
          </p:cNvPr>
          <p:cNvSpPr txBox="1"/>
          <p:nvPr/>
        </p:nvSpPr>
        <p:spPr>
          <a:xfrm>
            <a:off x="3086788" y="2616544"/>
            <a:ext cx="10343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61" name="CuadroTexto 60">
            <a:extLst>
              <a:ext uri="{FF2B5EF4-FFF2-40B4-BE49-F238E27FC236}">
                <a16:creationId xmlns:a16="http://schemas.microsoft.com/office/drawing/2014/main" id="{F5C7E908-4282-112C-F68A-5ADBD64FB45B}"/>
              </a:ext>
            </a:extLst>
          </p:cNvPr>
          <p:cNvSpPr txBox="1"/>
          <p:nvPr/>
        </p:nvSpPr>
        <p:spPr>
          <a:xfrm>
            <a:off x="3298715" y="2769067"/>
            <a:ext cx="6619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sz="1400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62" name="Imagen 61">
            <a:extLst>
              <a:ext uri="{FF2B5EF4-FFF2-40B4-BE49-F238E27FC236}">
                <a16:creationId xmlns:a16="http://schemas.microsoft.com/office/drawing/2014/main" id="{FC8AA7DE-4F4B-C7B7-FE7C-5F89BD420F1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74800" y="2665144"/>
            <a:ext cx="1800000" cy="360000"/>
          </a:xfrm>
          <a:prstGeom prst="rect">
            <a:avLst/>
          </a:prstGeom>
        </p:spPr>
      </p:pic>
      <p:sp>
        <p:nvSpPr>
          <p:cNvPr id="63" name="CuadroTexto 62">
            <a:extLst>
              <a:ext uri="{FF2B5EF4-FFF2-40B4-BE49-F238E27FC236}">
                <a16:creationId xmlns:a16="http://schemas.microsoft.com/office/drawing/2014/main" id="{8CC18C55-56B8-702C-5562-FA457A7F9608}"/>
              </a:ext>
            </a:extLst>
          </p:cNvPr>
          <p:cNvSpPr txBox="1"/>
          <p:nvPr/>
        </p:nvSpPr>
        <p:spPr>
          <a:xfrm>
            <a:off x="4912188" y="2614994"/>
            <a:ext cx="10343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64" name="CuadroTexto 63">
            <a:extLst>
              <a:ext uri="{FF2B5EF4-FFF2-40B4-BE49-F238E27FC236}">
                <a16:creationId xmlns:a16="http://schemas.microsoft.com/office/drawing/2014/main" id="{393ABC61-B4BD-25BF-1429-55FD37914037}"/>
              </a:ext>
            </a:extLst>
          </p:cNvPr>
          <p:cNvSpPr txBox="1"/>
          <p:nvPr/>
        </p:nvSpPr>
        <p:spPr>
          <a:xfrm>
            <a:off x="5124115" y="2767517"/>
            <a:ext cx="6619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sz="1400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65" name="Imagen 64">
            <a:extLst>
              <a:ext uri="{FF2B5EF4-FFF2-40B4-BE49-F238E27FC236}">
                <a16:creationId xmlns:a16="http://schemas.microsoft.com/office/drawing/2014/main" id="{757BA709-6E70-9D08-A8F5-81E8EDA8A9A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000" y="3030198"/>
            <a:ext cx="1800000" cy="360000"/>
          </a:xfrm>
          <a:prstGeom prst="rect">
            <a:avLst/>
          </a:prstGeom>
        </p:spPr>
      </p:pic>
      <p:sp>
        <p:nvSpPr>
          <p:cNvPr id="66" name="CuadroTexto 65">
            <a:extLst>
              <a:ext uri="{FF2B5EF4-FFF2-40B4-BE49-F238E27FC236}">
                <a16:creationId xmlns:a16="http://schemas.microsoft.com/office/drawing/2014/main" id="{C8CC255F-143E-5492-C77F-3687795E1963}"/>
              </a:ext>
            </a:extLst>
          </p:cNvPr>
          <p:cNvSpPr txBox="1"/>
          <p:nvPr/>
        </p:nvSpPr>
        <p:spPr>
          <a:xfrm>
            <a:off x="1261388" y="2980048"/>
            <a:ext cx="10343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67" name="CuadroTexto 66">
            <a:extLst>
              <a:ext uri="{FF2B5EF4-FFF2-40B4-BE49-F238E27FC236}">
                <a16:creationId xmlns:a16="http://schemas.microsoft.com/office/drawing/2014/main" id="{FEF5FE00-217E-0A3C-5B46-F95F12E5603D}"/>
              </a:ext>
            </a:extLst>
          </p:cNvPr>
          <p:cNvSpPr txBox="1"/>
          <p:nvPr/>
        </p:nvSpPr>
        <p:spPr>
          <a:xfrm>
            <a:off x="1473315" y="3132571"/>
            <a:ext cx="6619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sz="1400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68" name="Imagen 67">
            <a:extLst>
              <a:ext uri="{FF2B5EF4-FFF2-40B4-BE49-F238E27FC236}">
                <a16:creationId xmlns:a16="http://schemas.microsoft.com/office/drawing/2014/main" id="{5332D6CD-9CD6-F4B8-8E7D-B8550A272F3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49400" y="3031748"/>
            <a:ext cx="1800000" cy="360000"/>
          </a:xfrm>
          <a:prstGeom prst="rect">
            <a:avLst/>
          </a:prstGeom>
        </p:spPr>
      </p:pic>
      <p:sp>
        <p:nvSpPr>
          <p:cNvPr id="69" name="CuadroTexto 68">
            <a:extLst>
              <a:ext uri="{FF2B5EF4-FFF2-40B4-BE49-F238E27FC236}">
                <a16:creationId xmlns:a16="http://schemas.microsoft.com/office/drawing/2014/main" id="{406F3EBE-B3B9-64C2-1099-FB9EF4E56B3A}"/>
              </a:ext>
            </a:extLst>
          </p:cNvPr>
          <p:cNvSpPr txBox="1"/>
          <p:nvPr/>
        </p:nvSpPr>
        <p:spPr>
          <a:xfrm>
            <a:off x="3086788" y="2981598"/>
            <a:ext cx="10343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70" name="CuadroTexto 69">
            <a:extLst>
              <a:ext uri="{FF2B5EF4-FFF2-40B4-BE49-F238E27FC236}">
                <a16:creationId xmlns:a16="http://schemas.microsoft.com/office/drawing/2014/main" id="{5D094E7D-6D91-5C03-BD5A-1F91125954DA}"/>
              </a:ext>
            </a:extLst>
          </p:cNvPr>
          <p:cNvSpPr txBox="1"/>
          <p:nvPr/>
        </p:nvSpPr>
        <p:spPr>
          <a:xfrm>
            <a:off x="3298715" y="3134121"/>
            <a:ext cx="6619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sz="1400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71" name="Imagen 70">
            <a:extLst>
              <a:ext uri="{FF2B5EF4-FFF2-40B4-BE49-F238E27FC236}">
                <a16:creationId xmlns:a16="http://schemas.microsoft.com/office/drawing/2014/main" id="{632C8F09-91C9-7CAF-E814-889D03C93DC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74800" y="3030198"/>
            <a:ext cx="1800000" cy="360000"/>
          </a:xfrm>
          <a:prstGeom prst="rect">
            <a:avLst/>
          </a:prstGeom>
        </p:spPr>
      </p:pic>
      <p:sp>
        <p:nvSpPr>
          <p:cNvPr id="72" name="CuadroTexto 71">
            <a:extLst>
              <a:ext uri="{FF2B5EF4-FFF2-40B4-BE49-F238E27FC236}">
                <a16:creationId xmlns:a16="http://schemas.microsoft.com/office/drawing/2014/main" id="{431D434E-88AC-F042-E681-A330FFEEFD32}"/>
              </a:ext>
            </a:extLst>
          </p:cNvPr>
          <p:cNvSpPr txBox="1"/>
          <p:nvPr/>
        </p:nvSpPr>
        <p:spPr>
          <a:xfrm>
            <a:off x="4912188" y="2980048"/>
            <a:ext cx="10343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73" name="CuadroTexto 72">
            <a:extLst>
              <a:ext uri="{FF2B5EF4-FFF2-40B4-BE49-F238E27FC236}">
                <a16:creationId xmlns:a16="http://schemas.microsoft.com/office/drawing/2014/main" id="{5337F716-699E-1386-B1B6-B6CCBAC16B3E}"/>
              </a:ext>
            </a:extLst>
          </p:cNvPr>
          <p:cNvSpPr txBox="1"/>
          <p:nvPr/>
        </p:nvSpPr>
        <p:spPr>
          <a:xfrm>
            <a:off x="5124115" y="3132571"/>
            <a:ext cx="6619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sz="1400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74" name="Imagen 73">
            <a:extLst>
              <a:ext uri="{FF2B5EF4-FFF2-40B4-BE49-F238E27FC236}">
                <a16:creationId xmlns:a16="http://schemas.microsoft.com/office/drawing/2014/main" id="{2265FEFD-8C3D-78E9-4A1F-4FA1A1AEEFA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000" y="3426927"/>
            <a:ext cx="1800000" cy="360000"/>
          </a:xfrm>
          <a:prstGeom prst="rect">
            <a:avLst/>
          </a:prstGeom>
        </p:spPr>
      </p:pic>
      <p:sp>
        <p:nvSpPr>
          <p:cNvPr id="75" name="CuadroTexto 74">
            <a:extLst>
              <a:ext uri="{FF2B5EF4-FFF2-40B4-BE49-F238E27FC236}">
                <a16:creationId xmlns:a16="http://schemas.microsoft.com/office/drawing/2014/main" id="{5FC186A3-0366-7C3F-2B46-8E249D0D71E8}"/>
              </a:ext>
            </a:extLst>
          </p:cNvPr>
          <p:cNvSpPr txBox="1"/>
          <p:nvPr/>
        </p:nvSpPr>
        <p:spPr>
          <a:xfrm>
            <a:off x="1261388" y="3376777"/>
            <a:ext cx="10343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76" name="CuadroTexto 75">
            <a:extLst>
              <a:ext uri="{FF2B5EF4-FFF2-40B4-BE49-F238E27FC236}">
                <a16:creationId xmlns:a16="http://schemas.microsoft.com/office/drawing/2014/main" id="{BCEB8810-337D-DEC4-75A8-B98294021295}"/>
              </a:ext>
            </a:extLst>
          </p:cNvPr>
          <p:cNvSpPr txBox="1"/>
          <p:nvPr/>
        </p:nvSpPr>
        <p:spPr>
          <a:xfrm>
            <a:off x="1473315" y="3529300"/>
            <a:ext cx="6619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sz="1400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77" name="Imagen 76">
            <a:extLst>
              <a:ext uri="{FF2B5EF4-FFF2-40B4-BE49-F238E27FC236}">
                <a16:creationId xmlns:a16="http://schemas.microsoft.com/office/drawing/2014/main" id="{06731A37-401F-9657-DAFE-E9CB7A05C81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49400" y="3428477"/>
            <a:ext cx="1800000" cy="360000"/>
          </a:xfrm>
          <a:prstGeom prst="rect">
            <a:avLst/>
          </a:prstGeom>
        </p:spPr>
      </p:pic>
      <p:sp>
        <p:nvSpPr>
          <p:cNvPr id="78" name="CuadroTexto 77">
            <a:extLst>
              <a:ext uri="{FF2B5EF4-FFF2-40B4-BE49-F238E27FC236}">
                <a16:creationId xmlns:a16="http://schemas.microsoft.com/office/drawing/2014/main" id="{CB03F410-D9F4-325C-E3B4-BCD0B329BB1E}"/>
              </a:ext>
            </a:extLst>
          </p:cNvPr>
          <p:cNvSpPr txBox="1"/>
          <p:nvPr/>
        </p:nvSpPr>
        <p:spPr>
          <a:xfrm>
            <a:off x="3086788" y="3378327"/>
            <a:ext cx="10343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79" name="CuadroTexto 78">
            <a:extLst>
              <a:ext uri="{FF2B5EF4-FFF2-40B4-BE49-F238E27FC236}">
                <a16:creationId xmlns:a16="http://schemas.microsoft.com/office/drawing/2014/main" id="{04C788F5-028E-5282-5C72-6A1403036F9D}"/>
              </a:ext>
            </a:extLst>
          </p:cNvPr>
          <p:cNvSpPr txBox="1"/>
          <p:nvPr/>
        </p:nvSpPr>
        <p:spPr>
          <a:xfrm>
            <a:off x="3298715" y="3530850"/>
            <a:ext cx="6619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sz="1400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80" name="Imagen 79">
            <a:extLst>
              <a:ext uri="{FF2B5EF4-FFF2-40B4-BE49-F238E27FC236}">
                <a16:creationId xmlns:a16="http://schemas.microsoft.com/office/drawing/2014/main" id="{2E645A8B-E2E3-303F-F05F-F33EC9A066B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74800" y="3426927"/>
            <a:ext cx="1800000" cy="360000"/>
          </a:xfrm>
          <a:prstGeom prst="rect">
            <a:avLst/>
          </a:prstGeom>
        </p:spPr>
      </p:pic>
      <p:sp>
        <p:nvSpPr>
          <p:cNvPr id="81" name="CuadroTexto 80">
            <a:extLst>
              <a:ext uri="{FF2B5EF4-FFF2-40B4-BE49-F238E27FC236}">
                <a16:creationId xmlns:a16="http://schemas.microsoft.com/office/drawing/2014/main" id="{44AE8B49-A13F-AB3D-CE8A-D48BE430F9EE}"/>
              </a:ext>
            </a:extLst>
          </p:cNvPr>
          <p:cNvSpPr txBox="1"/>
          <p:nvPr/>
        </p:nvSpPr>
        <p:spPr>
          <a:xfrm>
            <a:off x="4912188" y="3376777"/>
            <a:ext cx="10343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82" name="CuadroTexto 81">
            <a:extLst>
              <a:ext uri="{FF2B5EF4-FFF2-40B4-BE49-F238E27FC236}">
                <a16:creationId xmlns:a16="http://schemas.microsoft.com/office/drawing/2014/main" id="{80186870-E349-A15A-12E3-B0C7E0DE5EC8}"/>
              </a:ext>
            </a:extLst>
          </p:cNvPr>
          <p:cNvSpPr txBox="1"/>
          <p:nvPr/>
        </p:nvSpPr>
        <p:spPr>
          <a:xfrm>
            <a:off x="5124115" y="3529300"/>
            <a:ext cx="6619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sz="1400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83" name="Imagen 82">
            <a:extLst>
              <a:ext uri="{FF2B5EF4-FFF2-40B4-BE49-F238E27FC236}">
                <a16:creationId xmlns:a16="http://schemas.microsoft.com/office/drawing/2014/main" id="{4C4439F6-36A7-6FB3-09E8-4C4449A58EF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000" y="3791981"/>
            <a:ext cx="1800000" cy="360000"/>
          </a:xfrm>
          <a:prstGeom prst="rect">
            <a:avLst/>
          </a:prstGeom>
        </p:spPr>
      </p:pic>
      <p:sp>
        <p:nvSpPr>
          <p:cNvPr id="84" name="CuadroTexto 83">
            <a:extLst>
              <a:ext uri="{FF2B5EF4-FFF2-40B4-BE49-F238E27FC236}">
                <a16:creationId xmlns:a16="http://schemas.microsoft.com/office/drawing/2014/main" id="{674B9FD1-0BDE-353A-0DCF-8212AD271A01}"/>
              </a:ext>
            </a:extLst>
          </p:cNvPr>
          <p:cNvSpPr txBox="1"/>
          <p:nvPr/>
        </p:nvSpPr>
        <p:spPr>
          <a:xfrm>
            <a:off x="1261388" y="3741831"/>
            <a:ext cx="10343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85" name="CuadroTexto 84">
            <a:extLst>
              <a:ext uri="{FF2B5EF4-FFF2-40B4-BE49-F238E27FC236}">
                <a16:creationId xmlns:a16="http://schemas.microsoft.com/office/drawing/2014/main" id="{893B3F09-39C7-4775-9881-643D2C7FFCD8}"/>
              </a:ext>
            </a:extLst>
          </p:cNvPr>
          <p:cNvSpPr txBox="1"/>
          <p:nvPr/>
        </p:nvSpPr>
        <p:spPr>
          <a:xfrm>
            <a:off x="1473315" y="3894354"/>
            <a:ext cx="6619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sz="1400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86" name="Imagen 85">
            <a:extLst>
              <a:ext uri="{FF2B5EF4-FFF2-40B4-BE49-F238E27FC236}">
                <a16:creationId xmlns:a16="http://schemas.microsoft.com/office/drawing/2014/main" id="{1383B505-35F0-9289-5E9B-9F383D0E2B6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49400" y="3793531"/>
            <a:ext cx="1800000" cy="360000"/>
          </a:xfrm>
          <a:prstGeom prst="rect">
            <a:avLst/>
          </a:prstGeom>
        </p:spPr>
      </p:pic>
      <p:sp>
        <p:nvSpPr>
          <p:cNvPr id="87" name="CuadroTexto 86">
            <a:extLst>
              <a:ext uri="{FF2B5EF4-FFF2-40B4-BE49-F238E27FC236}">
                <a16:creationId xmlns:a16="http://schemas.microsoft.com/office/drawing/2014/main" id="{DC5A747E-7CC8-7453-3800-7B3E97E453BD}"/>
              </a:ext>
            </a:extLst>
          </p:cNvPr>
          <p:cNvSpPr txBox="1"/>
          <p:nvPr/>
        </p:nvSpPr>
        <p:spPr>
          <a:xfrm>
            <a:off x="3086788" y="3743381"/>
            <a:ext cx="10343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88" name="CuadroTexto 87">
            <a:extLst>
              <a:ext uri="{FF2B5EF4-FFF2-40B4-BE49-F238E27FC236}">
                <a16:creationId xmlns:a16="http://schemas.microsoft.com/office/drawing/2014/main" id="{5E9C4BD0-B0D0-0024-8774-97BCBA0139B5}"/>
              </a:ext>
            </a:extLst>
          </p:cNvPr>
          <p:cNvSpPr txBox="1"/>
          <p:nvPr/>
        </p:nvSpPr>
        <p:spPr>
          <a:xfrm>
            <a:off x="3298715" y="3895904"/>
            <a:ext cx="6619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sz="1400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89" name="Imagen 88">
            <a:extLst>
              <a:ext uri="{FF2B5EF4-FFF2-40B4-BE49-F238E27FC236}">
                <a16:creationId xmlns:a16="http://schemas.microsoft.com/office/drawing/2014/main" id="{067F2032-3C7E-A946-9CA5-4B8B33037F4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74800" y="3791981"/>
            <a:ext cx="1800000" cy="360000"/>
          </a:xfrm>
          <a:prstGeom prst="rect">
            <a:avLst/>
          </a:prstGeom>
        </p:spPr>
      </p:pic>
      <p:sp>
        <p:nvSpPr>
          <p:cNvPr id="90" name="CuadroTexto 89">
            <a:extLst>
              <a:ext uri="{FF2B5EF4-FFF2-40B4-BE49-F238E27FC236}">
                <a16:creationId xmlns:a16="http://schemas.microsoft.com/office/drawing/2014/main" id="{5E927C1F-C1BC-FB5F-902B-067D554D15F3}"/>
              </a:ext>
            </a:extLst>
          </p:cNvPr>
          <p:cNvSpPr txBox="1"/>
          <p:nvPr/>
        </p:nvSpPr>
        <p:spPr>
          <a:xfrm>
            <a:off x="4912188" y="3741831"/>
            <a:ext cx="10343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91" name="CuadroTexto 90">
            <a:extLst>
              <a:ext uri="{FF2B5EF4-FFF2-40B4-BE49-F238E27FC236}">
                <a16:creationId xmlns:a16="http://schemas.microsoft.com/office/drawing/2014/main" id="{15A25F6E-60F3-E8B0-4647-17C85BD14E9B}"/>
              </a:ext>
            </a:extLst>
          </p:cNvPr>
          <p:cNvSpPr txBox="1"/>
          <p:nvPr/>
        </p:nvSpPr>
        <p:spPr>
          <a:xfrm>
            <a:off x="5124115" y="3894354"/>
            <a:ext cx="6619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sz="1400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92" name="Imagen 91">
            <a:extLst>
              <a:ext uri="{FF2B5EF4-FFF2-40B4-BE49-F238E27FC236}">
                <a16:creationId xmlns:a16="http://schemas.microsoft.com/office/drawing/2014/main" id="{744B59FC-5FE8-B98B-2820-329D0B94931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000" y="4167531"/>
            <a:ext cx="1800000" cy="360000"/>
          </a:xfrm>
          <a:prstGeom prst="rect">
            <a:avLst/>
          </a:prstGeom>
        </p:spPr>
      </p:pic>
      <p:sp>
        <p:nvSpPr>
          <p:cNvPr id="93" name="CuadroTexto 92">
            <a:extLst>
              <a:ext uri="{FF2B5EF4-FFF2-40B4-BE49-F238E27FC236}">
                <a16:creationId xmlns:a16="http://schemas.microsoft.com/office/drawing/2014/main" id="{255BACC9-E3D5-CAA2-ADC6-DC8D30B7DCF1}"/>
              </a:ext>
            </a:extLst>
          </p:cNvPr>
          <p:cNvSpPr txBox="1"/>
          <p:nvPr/>
        </p:nvSpPr>
        <p:spPr>
          <a:xfrm>
            <a:off x="1261388" y="4117381"/>
            <a:ext cx="10343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94" name="CuadroTexto 93">
            <a:extLst>
              <a:ext uri="{FF2B5EF4-FFF2-40B4-BE49-F238E27FC236}">
                <a16:creationId xmlns:a16="http://schemas.microsoft.com/office/drawing/2014/main" id="{DE7852C5-7CCC-4155-5F39-CC8B1DFA60E1}"/>
              </a:ext>
            </a:extLst>
          </p:cNvPr>
          <p:cNvSpPr txBox="1"/>
          <p:nvPr/>
        </p:nvSpPr>
        <p:spPr>
          <a:xfrm>
            <a:off x="1473315" y="4269904"/>
            <a:ext cx="6619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sz="1400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95" name="Imagen 94">
            <a:extLst>
              <a:ext uri="{FF2B5EF4-FFF2-40B4-BE49-F238E27FC236}">
                <a16:creationId xmlns:a16="http://schemas.microsoft.com/office/drawing/2014/main" id="{32F64C01-DF77-7943-7931-0CA20D799A4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49400" y="4169081"/>
            <a:ext cx="1800000" cy="360000"/>
          </a:xfrm>
          <a:prstGeom prst="rect">
            <a:avLst/>
          </a:prstGeom>
        </p:spPr>
      </p:pic>
      <p:sp>
        <p:nvSpPr>
          <p:cNvPr id="96" name="CuadroTexto 95">
            <a:extLst>
              <a:ext uri="{FF2B5EF4-FFF2-40B4-BE49-F238E27FC236}">
                <a16:creationId xmlns:a16="http://schemas.microsoft.com/office/drawing/2014/main" id="{4252D0D6-4BF6-F1A7-BB5D-3E166629A9C1}"/>
              </a:ext>
            </a:extLst>
          </p:cNvPr>
          <p:cNvSpPr txBox="1"/>
          <p:nvPr/>
        </p:nvSpPr>
        <p:spPr>
          <a:xfrm>
            <a:off x="3086788" y="4118931"/>
            <a:ext cx="10343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97" name="CuadroTexto 96">
            <a:extLst>
              <a:ext uri="{FF2B5EF4-FFF2-40B4-BE49-F238E27FC236}">
                <a16:creationId xmlns:a16="http://schemas.microsoft.com/office/drawing/2014/main" id="{F0568F83-B5CC-6840-0454-FD0F17F6F516}"/>
              </a:ext>
            </a:extLst>
          </p:cNvPr>
          <p:cNvSpPr txBox="1"/>
          <p:nvPr/>
        </p:nvSpPr>
        <p:spPr>
          <a:xfrm>
            <a:off x="3298715" y="4271454"/>
            <a:ext cx="6619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sz="1400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98" name="Imagen 97">
            <a:extLst>
              <a:ext uri="{FF2B5EF4-FFF2-40B4-BE49-F238E27FC236}">
                <a16:creationId xmlns:a16="http://schemas.microsoft.com/office/drawing/2014/main" id="{6DC09619-99CC-635A-77CF-CDF5DB12DB4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74800" y="4167531"/>
            <a:ext cx="1800000" cy="360000"/>
          </a:xfrm>
          <a:prstGeom prst="rect">
            <a:avLst/>
          </a:prstGeom>
        </p:spPr>
      </p:pic>
      <p:sp>
        <p:nvSpPr>
          <p:cNvPr id="99" name="CuadroTexto 98">
            <a:extLst>
              <a:ext uri="{FF2B5EF4-FFF2-40B4-BE49-F238E27FC236}">
                <a16:creationId xmlns:a16="http://schemas.microsoft.com/office/drawing/2014/main" id="{898A76C1-DCE1-1A46-4FE3-76198B9596EE}"/>
              </a:ext>
            </a:extLst>
          </p:cNvPr>
          <p:cNvSpPr txBox="1"/>
          <p:nvPr/>
        </p:nvSpPr>
        <p:spPr>
          <a:xfrm>
            <a:off x="4912188" y="4117381"/>
            <a:ext cx="10343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100" name="CuadroTexto 99">
            <a:extLst>
              <a:ext uri="{FF2B5EF4-FFF2-40B4-BE49-F238E27FC236}">
                <a16:creationId xmlns:a16="http://schemas.microsoft.com/office/drawing/2014/main" id="{5A2080A0-5382-3C62-8505-0FB5EE584CF6}"/>
              </a:ext>
            </a:extLst>
          </p:cNvPr>
          <p:cNvSpPr txBox="1"/>
          <p:nvPr/>
        </p:nvSpPr>
        <p:spPr>
          <a:xfrm>
            <a:off x="5124115" y="4269904"/>
            <a:ext cx="6619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sz="1400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101" name="Imagen 100">
            <a:extLst>
              <a:ext uri="{FF2B5EF4-FFF2-40B4-BE49-F238E27FC236}">
                <a16:creationId xmlns:a16="http://schemas.microsoft.com/office/drawing/2014/main" id="{FEA8E972-1143-F4F5-F68B-82469B3E001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000" y="4532585"/>
            <a:ext cx="1800000" cy="360000"/>
          </a:xfrm>
          <a:prstGeom prst="rect">
            <a:avLst/>
          </a:prstGeom>
        </p:spPr>
      </p:pic>
      <p:sp>
        <p:nvSpPr>
          <p:cNvPr id="102" name="CuadroTexto 101">
            <a:extLst>
              <a:ext uri="{FF2B5EF4-FFF2-40B4-BE49-F238E27FC236}">
                <a16:creationId xmlns:a16="http://schemas.microsoft.com/office/drawing/2014/main" id="{44051A51-DA12-4550-792A-378C5E33538E}"/>
              </a:ext>
            </a:extLst>
          </p:cNvPr>
          <p:cNvSpPr txBox="1"/>
          <p:nvPr/>
        </p:nvSpPr>
        <p:spPr>
          <a:xfrm>
            <a:off x="1261388" y="4482435"/>
            <a:ext cx="10343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103" name="CuadroTexto 102">
            <a:extLst>
              <a:ext uri="{FF2B5EF4-FFF2-40B4-BE49-F238E27FC236}">
                <a16:creationId xmlns:a16="http://schemas.microsoft.com/office/drawing/2014/main" id="{562A4C12-D3F8-A2C7-7D0F-67152CFDBA4B}"/>
              </a:ext>
            </a:extLst>
          </p:cNvPr>
          <p:cNvSpPr txBox="1"/>
          <p:nvPr/>
        </p:nvSpPr>
        <p:spPr>
          <a:xfrm>
            <a:off x="1473315" y="4634958"/>
            <a:ext cx="6619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sz="1400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104" name="Imagen 103">
            <a:extLst>
              <a:ext uri="{FF2B5EF4-FFF2-40B4-BE49-F238E27FC236}">
                <a16:creationId xmlns:a16="http://schemas.microsoft.com/office/drawing/2014/main" id="{DF6C2AA8-BBDA-28DB-8798-3F3DFAC366F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49400" y="4534135"/>
            <a:ext cx="1800000" cy="360000"/>
          </a:xfrm>
          <a:prstGeom prst="rect">
            <a:avLst/>
          </a:prstGeom>
        </p:spPr>
      </p:pic>
      <p:sp>
        <p:nvSpPr>
          <p:cNvPr id="105" name="CuadroTexto 104">
            <a:extLst>
              <a:ext uri="{FF2B5EF4-FFF2-40B4-BE49-F238E27FC236}">
                <a16:creationId xmlns:a16="http://schemas.microsoft.com/office/drawing/2014/main" id="{C2844368-41B4-65A2-E8B3-8D3C7DD6499A}"/>
              </a:ext>
            </a:extLst>
          </p:cNvPr>
          <p:cNvSpPr txBox="1"/>
          <p:nvPr/>
        </p:nvSpPr>
        <p:spPr>
          <a:xfrm>
            <a:off x="3086788" y="4483985"/>
            <a:ext cx="10343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106" name="CuadroTexto 105">
            <a:extLst>
              <a:ext uri="{FF2B5EF4-FFF2-40B4-BE49-F238E27FC236}">
                <a16:creationId xmlns:a16="http://schemas.microsoft.com/office/drawing/2014/main" id="{532262BA-5BBF-4230-472E-F0E30A1FEF7A}"/>
              </a:ext>
            </a:extLst>
          </p:cNvPr>
          <p:cNvSpPr txBox="1"/>
          <p:nvPr/>
        </p:nvSpPr>
        <p:spPr>
          <a:xfrm>
            <a:off x="3298715" y="4636508"/>
            <a:ext cx="6619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sz="1400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107" name="Imagen 106">
            <a:extLst>
              <a:ext uri="{FF2B5EF4-FFF2-40B4-BE49-F238E27FC236}">
                <a16:creationId xmlns:a16="http://schemas.microsoft.com/office/drawing/2014/main" id="{57658F40-3EA4-A3DB-8FB6-48F72195CBE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74800" y="4532585"/>
            <a:ext cx="1800000" cy="360000"/>
          </a:xfrm>
          <a:prstGeom prst="rect">
            <a:avLst/>
          </a:prstGeom>
        </p:spPr>
      </p:pic>
      <p:sp>
        <p:nvSpPr>
          <p:cNvPr id="108" name="CuadroTexto 107">
            <a:extLst>
              <a:ext uri="{FF2B5EF4-FFF2-40B4-BE49-F238E27FC236}">
                <a16:creationId xmlns:a16="http://schemas.microsoft.com/office/drawing/2014/main" id="{C411E8B5-6B96-45B3-48B1-045A47C44377}"/>
              </a:ext>
            </a:extLst>
          </p:cNvPr>
          <p:cNvSpPr txBox="1"/>
          <p:nvPr/>
        </p:nvSpPr>
        <p:spPr>
          <a:xfrm>
            <a:off x="4912188" y="4482435"/>
            <a:ext cx="10343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109" name="CuadroTexto 108">
            <a:extLst>
              <a:ext uri="{FF2B5EF4-FFF2-40B4-BE49-F238E27FC236}">
                <a16:creationId xmlns:a16="http://schemas.microsoft.com/office/drawing/2014/main" id="{C4BD1F5A-74B1-0066-B818-3C3E2F377E28}"/>
              </a:ext>
            </a:extLst>
          </p:cNvPr>
          <p:cNvSpPr txBox="1"/>
          <p:nvPr/>
        </p:nvSpPr>
        <p:spPr>
          <a:xfrm>
            <a:off x="5124115" y="4634958"/>
            <a:ext cx="6619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sz="1400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110" name="Imagen 109">
            <a:extLst>
              <a:ext uri="{FF2B5EF4-FFF2-40B4-BE49-F238E27FC236}">
                <a16:creationId xmlns:a16="http://schemas.microsoft.com/office/drawing/2014/main" id="{45EBEF75-BD24-E2AB-D0CA-EBC7D57FD7A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000" y="4899189"/>
            <a:ext cx="1800000" cy="360000"/>
          </a:xfrm>
          <a:prstGeom prst="rect">
            <a:avLst/>
          </a:prstGeom>
        </p:spPr>
      </p:pic>
      <p:sp>
        <p:nvSpPr>
          <p:cNvPr id="111" name="CuadroTexto 110">
            <a:extLst>
              <a:ext uri="{FF2B5EF4-FFF2-40B4-BE49-F238E27FC236}">
                <a16:creationId xmlns:a16="http://schemas.microsoft.com/office/drawing/2014/main" id="{41CA9770-89CE-62F1-0C5E-79EF215FDFCC}"/>
              </a:ext>
            </a:extLst>
          </p:cNvPr>
          <p:cNvSpPr txBox="1"/>
          <p:nvPr/>
        </p:nvSpPr>
        <p:spPr>
          <a:xfrm>
            <a:off x="1261388" y="4849039"/>
            <a:ext cx="10343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112" name="CuadroTexto 111">
            <a:extLst>
              <a:ext uri="{FF2B5EF4-FFF2-40B4-BE49-F238E27FC236}">
                <a16:creationId xmlns:a16="http://schemas.microsoft.com/office/drawing/2014/main" id="{4A45EBA1-4409-A02A-5792-C1A4635CA9EA}"/>
              </a:ext>
            </a:extLst>
          </p:cNvPr>
          <p:cNvSpPr txBox="1"/>
          <p:nvPr/>
        </p:nvSpPr>
        <p:spPr>
          <a:xfrm>
            <a:off x="1473315" y="5001562"/>
            <a:ext cx="6619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sz="1400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113" name="Imagen 112">
            <a:extLst>
              <a:ext uri="{FF2B5EF4-FFF2-40B4-BE49-F238E27FC236}">
                <a16:creationId xmlns:a16="http://schemas.microsoft.com/office/drawing/2014/main" id="{27E75D3D-9722-F932-2EB7-157B61A0EB2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49400" y="4900739"/>
            <a:ext cx="1800000" cy="360000"/>
          </a:xfrm>
          <a:prstGeom prst="rect">
            <a:avLst/>
          </a:prstGeom>
        </p:spPr>
      </p:pic>
      <p:sp>
        <p:nvSpPr>
          <p:cNvPr id="114" name="CuadroTexto 113">
            <a:extLst>
              <a:ext uri="{FF2B5EF4-FFF2-40B4-BE49-F238E27FC236}">
                <a16:creationId xmlns:a16="http://schemas.microsoft.com/office/drawing/2014/main" id="{3D267480-9F00-FFB8-C50C-25D51989AF18}"/>
              </a:ext>
            </a:extLst>
          </p:cNvPr>
          <p:cNvSpPr txBox="1"/>
          <p:nvPr/>
        </p:nvSpPr>
        <p:spPr>
          <a:xfrm>
            <a:off x="3086788" y="4850589"/>
            <a:ext cx="10343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115" name="CuadroTexto 114">
            <a:extLst>
              <a:ext uri="{FF2B5EF4-FFF2-40B4-BE49-F238E27FC236}">
                <a16:creationId xmlns:a16="http://schemas.microsoft.com/office/drawing/2014/main" id="{0D8C3B7C-0407-512B-897A-D8F91C7CA13E}"/>
              </a:ext>
            </a:extLst>
          </p:cNvPr>
          <p:cNvSpPr txBox="1"/>
          <p:nvPr/>
        </p:nvSpPr>
        <p:spPr>
          <a:xfrm>
            <a:off x="3298715" y="5003112"/>
            <a:ext cx="6619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sz="1400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116" name="Imagen 115">
            <a:extLst>
              <a:ext uri="{FF2B5EF4-FFF2-40B4-BE49-F238E27FC236}">
                <a16:creationId xmlns:a16="http://schemas.microsoft.com/office/drawing/2014/main" id="{616B8D68-8A6C-C023-1E00-C16CDCE1BAD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74800" y="4899189"/>
            <a:ext cx="1800000" cy="360000"/>
          </a:xfrm>
          <a:prstGeom prst="rect">
            <a:avLst/>
          </a:prstGeom>
        </p:spPr>
      </p:pic>
      <p:sp>
        <p:nvSpPr>
          <p:cNvPr id="117" name="CuadroTexto 116">
            <a:extLst>
              <a:ext uri="{FF2B5EF4-FFF2-40B4-BE49-F238E27FC236}">
                <a16:creationId xmlns:a16="http://schemas.microsoft.com/office/drawing/2014/main" id="{B50336B9-D428-69B3-7790-18A822DC4358}"/>
              </a:ext>
            </a:extLst>
          </p:cNvPr>
          <p:cNvSpPr txBox="1"/>
          <p:nvPr/>
        </p:nvSpPr>
        <p:spPr>
          <a:xfrm>
            <a:off x="4912188" y="4849039"/>
            <a:ext cx="10343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118" name="CuadroTexto 117">
            <a:extLst>
              <a:ext uri="{FF2B5EF4-FFF2-40B4-BE49-F238E27FC236}">
                <a16:creationId xmlns:a16="http://schemas.microsoft.com/office/drawing/2014/main" id="{D418037E-F631-45BF-1014-B3B3F1389626}"/>
              </a:ext>
            </a:extLst>
          </p:cNvPr>
          <p:cNvSpPr txBox="1"/>
          <p:nvPr/>
        </p:nvSpPr>
        <p:spPr>
          <a:xfrm>
            <a:off x="5124115" y="5001562"/>
            <a:ext cx="6619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sz="1400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119" name="Imagen 118">
            <a:extLst>
              <a:ext uri="{FF2B5EF4-FFF2-40B4-BE49-F238E27FC236}">
                <a16:creationId xmlns:a16="http://schemas.microsoft.com/office/drawing/2014/main" id="{F68231A8-9FE9-D746-C83C-4A90111B5D1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000" y="5264243"/>
            <a:ext cx="1800000" cy="360000"/>
          </a:xfrm>
          <a:prstGeom prst="rect">
            <a:avLst/>
          </a:prstGeom>
        </p:spPr>
      </p:pic>
      <p:sp>
        <p:nvSpPr>
          <p:cNvPr id="120" name="CuadroTexto 119">
            <a:extLst>
              <a:ext uri="{FF2B5EF4-FFF2-40B4-BE49-F238E27FC236}">
                <a16:creationId xmlns:a16="http://schemas.microsoft.com/office/drawing/2014/main" id="{150E671F-CFAC-974D-394A-CBCAB18C59E3}"/>
              </a:ext>
            </a:extLst>
          </p:cNvPr>
          <p:cNvSpPr txBox="1"/>
          <p:nvPr/>
        </p:nvSpPr>
        <p:spPr>
          <a:xfrm>
            <a:off x="1261388" y="5214093"/>
            <a:ext cx="10343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121" name="CuadroTexto 120">
            <a:extLst>
              <a:ext uri="{FF2B5EF4-FFF2-40B4-BE49-F238E27FC236}">
                <a16:creationId xmlns:a16="http://schemas.microsoft.com/office/drawing/2014/main" id="{1E7EF10D-98E5-B8D9-3037-6ED8FB1A970C}"/>
              </a:ext>
            </a:extLst>
          </p:cNvPr>
          <p:cNvSpPr txBox="1"/>
          <p:nvPr/>
        </p:nvSpPr>
        <p:spPr>
          <a:xfrm>
            <a:off x="1473315" y="5366616"/>
            <a:ext cx="6619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sz="1400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122" name="Imagen 121">
            <a:extLst>
              <a:ext uri="{FF2B5EF4-FFF2-40B4-BE49-F238E27FC236}">
                <a16:creationId xmlns:a16="http://schemas.microsoft.com/office/drawing/2014/main" id="{CEB2DD99-ABA9-197E-6D3C-FFEF7B34901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49400" y="5265793"/>
            <a:ext cx="1800000" cy="360000"/>
          </a:xfrm>
          <a:prstGeom prst="rect">
            <a:avLst/>
          </a:prstGeom>
        </p:spPr>
      </p:pic>
      <p:sp>
        <p:nvSpPr>
          <p:cNvPr id="123" name="CuadroTexto 122">
            <a:extLst>
              <a:ext uri="{FF2B5EF4-FFF2-40B4-BE49-F238E27FC236}">
                <a16:creationId xmlns:a16="http://schemas.microsoft.com/office/drawing/2014/main" id="{C1261F5F-6727-9E6E-2F7B-84242065AAE1}"/>
              </a:ext>
            </a:extLst>
          </p:cNvPr>
          <p:cNvSpPr txBox="1"/>
          <p:nvPr/>
        </p:nvSpPr>
        <p:spPr>
          <a:xfrm>
            <a:off x="3086788" y="5215643"/>
            <a:ext cx="10343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124" name="CuadroTexto 123">
            <a:extLst>
              <a:ext uri="{FF2B5EF4-FFF2-40B4-BE49-F238E27FC236}">
                <a16:creationId xmlns:a16="http://schemas.microsoft.com/office/drawing/2014/main" id="{FF6DE375-3D5C-6EB6-9A2A-A1AC1631EBDC}"/>
              </a:ext>
            </a:extLst>
          </p:cNvPr>
          <p:cNvSpPr txBox="1"/>
          <p:nvPr/>
        </p:nvSpPr>
        <p:spPr>
          <a:xfrm>
            <a:off x="3298715" y="5368166"/>
            <a:ext cx="6619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sz="1400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125" name="Imagen 124">
            <a:extLst>
              <a:ext uri="{FF2B5EF4-FFF2-40B4-BE49-F238E27FC236}">
                <a16:creationId xmlns:a16="http://schemas.microsoft.com/office/drawing/2014/main" id="{7E54B59F-7872-A10D-85DD-41BBBA0944F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74800" y="5264243"/>
            <a:ext cx="1800000" cy="360000"/>
          </a:xfrm>
          <a:prstGeom prst="rect">
            <a:avLst/>
          </a:prstGeom>
        </p:spPr>
      </p:pic>
      <p:sp>
        <p:nvSpPr>
          <p:cNvPr id="126" name="CuadroTexto 125">
            <a:extLst>
              <a:ext uri="{FF2B5EF4-FFF2-40B4-BE49-F238E27FC236}">
                <a16:creationId xmlns:a16="http://schemas.microsoft.com/office/drawing/2014/main" id="{CD90958C-0AB3-AF58-1AFD-6ABF5A792D7E}"/>
              </a:ext>
            </a:extLst>
          </p:cNvPr>
          <p:cNvSpPr txBox="1"/>
          <p:nvPr/>
        </p:nvSpPr>
        <p:spPr>
          <a:xfrm>
            <a:off x="4912188" y="5214093"/>
            <a:ext cx="10343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127" name="CuadroTexto 126">
            <a:extLst>
              <a:ext uri="{FF2B5EF4-FFF2-40B4-BE49-F238E27FC236}">
                <a16:creationId xmlns:a16="http://schemas.microsoft.com/office/drawing/2014/main" id="{FF20FDB6-A60C-2468-5C6D-A23F7D147B13}"/>
              </a:ext>
            </a:extLst>
          </p:cNvPr>
          <p:cNvSpPr txBox="1"/>
          <p:nvPr/>
        </p:nvSpPr>
        <p:spPr>
          <a:xfrm>
            <a:off x="5124115" y="5366616"/>
            <a:ext cx="6619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sz="1400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128" name="Imagen 127">
            <a:extLst>
              <a:ext uri="{FF2B5EF4-FFF2-40B4-BE49-F238E27FC236}">
                <a16:creationId xmlns:a16="http://schemas.microsoft.com/office/drawing/2014/main" id="{8C2F1BF6-6510-9472-728F-F38DA963054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000" y="5639793"/>
            <a:ext cx="1800000" cy="360000"/>
          </a:xfrm>
          <a:prstGeom prst="rect">
            <a:avLst/>
          </a:prstGeom>
        </p:spPr>
      </p:pic>
      <p:sp>
        <p:nvSpPr>
          <p:cNvPr id="129" name="CuadroTexto 128">
            <a:extLst>
              <a:ext uri="{FF2B5EF4-FFF2-40B4-BE49-F238E27FC236}">
                <a16:creationId xmlns:a16="http://schemas.microsoft.com/office/drawing/2014/main" id="{E7FBC6D8-0CFB-B653-AEFC-D7D7B0846A20}"/>
              </a:ext>
            </a:extLst>
          </p:cNvPr>
          <p:cNvSpPr txBox="1"/>
          <p:nvPr/>
        </p:nvSpPr>
        <p:spPr>
          <a:xfrm>
            <a:off x="1261388" y="5589643"/>
            <a:ext cx="10343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130" name="CuadroTexto 129">
            <a:extLst>
              <a:ext uri="{FF2B5EF4-FFF2-40B4-BE49-F238E27FC236}">
                <a16:creationId xmlns:a16="http://schemas.microsoft.com/office/drawing/2014/main" id="{CD8DE01F-CA62-691C-37F3-460B98793579}"/>
              </a:ext>
            </a:extLst>
          </p:cNvPr>
          <p:cNvSpPr txBox="1"/>
          <p:nvPr/>
        </p:nvSpPr>
        <p:spPr>
          <a:xfrm>
            <a:off x="1473315" y="5742166"/>
            <a:ext cx="6619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sz="1400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131" name="Imagen 130">
            <a:extLst>
              <a:ext uri="{FF2B5EF4-FFF2-40B4-BE49-F238E27FC236}">
                <a16:creationId xmlns:a16="http://schemas.microsoft.com/office/drawing/2014/main" id="{CC89CDE6-8B67-D8D0-F96A-5AD63D970D9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49400" y="5641343"/>
            <a:ext cx="1800000" cy="360000"/>
          </a:xfrm>
          <a:prstGeom prst="rect">
            <a:avLst/>
          </a:prstGeom>
        </p:spPr>
      </p:pic>
      <p:sp>
        <p:nvSpPr>
          <p:cNvPr id="132" name="CuadroTexto 131">
            <a:extLst>
              <a:ext uri="{FF2B5EF4-FFF2-40B4-BE49-F238E27FC236}">
                <a16:creationId xmlns:a16="http://schemas.microsoft.com/office/drawing/2014/main" id="{61E16D7E-55F8-0011-6678-493985B210E8}"/>
              </a:ext>
            </a:extLst>
          </p:cNvPr>
          <p:cNvSpPr txBox="1"/>
          <p:nvPr/>
        </p:nvSpPr>
        <p:spPr>
          <a:xfrm>
            <a:off x="3086788" y="5591193"/>
            <a:ext cx="10343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133" name="CuadroTexto 132">
            <a:extLst>
              <a:ext uri="{FF2B5EF4-FFF2-40B4-BE49-F238E27FC236}">
                <a16:creationId xmlns:a16="http://schemas.microsoft.com/office/drawing/2014/main" id="{0F97F86D-25C0-FD6B-5D4F-0DDE352E6DF2}"/>
              </a:ext>
            </a:extLst>
          </p:cNvPr>
          <p:cNvSpPr txBox="1"/>
          <p:nvPr/>
        </p:nvSpPr>
        <p:spPr>
          <a:xfrm>
            <a:off x="3298715" y="5743716"/>
            <a:ext cx="6619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sz="1400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134" name="Imagen 133">
            <a:extLst>
              <a:ext uri="{FF2B5EF4-FFF2-40B4-BE49-F238E27FC236}">
                <a16:creationId xmlns:a16="http://schemas.microsoft.com/office/drawing/2014/main" id="{B71A6E24-5D9E-A613-8903-05490280916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74800" y="5639793"/>
            <a:ext cx="1800000" cy="360000"/>
          </a:xfrm>
          <a:prstGeom prst="rect">
            <a:avLst/>
          </a:prstGeom>
        </p:spPr>
      </p:pic>
      <p:sp>
        <p:nvSpPr>
          <p:cNvPr id="135" name="CuadroTexto 134">
            <a:extLst>
              <a:ext uri="{FF2B5EF4-FFF2-40B4-BE49-F238E27FC236}">
                <a16:creationId xmlns:a16="http://schemas.microsoft.com/office/drawing/2014/main" id="{9BDAAA88-26A9-33DF-ECB5-10D598765744}"/>
              </a:ext>
            </a:extLst>
          </p:cNvPr>
          <p:cNvSpPr txBox="1"/>
          <p:nvPr/>
        </p:nvSpPr>
        <p:spPr>
          <a:xfrm>
            <a:off x="4912188" y="5589643"/>
            <a:ext cx="10343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136" name="CuadroTexto 135">
            <a:extLst>
              <a:ext uri="{FF2B5EF4-FFF2-40B4-BE49-F238E27FC236}">
                <a16:creationId xmlns:a16="http://schemas.microsoft.com/office/drawing/2014/main" id="{8E3E3FFC-1743-388E-9B4B-410F5C5AD54E}"/>
              </a:ext>
            </a:extLst>
          </p:cNvPr>
          <p:cNvSpPr txBox="1"/>
          <p:nvPr/>
        </p:nvSpPr>
        <p:spPr>
          <a:xfrm>
            <a:off x="5124115" y="5742166"/>
            <a:ext cx="6619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sz="1400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137" name="Imagen 136">
            <a:extLst>
              <a:ext uri="{FF2B5EF4-FFF2-40B4-BE49-F238E27FC236}">
                <a16:creationId xmlns:a16="http://schemas.microsoft.com/office/drawing/2014/main" id="{38E1AA9F-C455-A46B-1D48-3042F86EB2C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000" y="6004847"/>
            <a:ext cx="1800000" cy="360000"/>
          </a:xfrm>
          <a:prstGeom prst="rect">
            <a:avLst/>
          </a:prstGeom>
        </p:spPr>
      </p:pic>
      <p:sp>
        <p:nvSpPr>
          <p:cNvPr id="138" name="CuadroTexto 137">
            <a:extLst>
              <a:ext uri="{FF2B5EF4-FFF2-40B4-BE49-F238E27FC236}">
                <a16:creationId xmlns:a16="http://schemas.microsoft.com/office/drawing/2014/main" id="{DAF52D7F-8F32-032B-55D7-4AF9A4349052}"/>
              </a:ext>
            </a:extLst>
          </p:cNvPr>
          <p:cNvSpPr txBox="1"/>
          <p:nvPr/>
        </p:nvSpPr>
        <p:spPr>
          <a:xfrm>
            <a:off x="1261388" y="5954697"/>
            <a:ext cx="10343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139" name="CuadroTexto 138">
            <a:extLst>
              <a:ext uri="{FF2B5EF4-FFF2-40B4-BE49-F238E27FC236}">
                <a16:creationId xmlns:a16="http://schemas.microsoft.com/office/drawing/2014/main" id="{91249ED3-19E0-19C3-359D-492042037B8B}"/>
              </a:ext>
            </a:extLst>
          </p:cNvPr>
          <p:cNvSpPr txBox="1"/>
          <p:nvPr/>
        </p:nvSpPr>
        <p:spPr>
          <a:xfrm>
            <a:off x="1473315" y="6107220"/>
            <a:ext cx="6619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sz="1400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140" name="Imagen 139">
            <a:extLst>
              <a:ext uri="{FF2B5EF4-FFF2-40B4-BE49-F238E27FC236}">
                <a16:creationId xmlns:a16="http://schemas.microsoft.com/office/drawing/2014/main" id="{F38EC67E-4862-EB36-5A32-4392E861DF7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49400" y="6006397"/>
            <a:ext cx="1800000" cy="360000"/>
          </a:xfrm>
          <a:prstGeom prst="rect">
            <a:avLst/>
          </a:prstGeom>
        </p:spPr>
      </p:pic>
      <p:sp>
        <p:nvSpPr>
          <p:cNvPr id="141" name="CuadroTexto 140">
            <a:extLst>
              <a:ext uri="{FF2B5EF4-FFF2-40B4-BE49-F238E27FC236}">
                <a16:creationId xmlns:a16="http://schemas.microsoft.com/office/drawing/2014/main" id="{8353B043-6B2C-043D-BA14-B6C540F3DB63}"/>
              </a:ext>
            </a:extLst>
          </p:cNvPr>
          <p:cNvSpPr txBox="1"/>
          <p:nvPr/>
        </p:nvSpPr>
        <p:spPr>
          <a:xfrm>
            <a:off x="3086788" y="5956247"/>
            <a:ext cx="10343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142" name="CuadroTexto 141">
            <a:extLst>
              <a:ext uri="{FF2B5EF4-FFF2-40B4-BE49-F238E27FC236}">
                <a16:creationId xmlns:a16="http://schemas.microsoft.com/office/drawing/2014/main" id="{591D762E-6320-3F24-FD24-11C87F592DB2}"/>
              </a:ext>
            </a:extLst>
          </p:cNvPr>
          <p:cNvSpPr txBox="1"/>
          <p:nvPr/>
        </p:nvSpPr>
        <p:spPr>
          <a:xfrm>
            <a:off x="3298715" y="6108770"/>
            <a:ext cx="6619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sz="1400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143" name="Imagen 142">
            <a:extLst>
              <a:ext uri="{FF2B5EF4-FFF2-40B4-BE49-F238E27FC236}">
                <a16:creationId xmlns:a16="http://schemas.microsoft.com/office/drawing/2014/main" id="{52865301-3953-B5BE-1300-C4FB467A72D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74800" y="6004847"/>
            <a:ext cx="1800000" cy="360000"/>
          </a:xfrm>
          <a:prstGeom prst="rect">
            <a:avLst/>
          </a:prstGeom>
        </p:spPr>
      </p:pic>
      <p:sp>
        <p:nvSpPr>
          <p:cNvPr id="144" name="CuadroTexto 143">
            <a:extLst>
              <a:ext uri="{FF2B5EF4-FFF2-40B4-BE49-F238E27FC236}">
                <a16:creationId xmlns:a16="http://schemas.microsoft.com/office/drawing/2014/main" id="{C196AB35-A052-93C2-2EA5-7489643422EC}"/>
              </a:ext>
            </a:extLst>
          </p:cNvPr>
          <p:cNvSpPr txBox="1"/>
          <p:nvPr/>
        </p:nvSpPr>
        <p:spPr>
          <a:xfrm>
            <a:off x="4912188" y="5954697"/>
            <a:ext cx="10343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145" name="CuadroTexto 144">
            <a:extLst>
              <a:ext uri="{FF2B5EF4-FFF2-40B4-BE49-F238E27FC236}">
                <a16:creationId xmlns:a16="http://schemas.microsoft.com/office/drawing/2014/main" id="{6385F8F3-2619-8440-D64B-C10427418B36}"/>
              </a:ext>
            </a:extLst>
          </p:cNvPr>
          <p:cNvSpPr txBox="1"/>
          <p:nvPr/>
        </p:nvSpPr>
        <p:spPr>
          <a:xfrm>
            <a:off x="5124115" y="6107220"/>
            <a:ext cx="6619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sz="1400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149" name="Imagen 148">
            <a:extLst>
              <a:ext uri="{FF2B5EF4-FFF2-40B4-BE49-F238E27FC236}">
                <a16:creationId xmlns:a16="http://schemas.microsoft.com/office/drawing/2014/main" id="{DD00F7C2-6327-6E07-4312-7C65B3E037C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000" y="6381913"/>
            <a:ext cx="1800000" cy="360000"/>
          </a:xfrm>
          <a:prstGeom prst="rect">
            <a:avLst/>
          </a:prstGeom>
        </p:spPr>
      </p:pic>
      <p:sp>
        <p:nvSpPr>
          <p:cNvPr id="150" name="CuadroTexto 149">
            <a:extLst>
              <a:ext uri="{FF2B5EF4-FFF2-40B4-BE49-F238E27FC236}">
                <a16:creationId xmlns:a16="http://schemas.microsoft.com/office/drawing/2014/main" id="{1884053D-B6D8-75D8-D52F-14EA8321DC82}"/>
              </a:ext>
            </a:extLst>
          </p:cNvPr>
          <p:cNvSpPr txBox="1"/>
          <p:nvPr/>
        </p:nvSpPr>
        <p:spPr>
          <a:xfrm>
            <a:off x="1261388" y="6331763"/>
            <a:ext cx="10343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151" name="CuadroTexto 150">
            <a:extLst>
              <a:ext uri="{FF2B5EF4-FFF2-40B4-BE49-F238E27FC236}">
                <a16:creationId xmlns:a16="http://schemas.microsoft.com/office/drawing/2014/main" id="{DBED0CB0-7A55-B2CC-5A0F-16AB6FE6E9FF}"/>
              </a:ext>
            </a:extLst>
          </p:cNvPr>
          <p:cNvSpPr txBox="1"/>
          <p:nvPr/>
        </p:nvSpPr>
        <p:spPr>
          <a:xfrm>
            <a:off x="1473315" y="6484286"/>
            <a:ext cx="6619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sz="1400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152" name="Imagen 151">
            <a:extLst>
              <a:ext uri="{FF2B5EF4-FFF2-40B4-BE49-F238E27FC236}">
                <a16:creationId xmlns:a16="http://schemas.microsoft.com/office/drawing/2014/main" id="{0795DEB7-8797-02A5-9C8C-89CD907148A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49400" y="6383463"/>
            <a:ext cx="1800000" cy="360000"/>
          </a:xfrm>
          <a:prstGeom prst="rect">
            <a:avLst/>
          </a:prstGeom>
        </p:spPr>
      </p:pic>
      <p:sp>
        <p:nvSpPr>
          <p:cNvPr id="153" name="CuadroTexto 152">
            <a:extLst>
              <a:ext uri="{FF2B5EF4-FFF2-40B4-BE49-F238E27FC236}">
                <a16:creationId xmlns:a16="http://schemas.microsoft.com/office/drawing/2014/main" id="{D9FE1B29-4AA8-D4F0-F16C-CCFF86E4D82A}"/>
              </a:ext>
            </a:extLst>
          </p:cNvPr>
          <p:cNvSpPr txBox="1"/>
          <p:nvPr/>
        </p:nvSpPr>
        <p:spPr>
          <a:xfrm>
            <a:off x="3086788" y="6333313"/>
            <a:ext cx="10343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154" name="CuadroTexto 153">
            <a:extLst>
              <a:ext uri="{FF2B5EF4-FFF2-40B4-BE49-F238E27FC236}">
                <a16:creationId xmlns:a16="http://schemas.microsoft.com/office/drawing/2014/main" id="{6E8BDA4D-08E5-C4B3-16C7-C0E4C4A8324B}"/>
              </a:ext>
            </a:extLst>
          </p:cNvPr>
          <p:cNvSpPr txBox="1"/>
          <p:nvPr/>
        </p:nvSpPr>
        <p:spPr>
          <a:xfrm>
            <a:off x="3298715" y="6485836"/>
            <a:ext cx="6619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sz="1400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155" name="Imagen 154">
            <a:extLst>
              <a:ext uri="{FF2B5EF4-FFF2-40B4-BE49-F238E27FC236}">
                <a16:creationId xmlns:a16="http://schemas.microsoft.com/office/drawing/2014/main" id="{3CFA0D64-D729-6612-906C-DE7FAB4D33D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74800" y="6381913"/>
            <a:ext cx="1800000" cy="360000"/>
          </a:xfrm>
          <a:prstGeom prst="rect">
            <a:avLst/>
          </a:prstGeom>
        </p:spPr>
      </p:pic>
      <p:sp>
        <p:nvSpPr>
          <p:cNvPr id="156" name="CuadroTexto 155">
            <a:extLst>
              <a:ext uri="{FF2B5EF4-FFF2-40B4-BE49-F238E27FC236}">
                <a16:creationId xmlns:a16="http://schemas.microsoft.com/office/drawing/2014/main" id="{CA28B97B-8D96-FE5E-40C4-D02E9A788295}"/>
              </a:ext>
            </a:extLst>
          </p:cNvPr>
          <p:cNvSpPr txBox="1"/>
          <p:nvPr/>
        </p:nvSpPr>
        <p:spPr>
          <a:xfrm>
            <a:off x="4912188" y="6331763"/>
            <a:ext cx="10343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157" name="CuadroTexto 156">
            <a:extLst>
              <a:ext uri="{FF2B5EF4-FFF2-40B4-BE49-F238E27FC236}">
                <a16:creationId xmlns:a16="http://schemas.microsoft.com/office/drawing/2014/main" id="{3E553E1C-2CE9-19D0-5991-C7F1FC87DCF0}"/>
              </a:ext>
            </a:extLst>
          </p:cNvPr>
          <p:cNvSpPr txBox="1"/>
          <p:nvPr/>
        </p:nvSpPr>
        <p:spPr>
          <a:xfrm>
            <a:off x="5124115" y="6484286"/>
            <a:ext cx="6619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sz="1400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158" name="Imagen 157">
            <a:extLst>
              <a:ext uri="{FF2B5EF4-FFF2-40B4-BE49-F238E27FC236}">
                <a16:creationId xmlns:a16="http://schemas.microsoft.com/office/drawing/2014/main" id="{34E4753E-D1F3-5B49-51B9-36633AA6EB7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000" y="6757463"/>
            <a:ext cx="1800000" cy="360000"/>
          </a:xfrm>
          <a:prstGeom prst="rect">
            <a:avLst/>
          </a:prstGeom>
        </p:spPr>
      </p:pic>
      <p:sp>
        <p:nvSpPr>
          <p:cNvPr id="159" name="CuadroTexto 158">
            <a:extLst>
              <a:ext uri="{FF2B5EF4-FFF2-40B4-BE49-F238E27FC236}">
                <a16:creationId xmlns:a16="http://schemas.microsoft.com/office/drawing/2014/main" id="{68C03AB2-04BD-6782-1FED-75013E5CA0C6}"/>
              </a:ext>
            </a:extLst>
          </p:cNvPr>
          <p:cNvSpPr txBox="1"/>
          <p:nvPr/>
        </p:nvSpPr>
        <p:spPr>
          <a:xfrm>
            <a:off x="1261388" y="6707313"/>
            <a:ext cx="10343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160" name="CuadroTexto 159">
            <a:extLst>
              <a:ext uri="{FF2B5EF4-FFF2-40B4-BE49-F238E27FC236}">
                <a16:creationId xmlns:a16="http://schemas.microsoft.com/office/drawing/2014/main" id="{905E55CF-7F53-E6D0-3437-3B332E2974F2}"/>
              </a:ext>
            </a:extLst>
          </p:cNvPr>
          <p:cNvSpPr txBox="1"/>
          <p:nvPr/>
        </p:nvSpPr>
        <p:spPr>
          <a:xfrm>
            <a:off x="1473315" y="6859836"/>
            <a:ext cx="6619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sz="1400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161" name="Imagen 160">
            <a:extLst>
              <a:ext uri="{FF2B5EF4-FFF2-40B4-BE49-F238E27FC236}">
                <a16:creationId xmlns:a16="http://schemas.microsoft.com/office/drawing/2014/main" id="{0A558A09-FE7A-773B-5223-8CE821E4F6D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49400" y="6759013"/>
            <a:ext cx="1800000" cy="360000"/>
          </a:xfrm>
          <a:prstGeom prst="rect">
            <a:avLst/>
          </a:prstGeom>
        </p:spPr>
      </p:pic>
      <p:sp>
        <p:nvSpPr>
          <p:cNvPr id="162" name="CuadroTexto 161">
            <a:extLst>
              <a:ext uri="{FF2B5EF4-FFF2-40B4-BE49-F238E27FC236}">
                <a16:creationId xmlns:a16="http://schemas.microsoft.com/office/drawing/2014/main" id="{8DF060E5-7242-D877-1E2F-D4E021FDEC2D}"/>
              </a:ext>
            </a:extLst>
          </p:cNvPr>
          <p:cNvSpPr txBox="1"/>
          <p:nvPr/>
        </p:nvSpPr>
        <p:spPr>
          <a:xfrm>
            <a:off x="3086788" y="6708863"/>
            <a:ext cx="10343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163" name="CuadroTexto 162">
            <a:extLst>
              <a:ext uri="{FF2B5EF4-FFF2-40B4-BE49-F238E27FC236}">
                <a16:creationId xmlns:a16="http://schemas.microsoft.com/office/drawing/2014/main" id="{6D9E33F1-98D7-A5C7-7C9B-29BDC5FB45FB}"/>
              </a:ext>
            </a:extLst>
          </p:cNvPr>
          <p:cNvSpPr txBox="1"/>
          <p:nvPr/>
        </p:nvSpPr>
        <p:spPr>
          <a:xfrm>
            <a:off x="3298715" y="6861386"/>
            <a:ext cx="6619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sz="1400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164" name="Imagen 163">
            <a:extLst>
              <a:ext uri="{FF2B5EF4-FFF2-40B4-BE49-F238E27FC236}">
                <a16:creationId xmlns:a16="http://schemas.microsoft.com/office/drawing/2014/main" id="{5DC372BD-3725-1AF3-37AF-113C1472813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74800" y="6757463"/>
            <a:ext cx="1800000" cy="360000"/>
          </a:xfrm>
          <a:prstGeom prst="rect">
            <a:avLst/>
          </a:prstGeom>
        </p:spPr>
      </p:pic>
      <p:sp>
        <p:nvSpPr>
          <p:cNvPr id="165" name="CuadroTexto 164">
            <a:extLst>
              <a:ext uri="{FF2B5EF4-FFF2-40B4-BE49-F238E27FC236}">
                <a16:creationId xmlns:a16="http://schemas.microsoft.com/office/drawing/2014/main" id="{CABBAD76-3A3C-ADFC-3C94-885EE00C6463}"/>
              </a:ext>
            </a:extLst>
          </p:cNvPr>
          <p:cNvSpPr txBox="1"/>
          <p:nvPr/>
        </p:nvSpPr>
        <p:spPr>
          <a:xfrm>
            <a:off x="4912188" y="6707313"/>
            <a:ext cx="10343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166" name="CuadroTexto 165">
            <a:extLst>
              <a:ext uri="{FF2B5EF4-FFF2-40B4-BE49-F238E27FC236}">
                <a16:creationId xmlns:a16="http://schemas.microsoft.com/office/drawing/2014/main" id="{ABB379B5-2131-D805-938E-D3EF8993B67C}"/>
              </a:ext>
            </a:extLst>
          </p:cNvPr>
          <p:cNvSpPr txBox="1"/>
          <p:nvPr/>
        </p:nvSpPr>
        <p:spPr>
          <a:xfrm>
            <a:off x="5124115" y="6859836"/>
            <a:ext cx="6619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sz="1400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167" name="Imagen 166">
            <a:extLst>
              <a:ext uri="{FF2B5EF4-FFF2-40B4-BE49-F238E27FC236}">
                <a16:creationId xmlns:a16="http://schemas.microsoft.com/office/drawing/2014/main" id="{9D23A7F5-F85D-D935-51E0-07EF0C4C537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000" y="7122517"/>
            <a:ext cx="1800000" cy="360000"/>
          </a:xfrm>
          <a:prstGeom prst="rect">
            <a:avLst/>
          </a:prstGeom>
        </p:spPr>
      </p:pic>
      <p:sp>
        <p:nvSpPr>
          <p:cNvPr id="168" name="CuadroTexto 167">
            <a:extLst>
              <a:ext uri="{FF2B5EF4-FFF2-40B4-BE49-F238E27FC236}">
                <a16:creationId xmlns:a16="http://schemas.microsoft.com/office/drawing/2014/main" id="{4CA789DB-7651-3B16-D488-D3A15435661B}"/>
              </a:ext>
            </a:extLst>
          </p:cNvPr>
          <p:cNvSpPr txBox="1"/>
          <p:nvPr/>
        </p:nvSpPr>
        <p:spPr>
          <a:xfrm>
            <a:off x="1261388" y="7072367"/>
            <a:ext cx="10343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169" name="CuadroTexto 168">
            <a:extLst>
              <a:ext uri="{FF2B5EF4-FFF2-40B4-BE49-F238E27FC236}">
                <a16:creationId xmlns:a16="http://schemas.microsoft.com/office/drawing/2014/main" id="{CD00EC67-CE0B-95E9-98D4-5577BAA2DC17}"/>
              </a:ext>
            </a:extLst>
          </p:cNvPr>
          <p:cNvSpPr txBox="1"/>
          <p:nvPr/>
        </p:nvSpPr>
        <p:spPr>
          <a:xfrm>
            <a:off x="1473315" y="7224890"/>
            <a:ext cx="6619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sz="1400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170" name="Imagen 169">
            <a:extLst>
              <a:ext uri="{FF2B5EF4-FFF2-40B4-BE49-F238E27FC236}">
                <a16:creationId xmlns:a16="http://schemas.microsoft.com/office/drawing/2014/main" id="{930C8013-5D73-4298-4242-D6D671517A4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49400" y="7124067"/>
            <a:ext cx="1800000" cy="360000"/>
          </a:xfrm>
          <a:prstGeom prst="rect">
            <a:avLst/>
          </a:prstGeom>
        </p:spPr>
      </p:pic>
      <p:sp>
        <p:nvSpPr>
          <p:cNvPr id="171" name="CuadroTexto 170">
            <a:extLst>
              <a:ext uri="{FF2B5EF4-FFF2-40B4-BE49-F238E27FC236}">
                <a16:creationId xmlns:a16="http://schemas.microsoft.com/office/drawing/2014/main" id="{73768DD3-03E4-6D6B-12E5-2D12A0218BFE}"/>
              </a:ext>
            </a:extLst>
          </p:cNvPr>
          <p:cNvSpPr txBox="1"/>
          <p:nvPr/>
        </p:nvSpPr>
        <p:spPr>
          <a:xfrm>
            <a:off x="3086788" y="7073917"/>
            <a:ext cx="10343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172" name="CuadroTexto 171">
            <a:extLst>
              <a:ext uri="{FF2B5EF4-FFF2-40B4-BE49-F238E27FC236}">
                <a16:creationId xmlns:a16="http://schemas.microsoft.com/office/drawing/2014/main" id="{0749C318-0C6C-5129-B1BD-69A3DB10236D}"/>
              </a:ext>
            </a:extLst>
          </p:cNvPr>
          <p:cNvSpPr txBox="1"/>
          <p:nvPr/>
        </p:nvSpPr>
        <p:spPr>
          <a:xfrm>
            <a:off x="3298715" y="7226440"/>
            <a:ext cx="6619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sz="1400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173" name="Imagen 172">
            <a:extLst>
              <a:ext uri="{FF2B5EF4-FFF2-40B4-BE49-F238E27FC236}">
                <a16:creationId xmlns:a16="http://schemas.microsoft.com/office/drawing/2014/main" id="{F1961B2C-B7CD-EE35-38E8-5357459E308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74800" y="7122517"/>
            <a:ext cx="1800000" cy="360000"/>
          </a:xfrm>
          <a:prstGeom prst="rect">
            <a:avLst/>
          </a:prstGeom>
        </p:spPr>
      </p:pic>
      <p:sp>
        <p:nvSpPr>
          <p:cNvPr id="174" name="CuadroTexto 173">
            <a:extLst>
              <a:ext uri="{FF2B5EF4-FFF2-40B4-BE49-F238E27FC236}">
                <a16:creationId xmlns:a16="http://schemas.microsoft.com/office/drawing/2014/main" id="{666F0DAA-ACFD-DB60-9D99-4DA5BDF9CBE0}"/>
              </a:ext>
            </a:extLst>
          </p:cNvPr>
          <p:cNvSpPr txBox="1"/>
          <p:nvPr/>
        </p:nvSpPr>
        <p:spPr>
          <a:xfrm>
            <a:off x="4912188" y="7072367"/>
            <a:ext cx="10343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175" name="CuadroTexto 174">
            <a:extLst>
              <a:ext uri="{FF2B5EF4-FFF2-40B4-BE49-F238E27FC236}">
                <a16:creationId xmlns:a16="http://schemas.microsoft.com/office/drawing/2014/main" id="{E3059652-D820-5289-7D1E-0E7EE29A60BA}"/>
              </a:ext>
            </a:extLst>
          </p:cNvPr>
          <p:cNvSpPr txBox="1"/>
          <p:nvPr/>
        </p:nvSpPr>
        <p:spPr>
          <a:xfrm>
            <a:off x="5124115" y="7224890"/>
            <a:ext cx="6619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sz="1400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176" name="Imagen 175">
            <a:extLst>
              <a:ext uri="{FF2B5EF4-FFF2-40B4-BE49-F238E27FC236}">
                <a16:creationId xmlns:a16="http://schemas.microsoft.com/office/drawing/2014/main" id="{6A4344E8-07F5-EBF7-C62C-48CAE4E8FEE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000" y="7508171"/>
            <a:ext cx="1800000" cy="360000"/>
          </a:xfrm>
          <a:prstGeom prst="rect">
            <a:avLst/>
          </a:prstGeom>
        </p:spPr>
      </p:pic>
      <p:sp>
        <p:nvSpPr>
          <p:cNvPr id="177" name="CuadroTexto 176">
            <a:extLst>
              <a:ext uri="{FF2B5EF4-FFF2-40B4-BE49-F238E27FC236}">
                <a16:creationId xmlns:a16="http://schemas.microsoft.com/office/drawing/2014/main" id="{E2C9A3BC-4F4D-ECDF-1DFC-8836CC1EE66B}"/>
              </a:ext>
            </a:extLst>
          </p:cNvPr>
          <p:cNvSpPr txBox="1"/>
          <p:nvPr/>
        </p:nvSpPr>
        <p:spPr>
          <a:xfrm>
            <a:off x="1261388" y="7458021"/>
            <a:ext cx="10343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178" name="CuadroTexto 177">
            <a:extLst>
              <a:ext uri="{FF2B5EF4-FFF2-40B4-BE49-F238E27FC236}">
                <a16:creationId xmlns:a16="http://schemas.microsoft.com/office/drawing/2014/main" id="{5F1250F7-56FD-C59D-867F-43C966806E4F}"/>
              </a:ext>
            </a:extLst>
          </p:cNvPr>
          <p:cNvSpPr txBox="1"/>
          <p:nvPr/>
        </p:nvSpPr>
        <p:spPr>
          <a:xfrm>
            <a:off x="1473315" y="7610544"/>
            <a:ext cx="6619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sz="1400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179" name="Imagen 178">
            <a:extLst>
              <a:ext uri="{FF2B5EF4-FFF2-40B4-BE49-F238E27FC236}">
                <a16:creationId xmlns:a16="http://schemas.microsoft.com/office/drawing/2014/main" id="{DD560E4D-F22A-BF2A-3B44-2CD1C8ECC40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49400" y="7509721"/>
            <a:ext cx="1800000" cy="360000"/>
          </a:xfrm>
          <a:prstGeom prst="rect">
            <a:avLst/>
          </a:prstGeom>
        </p:spPr>
      </p:pic>
      <p:sp>
        <p:nvSpPr>
          <p:cNvPr id="180" name="CuadroTexto 179">
            <a:extLst>
              <a:ext uri="{FF2B5EF4-FFF2-40B4-BE49-F238E27FC236}">
                <a16:creationId xmlns:a16="http://schemas.microsoft.com/office/drawing/2014/main" id="{65F452E2-28C2-8BAA-9687-84F1AA76EC7B}"/>
              </a:ext>
            </a:extLst>
          </p:cNvPr>
          <p:cNvSpPr txBox="1"/>
          <p:nvPr/>
        </p:nvSpPr>
        <p:spPr>
          <a:xfrm>
            <a:off x="3086788" y="7459571"/>
            <a:ext cx="10343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181" name="CuadroTexto 180">
            <a:extLst>
              <a:ext uri="{FF2B5EF4-FFF2-40B4-BE49-F238E27FC236}">
                <a16:creationId xmlns:a16="http://schemas.microsoft.com/office/drawing/2014/main" id="{1AC42DF3-22DF-3BFC-BB5B-FFD250D6B36C}"/>
              </a:ext>
            </a:extLst>
          </p:cNvPr>
          <p:cNvSpPr txBox="1"/>
          <p:nvPr/>
        </p:nvSpPr>
        <p:spPr>
          <a:xfrm>
            <a:off x="3298715" y="7612094"/>
            <a:ext cx="6619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sz="1400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182" name="Imagen 181">
            <a:extLst>
              <a:ext uri="{FF2B5EF4-FFF2-40B4-BE49-F238E27FC236}">
                <a16:creationId xmlns:a16="http://schemas.microsoft.com/office/drawing/2014/main" id="{237332A3-9FAF-831A-C9E8-277FC146C16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74800" y="7508171"/>
            <a:ext cx="1800000" cy="360000"/>
          </a:xfrm>
          <a:prstGeom prst="rect">
            <a:avLst/>
          </a:prstGeom>
        </p:spPr>
      </p:pic>
      <p:sp>
        <p:nvSpPr>
          <p:cNvPr id="183" name="CuadroTexto 182">
            <a:extLst>
              <a:ext uri="{FF2B5EF4-FFF2-40B4-BE49-F238E27FC236}">
                <a16:creationId xmlns:a16="http://schemas.microsoft.com/office/drawing/2014/main" id="{A5C3C9E0-88F6-029E-6040-265B540F9BEA}"/>
              </a:ext>
            </a:extLst>
          </p:cNvPr>
          <p:cNvSpPr txBox="1"/>
          <p:nvPr/>
        </p:nvSpPr>
        <p:spPr>
          <a:xfrm>
            <a:off x="4912188" y="7458021"/>
            <a:ext cx="10343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184" name="CuadroTexto 183">
            <a:extLst>
              <a:ext uri="{FF2B5EF4-FFF2-40B4-BE49-F238E27FC236}">
                <a16:creationId xmlns:a16="http://schemas.microsoft.com/office/drawing/2014/main" id="{EA8333E5-9114-A5E5-6644-C1CFF4EFC9C1}"/>
              </a:ext>
            </a:extLst>
          </p:cNvPr>
          <p:cNvSpPr txBox="1"/>
          <p:nvPr/>
        </p:nvSpPr>
        <p:spPr>
          <a:xfrm>
            <a:off x="5124115" y="7610544"/>
            <a:ext cx="6619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sz="1400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185" name="Imagen 184">
            <a:extLst>
              <a:ext uri="{FF2B5EF4-FFF2-40B4-BE49-F238E27FC236}">
                <a16:creationId xmlns:a16="http://schemas.microsoft.com/office/drawing/2014/main" id="{936B0F56-7CBB-717B-F367-18D9CF64EAB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000" y="7883721"/>
            <a:ext cx="1800000" cy="360000"/>
          </a:xfrm>
          <a:prstGeom prst="rect">
            <a:avLst/>
          </a:prstGeom>
        </p:spPr>
      </p:pic>
      <p:sp>
        <p:nvSpPr>
          <p:cNvPr id="186" name="CuadroTexto 185">
            <a:extLst>
              <a:ext uri="{FF2B5EF4-FFF2-40B4-BE49-F238E27FC236}">
                <a16:creationId xmlns:a16="http://schemas.microsoft.com/office/drawing/2014/main" id="{E2278BFF-B109-21B7-F35C-2409E2FF483C}"/>
              </a:ext>
            </a:extLst>
          </p:cNvPr>
          <p:cNvSpPr txBox="1"/>
          <p:nvPr/>
        </p:nvSpPr>
        <p:spPr>
          <a:xfrm>
            <a:off x="1261388" y="7833571"/>
            <a:ext cx="10343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187" name="CuadroTexto 186">
            <a:extLst>
              <a:ext uri="{FF2B5EF4-FFF2-40B4-BE49-F238E27FC236}">
                <a16:creationId xmlns:a16="http://schemas.microsoft.com/office/drawing/2014/main" id="{0A85D6CD-953D-BC26-8AE3-9F6233823FCF}"/>
              </a:ext>
            </a:extLst>
          </p:cNvPr>
          <p:cNvSpPr txBox="1"/>
          <p:nvPr/>
        </p:nvSpPr>
        <p:spPr>
          <a:xfrm>
            <a:off x="1473315" y="7986094"/>
            <a:ext cx="6619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sz="1400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188" name="Imagen 187">
            <a:extLst>
              <a:ext uri="{FF2B5EF4-FFF2-40B4-BE49-F238E27FC236}">
                <a16:creationId xmlns:a16="http://schemas.microsoft.com/office/drawing/2014/main" id="{25B8904E-3596-E2D8-3FDE-3E57D1971F7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49400" y="7885271"/>
            <a:ext cx="1800000" cy="360000"/>
          </a:xfrm>
          <a:prstGeom prst="rect">
            <a:avLst/>
          </a:prstGeom>
        </p:spPr>
      </p:pic>
      <p:sp>
        <p:nvSpPr>
          <p:cNvPr id="189" name="CuadroTexto 188">
            <a:extLst>
              <a:ext uri="{FF2B5EF4-FFF2-40B4-BE49-F238E27FC236}">
                <a16:creationId xmlns:a16="http://schemas.microsoft.com/office/drawing/2014/main" id="{074EA853-BB49-2607-7094-7516F80135A4}"/>
              </a:ext>
            </a:extLst>
          </p:cNvPr>
          <p:cNvSpPr txBox="1"/>
          <p:nvPr/>
        </p:nvSpPr>
        <p:spPr>
          <a:xfrm>
            <a:off x="3086788" y="7835121"/>
            <a:ext cx="10343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190" name="CuadroTexto 189">
            <a:extLst>
              <a:ext uri="{FF2B5EF4-FFF2-40B4-BE49-F238E27FC236}">
                <a16:creationId xmlns:a16="http://schemas.microsoft.com/office/drawing/2014/main" id="{0B15F0A1-199E-3593-3AD0-2E75AA2A6D74}"/>
              </a:ext>
            </a:extLst>
          </p:cNvPr>
          <p:cNvSpPr txBox="1"/>
          <p:nvPr/>
        </p:nvSpPr>
        <p:spPr>
          <a:xfrm>
            <a:off x="3298715" y="7987644"/>
            <a:ext cx="6619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sz="1400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  <p:pic>
        <p:nvPicPr>
          <p:cNvPr id="191" name="Imagen 190">
            <a:extLst>
              <a:ext uri="{FF2B5EF4-FFF2-40B4-BE49-F238E27FC236}">
                <a16:creationId xmlns:a16="http://schemas.microsoft.com/office/drawing/2014/main" id="{7B0C2EEE-8FBD-668A-AF17-E86E9577249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74800" y="7883721"/>
            <a:ext cx="1800000" cy="360000"/>
          </a:xfrm>
          <a:prstGeom prst="rect">
            <a:avLst/>
          </a:prstGeom>
        </p:spPr>
      </p:pic>
      <p:sp>
        <p:nvSpPr>
          <p:cNvPr id="192" name="CuadroTexto 191">
            <a:extLst>
              <a:ext uri="{FF2B5EF4-FFF2-40B4-BE49-F238E27FC236}">
                <a16:creationId xmlns:a16="http://schemas.microsoft.com/office/drawing/2014/main" id="{264981E0-EA50-D656-8FEF-4D49CB82A064}"/>
              </a:ext>
            </a:extLst>
          </p:cNvPr>
          <p:cNvSpPr txBox="1"/>
          <p:nvPr/>
        </p:nvSpPr>
        <p:spPr>
          <a:xfrm>
            <a:off x="4912188" y="7833571"/>
            <a:ext cx="10343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9525">
                  <a:solidFill>
                    <a:srgbClr val="CA227C"/>
                  </a:solidFill>
                </a:ln>
                <a:solidFill>
                  <a:srgbClr val="FF76AD"/>
                </a:solidFill>
                <a:latin typeface="Austria Rainbow" panose="02000600000000000000" pitchFamily="50" charset="0"/>
              </a:rPr>
              <a:t>Zara Valentina</a:t>
            </a:r>
          </a:p>
        </p:txBody>
      </p:sp>
      <p:sp>
        <p:nvSpPr>
          <p:cNvPr id="193" name="CuadroTexto 192">
            <a:extLst>
              <a:ext uri="{FF2B5EF4-FFF2-40B4-BE49-F238E27FC236}">
                <a16:creationId xmlns:a16="http://schemas.microsoft.com/office/drawing/2014/main" id="{8EA75E02-6CFD-BB90-063D-212F898AA284}"/>
              </a:ext>
            </a:extLst>
          </p:cNvPr>
          <p:cNvSpPr txBox="1"/>
          <p:nvPr/>
        </p:nvSpPr>
        <p:spPr>
          <a:xfrm>
            <a:off x="5124115" y="7986094"/>
            <a:ext cx="6619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>
                <a:solidFill>
                  <a:srgbClr val="FFFFFF"/>
                </a:solidFill>
                <a:latin typeface="Austria Rainbow" panose="02000600000000000000" pitchFamily="50" charset="0"/>
              </a:rPr>
              <a:t>Ramirez</a:t>
            </a:r>
            <a:endParaRPr lang="es-VE" sz="1400" dirty="0">
              <a:solidFill>
                <a:srgbClr val="FFFFFF"/>
              </a:solidFill>
              <a:latin typeface="Austria Rainbow" panose="020006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073355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7484</TotalTime>
  <Words>444</Words>
  <Application>Microsoft Office PowerPoint</Application>
  <PresentationFormat>Carta (216 x 279 mm)</PresentationFormat>
  <Paragraphs>300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2" baseType="lpstr">
      <vt:lpstr>Calibri Light</vt:lpstr>
      <vt:lpstr>Austria Rainbow</vt:lpstr>
      <vt:lpstr>Arial</vt:lpstr>
      <vt:lpstr>Calibri</vt:lpstr>
      <vt:lpstr>Bebas Neue Bold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tebasde@gmail.com</dc:creator>
  <cp:lastModifiedBy>tebasde@gmail.com</cp:lastModifiedBy>
  <cp:revision>11</cp:revision>
  <dcterms:created xsi:type="dcterms:W3CDTF">2024-07-23T03:15:22Z</dcterms:created>
  <dcterms:modified xsi:type="dcterms:W3CDTF">2024-08-20T22:46:48Z</dcterms:modified>
</cp:coreProperties>
</file>