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Cheap Potatoes Black" panose="03000600000000000000" pitchFamily="66" charset="0"/>
      <p:regular r:id="rId9"/>
    </p:embeddedFont>
    <p:embeddedFont>
      <p:font typeface="Jersey M54" panose="02000500000000000000" pitchFamily="2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107"/>
    <a:srgbClr val="FFFFFF"/>
    <a:srgbClr val="69008C"/>
    <a:srgbClr val="DC73FF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35">
            <a:extLst>
              <a:ext uri="{FF2B5EF4-FFF2-40B4-BE49-F238E27FC236}">
                <a16:creationId xmlns:a16="http://schemas.microsoft.com/office/drawing/2014/main" id="{5A87E29E-68E6-2A6C-3037-09FD9FBAA5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41" y="159665"/>
            <a:ext cx="2638168" cy="2776402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28A0A3D-CC4B-3DB2-FD03-C79F408C8E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159665"/>
            <a:ext cx="2638168" cy="2776402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F45233DF-FF99-3A8B-AD71-FE92B044F5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41" y="2917166"/>
            <a:ext cx="2638168" cy="277640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DAA82886-5AF1-957E-1DFE-3EAD046458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917166"/>
            <a:ext cx="2638168" cy="2776402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E2E7C346-C0F5-8270-43D1-F3E76C66AB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41" y="5687024"/>
            <a:ext cx="2638168" cy="2776402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8B2B706E-54CF-FF0C-26ED-DC5C833527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5687024"/>
            <a:ext cx="2638168" cy="2776402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F42F22AA-AA81-AEB0-EBB9-842A9A58B944}"/>
              </a:ext>
            </a:extLst>
          </p:cNvPr>
          <p:cNvSpPr txBox="1"/>
          <p:nvPr/>
        </p:nvSpPr>
        <p:spPr>
          <a:xfrm>
            <a:off x="790832" y="1803263"/>
            <a:ext cx="2220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C1E7F675-8F08-0F9A-BA1D-D772A4B9C485}"/>
              </a:ext>
            </a:extLst>
          </p:cNvPr>
          <p:cNvSpPr txBox="1"/>
          <p:nvPr/>
        </p:nvSpPr>
        <p:spPr>
          <a:xfrm>
            <a:off x="674197" y="2120148"/>
            <a:ext cx="2453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9DB2BA1-7F07-F076-A171-7BF428FCA609}"/>
              </a:ext>
            </a:extLst>
          </p:cNvPr>
          <p:cNvSpPr txBox="1"/>
          <p:nvPr/>
        </p:nvSpPr>
        <p:spPr>
          <a:xfrm>
            <a:off x="3640712" y="1820870"/>
            <a:ext cx="2220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7A6E064-94EE-CF77-3877-96FC4B3E8FD4}"/>
              </a:ext>
            </a:extLst>
          </p:cNvPr>
          <p:cNvSpPr txBox="1"/>
          <p:nvPr/>
        </p:nvSpPr>
        <p:spPr>
          <a:xfrm>
            <a:off x="3524077" y="2137755"/>
            <a:ext cx="2453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9EE87989-517B-BE8F-8EDA-B4C954E83C0E}"/>
              </a:ext>
            </a:extLst>
          </p:cNvPr>
          <p:cNvSpPr txBox="1"/>
          <p:nvPr/>
        </p:nvSpPr>
        <p:spPr>
          <a:xfrm>
            <a:off x="802175" y="4592597"/>
            <a:ext cx="2220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6D62AF0E-4C46-EDD6-4B88-86F26A6533CA}"/>
              </a:ext>
            </a:extLst>
          </p:cNvPr>
          <p:cNvSpPr txBox="1"/>
          <p:nvPr/>
        </p:nvSpPr>
        <p:spPr>
          <a:xfrm>
            <a:off x="685540" y="4909482"/>
            <a:ext cx="2453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F5089FFB-034F-B828-331E-3180D6AE6667}"/>
              </a:ext>
            </a:extLst>
          </p:cNvPr>
          <p:cNvSpPr txBox="1"/>
          <p:nvPr/>
        </p:nvSpPr>
        <p:spPr>
          <a:xfrm>
            <a:off x="3652055" y="4610204"/>
            <a:ext cx="2220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7EE085C3-5DC8-B8CC-F8F9-348C7DFA548E}"/>
              </a:ext>
            </a:extLst>
          </p:cNvPr>
          <p:cNvSpPr txBox="1"/>
          <p:nvPr/>
        </p:nvSpPr>
        <p:spPr>
          <a:xfrm>
            <a:off x="3535420" y="4927089"/>
            <a:ext cx="2453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FD51F356-DCFD-2932-8E77-713A8503681D}"/>
              </a:ext>
            </a:extLst>
          </p:cNvPr>
          <p:cNvSpPr txBox="1"/>
          <p:nvPr/>
        </p:nvSpPr>
        <p:spPr>
          <a:xfrm>
            <a:off x="819214" y="7367705"/>
            <a:ext cx="2220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55B70909-0C8F-5C77-6845-19C852D5644D}"/>
              </a:ext>
            </a:extLst>
          </p:cNvPr>
          <p:cNvSpPr txBox="1"/>
          <p:nvPr/>
        </p:nvSpPr>
        <p:spPr>
          <a:xfrm>
            <a:off x="702579" y="7684590"/>
            <a:ext cx="2453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ACF10DB-8DDA-A517-985A-C34788E532BA}"/>
              </a:ext>
            </a:extLst>
          </p:cNvPr>
          <p:cNvSpPr txBox="1"/>
          <p:nvPr/>
        </p:nvSpPr>
        <p:spPr>
          <a:xfrm>
            <a:off x="3669094" y="7385312"/>
            <a:ext cx="2220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02D244DD-26D4-50D1-C11D-717A92758883}"/>
              </a:ext>
            </a:extLst>
          </p:cNvPr>
          <p:cNvSpPr txBox="1"/>
          <p:nvPr/>
        </p:nvSpPr>
        <p:spPr>
          <a:xfrm>
            <a:off x="3552459" y="7702197"/>
            <a:ext cx="2453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1608BC10-D12F-7E6B-D860-5EB2DE0608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67" y="2434894"/>
            <a:ext cx="3234600" cy="1854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0649A52-0A0B-51D3-F7E5-8720F825D763}"/>
              </a:ext>
            </a:extLst>
          </p:cNvPr>
          <p:cNvSpPr txBox="1"/>
          <p:nvPr/>
        </p:nvSpPr>
        <p:spPr>
          <a:xfrm>
            <a:off x="1672756" y="280501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19AB07E-0AE0-24E4-68F0-999E20FDD2DA}"/>
              </a:ext>
            </a:extLst>
          </p:cNvPr>
          <p:cNvSpPr txBox="1"/>
          <p:nvPr/>
        </p:nvSpPr>
        <p:spPr>
          <a:xfrm>
            <a:off x="1641273" y="303341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27F9A04-DADC-8BB4-B94C-EA920F2ED05E}"/>
              </a:ext>
            </a:extLst>
          </p:cNvPr>
          <p:cNvSpPr txBox="1"/>
          <p:nvPr/>
        </p:nvSpPr>
        <p:spPr>
          <a:xfrm>
            <a:off x="2104186" y="353727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CC337E8-EA4C-BE39-0A8F-ACCB3BCD8F42}"/>
              </a:ext>
            </a:extLst>
          </p:cNvPr>
          <p:cNvSpPr txBox="1"/>
          <p:nvPr/>
        </p:nvSpPr>
        <p:spPr>
          <a:xfrm>
            <a:off x="1276049" y="404493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FA61DEC-206A-77DF-0C22-38512B1ADC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2434894"/>
            <a:ext cx="3234600" cy="1854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6137F70-79FF-C400-DEA7-CA9C4F4BB06A}"/>
              </a:ext>
            </a:extLst>
          </p:cNvPr>
          <p:cNvSpPr txBox="1"/>
          <p:nvPr/>
        </p:nvSpPr>
        <p:spPr>
          <a:xfrm>
            <a:off x="4938839" y="280501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9D7B537-E428-CCC2-5DA8-98D57C0CAA0B}"/>
              </a:ext>
            </a:extLst>
          </p:cNvPr>
          <p:cNvSpPr txBox="1"/>
          <p:nvPr/>
        </p:nvSpPr>
        <p:spPr>
          <a:xfrm>
            <a:off x="4907356" y="303341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8688C66-5680-3F79-09FB-D88753549D9B}"/>
              </a:ext>
            </a:extLst>
          </p:cNvPr>
          <p:cNvSpPr txBox="1"/>
          <p:nvPr/>
        </p:nvSpPr>
        <p:spPr>
          <a:xfrm>
            <a:off x="5370269" y="353727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7D72593-CB5D-05B2-D2C4-C259097E31CF}"/>
              </a:ext>
            </a:extLst>
          </p:cNvPr>
          <p:cNvSpPr txBox="1"/>
          <p:nvPr/>
        </p:nvSpPr>
        <p:spPr>
          <a:xfrm>
            <a:off x="4542132" y="404493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CB034FD-0C0F-FE21-316C-BC6D392D3C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67" y="4309484"/>
            <a:ext cx="3234600" cy="1854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245E19E9-C958-B0BC-7319-40AB2459E590}"/>
              </a:ext>
            </a:extLst>
          </p:cNvPr>
          <p:cNvSpPr txBox="1"/>
          <p:nvPr/>
        </p:nvSpPr>
        <p:spPr>
          <a:xfrm>
            <a:off x="1672756" y="467960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80A1CF1-BE0B-A9D7-369E-0A8FC5500843}"/>
              </a:ext>
            </a:extLst>
          </p:cNvPr>
          <p:cNvSpPr txBox="1"/>
          <p:nvPr/>
        </p:nvSpPr>
        <p:spPr>
          <a:xfrm>
            <a:off x="1641273" y="490800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E33F2BC-2E7B-4236-E2DB-60B3E639779F}"/>
              </a:ext>
            </a:extLst>
          </p:cNvPr>
          <p:cNvSpPr txBox="1"/>
          <p:nvPr/>
        </p:nvSpPr>
        <p:spPr>
          <a:xfrm>
            <a:off x="2104186" y="541186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DF95085-3C4A-007A-2740-A0ED1F98AAC9}"/>
              </a:ext>
            </a:extLst>
          </p:cNvPr>
          <p:cNvSpPr txBox="1"/>
          <p:nvPr/>
        </p:nvSpPr>
        <p:spPr>
          <a:xfrm>
            <a:off x="1276049" y="591952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38708205-D32D-1FB0-568B-8B79FEBABE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4309484"/>
            <a:ext cx="3234600" cy="1854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3EAF17C1-BA09-EE08-C434-824717AFB676}"/>
              </a:ext>
            </a:extLst>
          </p:cNvPr>
          <p:cNvSpPr txBox="1"/>
          <p:nvPr/>
        </p:nvSpPr>
        <p:spPr>
          <a:xfrm>
            <a:off x="4938839" y="467960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CF8CAA9-88B7-698E-988C-5FE8314BD78D}"/>
              </a:ext>
            </a:extLst>
          </p:cNvPr>
          <p:cNvSpPr txBox="1"/>
          <p:nvPr/>
        </p:nvSpPr>
        <p:spPr>
          <a:xfrm>
            <a:off x="4907356" y="490800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A9CF012-8046-2B9F-8875-B5F12B28C84C}"/>
              </a:ext>
            </a:extLst>
          </p:cNvPr>
          <p:cNvSpPr txBox="1"/>
          <p:nvPr/>
        </p:nvSpPr>
        <p:spPr>
          <a:xfrm>
            <a:off x="5370269" y="541186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FE2E051-B374-7D01-C85F-34D527CAEB87}"/>
              </a:ext>
            </a:extLst>
          </p:cNvPr>
          <p:cNvSpPr txBox="1"/>
          <p:nvPr/>
        </p:nvSpPr>
        <p:spPr>
          <a:xfrm>
            <a:off x="4542132" y="591952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13E5EC10-4DBD-7446-8508-4D34F08CA9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67" y="6184074"/>
            <a:ext cx="3234600" cy="1854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6D3D7EEB-5FA0-ACAF-24C0-870E7DC6F32D}"/>
              </a:ext>
            </a:extLst>
          </p:cNvPr>
          <p:cNvSpPr txBox="1"/>
          <p:nvPr/>
        </p:nvSpPr>
        <p:spPr>
          <a:xfrm>
            <a:off x="1672756" y="655419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A7A359B-CB6B-6CE0-73C4-6B5B0BE90128}"/>
              </a:ext>
            </a:extLst>
          </p:cNvPr>
          <p:cNvSpPr txBox="1"/>
          <p:nvPr/>
        </p:nvSpPr>
        <p:spPr>
          <a:xfrm>
            <a:off x="1641273" y="678259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3B7DF84-BCA6-4A54-C7BA-D7303B7F0608}"/>
              </a:ext>
            </a:extLst>
          </p:cNvPr>
          <p:cNvSpPr txBox="1"/>
          <p:nvPr/>
        </p:nvSpPr>
        <p:spPr>
          <a:xfrm>
            <a:off x="2104186" y="728645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A0EF369-CB96-F58E-9B02-8F83CB8693C9}"/>
              </a:ext>
            </a:extLst>
          </p:cNvPr>
          <p:cNvSpPr txBox="1"/>
          <p:nvPr/>
        </p:nvSpPr>
        <p:spPr>
          <a:xfrm>
            <a:off x="1276049" y="779411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0C14C591-0820-9F51-41BC-4ABD2DDD5F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0" y="6184074"/>
            <a:ext cx="3234600" cy="1854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94770991-CF6C-C1A6-D7CD-BCF103596533}"/>
              </a:ext>
            </a:extLst>
          </p:cNvPr>
          <p:cNvSpPr txBox="1"/>
          <p:nvPr/>
        </p:nvSpPr>
        <p:spPr>
          <a:xfrm>
            <a:off x="4938839" y="655419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F7F1BFE-6F6C-A5A7-BD94-B14CC7A5C7AC}"/>
              </a:ext>
            </a:extLst>
          </p:cNvPr>
          <p:cNvSpPr txBox="1"/>
          <p:nvPr/>
        </p:nvSpPr>
        <p:spPr>
          <a:xfrm>
            <a:off x="4907356" y="678259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57E6FD9-BDD4-7F68-AE38-D8AA8436CDC8}"/>
              </a:ext>
            </a:extLst>
          </p:cNvPr>
          <p:cNvSpPr txBox="1"/>
          <p:nvPr/>
        </p:nvSpPr>
        <p:spPr>
          <a:xfrm>
            <a:off x="5370269" y="728645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7BD1DD2-173F-6DBA-2EFA-215E4B3D2DD6}"/>
              </a:ext>
            </a:extLst>
          </p:cNvPr>
          <p:cNvSpPr txBox="1"/>
          <p:nvPr/>
        </p:nvSpPr>
        <p:spPr>
          <a:xfrm>
            <a:off x="4542132" y="779411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72A96FB5-1A6B-C81C-C570-6D77C9A640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43" y="548634"/>
            <a:ext cx="3234600" cy="1854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3BF1AAB4-1600-E4F7-B875-108DA2461AE8}"/>
              </a:ext>
            </a:extLst>
          </p:cNvPr>
          <p:cNvSpPr txBox="1"/>
          <p:nvPr/>
        </p:nvSpPr>
        <p:spPr>
          <a:xfrm>
            <a:off x="1672832" y="91875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278515D-A664-9B9E-B87A-ACFB5199DDA8}"/>
              </a:ext>
            </a:extLst>
          </p:cNvPr>
          <p:cNvSpPr txBox="1"/>
          <p:nvPr/>
        </p:nvSpPr>
        <p:spPr>
          <a:xfrm>
            <a:off x="1641349" y="114715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C71B02DC-9082-7B3F-039F-4EB580F00ACB}"/>
              </a:ext>
            </a:extLst>
          </p:cNvPr>
          <p:cNvSpPr txBox="1"/>
          <p:nvPr/>
        </p:nvSpPr>
        <p:spPr>
          <a:xfrm>
            <a:off x="2104262" y="165101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D1B17E6-5580-1B24-8A13-DCC40F6C4FFA}"/>
              </a:ext>
            </a:extLst>
          </p:cNvPr>
          <p:cNvSpPr txBox="1"/>
          <p:nvPr/>
        </p:nvSpPr>
        <p:spPr>
          <a:xfrm>
            <a:off x="1276125" y="215867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5F6956A1-A67B-6261-76C2-7D6B7EB9A7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126" y="548634"/>
            <a:ext cx="3234600" cy="1854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435D998E-D161-1C1D-1B60-BF7BCC2069B4}"/>
              </a:ext>
            </a:extLst>
          </p:cNvPr>
          <p:cNvSpPr txBox="1"/>
          <p:nvPr/>
        </p:nvSpPr>
        <p:spPr>
          <a:xfrm>
            <a:off x="4938915" y="918754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9F3D25F-F301-EE48-F70F-D14414E09ACF}"/>
              </a:ext>
            </a:extLst>
          </p:cNvPr>
          <p:cNvSpPr txBox="1"/>
          <p:nvPr/>
        </p:nvSpPr>
        <p:spPr>
          <a:xfrm>
            <a:off x="4907432" y="1147153"/>
            <a:ext cx="17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66059F3-D475-5AC8-BEC5-B75729F5ACCB}"/>
              </a:ext>
            </a:extLst>
          </p:cNvPr>
          <p:cNvSpPr txBox="1"/>
          <p:nvPr/>
        </p:nvSpPr>
        <p:spPr>
          <a:xfrm>
            <a:off x="5370345" y="1651015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FFFFF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E5EBA98-B173-E221-70A2-226FB916CE6C}"/>
              </a:ext>
            </a:extLst>
          </p:cNvPr>
          <p:cNvSpPr txBox="1"/>
          <p:nvPr/>
        </p:nvSpPr>
        <p:spPr>
          <a:xfrm>
            <a:off x="4542208" y="2158670"/>
            <a:ext cx="979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solidFill>
                  <a:srgbClr val="FFFFFF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</p:spTree>
    <p:extLst>
      <p:ext uri="{BB962C8B-B14F-4D97-AF65-F5344CB8AC3E}">
        <p14:creationId xmlns:p14="http://schemas.microsoft.com/office/powerpoint/2010/main" val="3801759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B02FD3D-C13C-5701-772C-10F2402102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0" y="721824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D65FCCE-E413-90B4-7AC2-2B6A402CE186}"/>
              </a:ext>
            </a:extLst>
          </p:cNvPr>
          <p:cNvSpPr txBox="1"/>
          <p:nvPr/>
        </p:nvSpPr>
        <p:spPr>
          <a:xfrm>
            <a:off x="3460014" y="19174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19FAB16-FBC9-EFC6-2553-7B6114685657}"/>
              </a:ext>
            </a:extLst>
          </p:cNvPr>
          <p:cNvSpPr txBox="1"/>
          <p:nvPr/>
        </p:nvSpPr>
        <p:spPr>
          <a:xfrm>
            <a:off x="3385664" y="20982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019FFE-B52B-B231-36F6-41C297459F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762" y="721824"/>
            <a:ext cx="1440000" cy="180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F51D6BE-A347-4160-8BB5-3D504742BD5C}"/>
              </a:ext>
            </a:extLst>
          </p:cNvPr>
          <p:cNvSpPr txBox="1"/>
          <p:nvPr/>
        </p:nvSpPr>
        <p:spPr>
          <a:xfrm>
            <a:off x="4906856" y="19174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374F3C4-C6E5-CAF6-7171-A81D0898DA53}"/>
              </a:ext>
            </a:extLst>
          </p:cNvPr>
          <p:cNvSpPr txBox="1"/>
          <p:nvPr/>
        </p:nvSpPr>
        <p:spPr>
          <a:xfrm>
            <a:off x="4832506" y="20982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AF82A7D-A2F4-E8A6-B98E-B752918C5D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58" y="721824"/>
            <a:ext cx="1440000" cy="180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44708AC-4823-6221-0FB9-A7206E25D2AB}"/>
              </a:ext>
            </a:extLst>
          </p:cNvPr>
          <p:cNvSpPr txBox="1"/>
          <p:nvPr/>
        </p:nvSpPr>
        <p:spPr>
          <a:xfrm>
            <a:off x="563252" y="19174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96C89CB-6AB4-CED8-8380-9FFD505FC263}"/>
              </a:ext>
            </a:extLst>
          </p:cNvPr>
          <p:cNvSpPr txBox="1"/>
          <p:nvPr/>
        </p:nvSpPr>
        <p:spPr>
          <a:xfrm>
            <a:off x="488902" y="20982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9CA06A3-1EA9-C95D-D838-2A0D8488C8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721824"/>
            <a:ext cx="1440000" cy="180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1BB4058-412B-C571-0C32-979665C313DC}"/>
              </a:ext>
            </a:extLst>
          </p:cNvPr>
          <p:cNvSpPr txBox="1"/>
          <p:nvPr/>
        </p:nvSpPr>
        <p:spPr>
          <a:xfrm>
            <a:off x="2010094" y="19174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3E4F7A3-1C16-3F3F-B52F-A18A0244F36A}"/>
              </a:ext>
            </a:extLst>
          </p:cNvPr>
          <p:cNvSpPr txBox="1"/>
          <p:nvPr/>
        </p:nvSpPr>
        <p:spPr>
          <a:xfrm>
            <a:off x="1935744" y="20982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1DFED1FC-F2E1-3D30-470F-86DD5C4BA6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0" y="2540874"/>
            <a:ext cx="1440000" cy="180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F05A8EDD-1FD2-B849-928A-EBEE8E47CB49}"/>
              </a:ext>
            </a:extLst>
          </p:cNvPr>
          <p:cNvSpPr txBox="1"/>
          <p:nvPr/>
        </p:nvSpPr>
        <p:spPr>
          <a:xfrm>
            <a:off x="3460014" y="37364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2FFB6DC-0025-7097-55C6-C1E521F279ED}"/>
              </a:ext>
            </a:extLst>
          </p:cNvPr>
          <p:cNvSpPr txBox="1"/>
          <p:nvPr/>
        </p:nvSpPr>
        <p:spPr>
          <a:xfrm>
            <a:off x="3385664" y="39172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B66CFC5-9186-7123-0330-3E8AAA46DD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762" y="2540874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60A13C1-D177-2EBE-63FD-0F92E594223A}"/>
              </a:ext>
            </a:extLst>
          </p:cNvPr>
          <p:cNvSpPr txBox="1"/>
          <p:nvPr/>
        </p:nvSpPr>
        <p:spPr>
          <a:xfrm>
            <a:off x="4906856" y="37364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2BEE295-F8B0-C786-9CBA-97EF507E1F0C}"/>
              </a:ext>
            </a:extLst>
          </p:cNvPr>
          <p:cNvSpPr txBox="1"/>
          <p:nvPr/>
        </p:nvSpPr>
        <p:spPr>
          <a:xfrm>
            <a:off x="4832506" y="39172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7C5415B9-FC4A-7758-A6A0-C789F4D942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58" y="2540874"/>
            <a:ext cx="1440000" cy="180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B7F22685-68A5-FA2E-8A0E-F871E6421977}"/>
              </a:ext>
            </a:extLst>
          </p:cNvPr>
          <p:cNvSpPr txBox="1"/>
          <p:nvPr/>
        </p:nvSpPr>
        <p:spPr>
          <a:xfrm>
            <a:off x="563252" y="37364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5EE30964-F24E-CA25-8D8C-915CE40F3C8F}"/>
              </a:ext>
            </a:extLst>
          </p:cNvPr>
          <p:cNvSpPr txBox="1"/>
          <p:nvPr/>
        </p:nvSpPr>
        <p:spPr>
          <a:xfrm>
            <a:off x="488902" y="39172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5268FF6E-EF83-8E61-E56F-74E1FDED42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2540874"/>
            <a:ext cx="1440000" cy="180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DFE22062-8B9B-E8FA-F713-897F7CCCC05F}"/>
              </a:ext>
            </a:extLst>
          </p:cNvPr>
          <p:cNvSpPr txBox="1"/>
          <p:nvPr/>
        </p:nvSpPr>
        <p:spPr>
          <a:xfrm>
            <a:off x="2010094" y="37364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20A946C-890E-73AB-DE51-231963B41301}"/>
              </a:ext>
            </a:extLst>
          </p:cNvPr>
          <p:cNvSpPr txBox="1"/>
          <p:nvPr/>
        </p:nvSpPr>
        <p:spPr>
          <a:xfrm>
            <a:off x="1935744" y="39172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109F8747-4E4D-B0EA-CF87-F17EFBF780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0" y="4359924"/>
            <a:ext cx="1440000" cy="180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FA86D75-313C-4016-2FF4-6E52B36DF354}"/>
              </a:ext>
            </a:extLst>
          </p:cNvPr>
          <p:cNvSpPr txBox="1"/>
          <p:nvPr/>
        </p:nvSpPr>
        <p:spPr>
          <a:xfrm>
            <a:off x="3460014" y="55555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B8C494E-7673-0FC1-0603-33BB21C764C0}"/>
              </a:ext>
            </a:extLst>
          </p:cNvPr>
          <p:cNvSpPr txBox="1"/>
          <p:nvPr/>
        </p:nvSpPr>
        <p:spPr>
          <a:xfrm>
            <a:off x="3385664" y="57363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0A3F539-0638-2DB3-1716-483DA9948B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762" y="4359924"/>
            <a:ext cx="1440000" cy="180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4BD7A149-B6FF-7D7D-2DAF-2BF2593A3166}"/>
              </a:ext>
            </a:extLst>
          </p:cNvPr>
          <p:cNvSpPr txBox="1"/>
          <p:nvPr/>
        </p:nvSpPr>
        <p:spPr>
          <a:xfrm>
            <a:off x="4906856" y="55555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FF6D831-A2AB-7A12-E444-B92FCC1D03CE}"/>
              </a:ext>
            </a:extLst>
          </p:cNvPr>
          <p:cNvSpPr txBox="1"/>
          <p:nvPr/>
        </p:nvSpPr>
        <p:spPr>
          <a:xfrm>
            <a:off x="4832506" y="57363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B7A09F3-5984-2D3C-D775-354C33E0A7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58" y="4359924"/>
            <a:ext cx="144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BE51C323-7940-6FB1-C321-378E493BFE76}"/>
              </a:ext>
            </a:extLst>
          </p:cNvPr>
          <p:cNvSpPr txBox="1"/>
          <p:nvPr/>
        </p:nvSpPr>
        <p:spPr>
          <a:xfrm>
            <a:off x="563252" y="55555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3F0014E-FD61-38D5-2DA4-B6EF3AD79751}"/>
              </a:ext>
            </a:extLst>
          </p:cNvPr>
          <p:cNvSpPr txBox="1"/>
          <p:nvPr/>
        </p:nvSpPr>
        <p:spPr>
          <a:xfrm>
            <a:off x="488902" y="57363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61F68E9A-F4E2-6DA8-8E12-0A45E76A2B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4359924"/>
            <a:ext cx="1440000" cy="180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1DC8D384-6916-DBBF-CFDB-7DB323B8EE4C}"/>
              </a:ext>
            </a:extLst>
          </p:cNvPr>
          <p:cNvSpPr txBox="1"/>
          <p:nvPr/>
        </p:nvSpPr>
        <p:spPr>
          <a:xfrm>
            <a:off x="2010094" y="555554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F6C4B7D-62CD-EBB3-CF5E-8ABD8F1C3D99}"/>
              </a:ext>
            </a:extLst>
          </p:cNvPr>
          <p:cNvSpPr txBox="1"/>
          <p:nvPr/>
        </p:nvSpPr>
        <p:spPr>
          <a:xfrm>
            <a:off x="1935744" y="573631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970A9A5D-8739-BE6A-0C42-4A7656800A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920" y="6178974"/>
            <a:ext cx="144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8C0CF658-AAB8-1CAB-F49C-CDA88702CB0F}"/>
              </a:ext>
            </a:extLst>
          </p:cNvPr>
          <p:cNvSpPr txBox="1"/>
          <p:nvPr/>
        </p:nvSpPr>
        <p:spPr>
          <a:xfrm>
            <a:off x="3460014" y="73745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E36099B-4397-2979-2AF7-0AAA142949BC}"/>
              </a:ext>
            </a:extLst>
          </p:cNvPr>
          <p:cNvSpPr txBox="1"/>
          <p:nvPr/>
        </p:nvSpPr>
        <p:spPr>
          <a:xfrm>
            <a:off x="3385664" y="75553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D961D6C4-6F11-2825-3DDE-5CA4451E37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762" y="6178974"/>
            <a:ext cx="1440000" cy="180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9806DAE4-AA37-86D9-EE09-1ED491F99EA5}"/>
              </a:ext>
            </a:extLst>
          </p:cNvPr>
          <p:cNvSpPr txBox="1"/>
          <p:nvPr/>
        </p:nvSpPr>
        <p:spPr>
          <a:xfrm>
            <a:off x="4906856" y="73745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0067969-97BA-8F92-24F1-6EA62E9D91B4}"/>
              </a:ext>
            </a:extLst>
          </p:cNvPr>
          <p:cNvSpPr txBox="1"/>
          <p:nvPr/>
        </p:nvSpPr>
        <p:spPr>
          <a:xfrm>
            <a:off x="4832506" y="75553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D03DC5BF-72A5-2339-5416-4A1A13CF36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58" y="6178974"/>
            <a:ext cx="1440000" cy="180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B2E879D-37E0-EBBE-4FAC-473CABA72CB4}"/>
              </a:ext>
            </a:extLst>
          </p:cNvPr>
          <p:cNvSpPr txBox="1"/>
          <p:nvPr/>
        </p:nvSpPr>
        <p:spPr>
          <a:xfrm>
            <a:off x="563252" y="73745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7B77927-7E74-E87D-A009-5001FB9A1457}"/>
              </a:ext>
            </a:extLst>
          </p:cNvPr>
          <p:cNvSpPr txBox="1"/>
          <p:nvPr/>
        </p:nvSpPr>
        <p:spPr>
          <a:xfrm>
            <a:off x="488902" y="75553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FB177955-0EB6-A25B-421C-6DA1A26090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6178974"/>
            <a:ext cx="144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0B8EFDB-8CA6-F25F-15A2-81962BDCC0E3}"/>
              </a:ext>
            </a:extLst>
          </p:cNvPr>
          <p:cNvSpPr txBox="1"/>
          <p:nvPr/>
        </p:nvSpPr>
        <p:spPr>
          <a:xfrm>
            <a:off x="2010094" y="7374591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47AEB38-95E4-4ED1-F165-2F76EB9B15AF}"/>
              </a:ext>
            </a:extLst>
          </p:cNvPr>
          <p:cNvSpPr txBox="1"/>
          <p:nvPr/>
        </p:nvSpPr>
        <p:spPr>
          <a:xfrm>
            <a:off x="1935744" y="7555360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</p:spTree>
    <p:extLst>
      <p:ext uri="{BB962C8B-B14F-4D97-AF65-F5344CB8AC3E}">
        <p14:creationId xmlns:p14="http://schemas.microsoft.com/office/powerpoint/2010/main" val="12798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2B54C58-2B54-7E9F-A98A-3B45297FEE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308" y="511216"/>
            <a:ext cx="1440000" cy="144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113975A-1D21-284D-5E95-DE14A474F07A}"/>
              </a:ext>
            </a:extLst>
          </p:cNvPr>
          <p:cNvSpPr txBox="1"/>
          <p:nvPr/>
        </p:nvSpPr>
        <p:spPr>
          <a:xfrm>
            <a:off x="2135767" y="140534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9636E2B-FF1D-149B-E2E6-6206E2A49667}"/>
              </a:ext>
            </a:extLst>
          </p:cNvPr>
          <p:cNvSpPr txBox="1"/>
          <p:nvPr/>
        </p:nvSpPr>
        <p:spPr>
          <a:xfrm>
            <a:off x="2111953" y="153615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0D981CA-6E1E-45FA-8BBC-C41FCCEBDC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86" y="511216"/>
            <a:ext cx="1440000" cy="144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93480DD-C8D4-B456-99AC-04886C5C7EF4}"/>
              </a:ext>
            </a:extLst>
          </p:cNvPr>
          <p:cNvSpPr txBox="1"/>
          <p:nvPr/>
        </p:nvSpPr>
        <p:spPr>
          <a:xfrm>
            <a:off x="609945" y="140534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3351531-7DB5-6B77-4562-E494EB0B9514}"/>
              </a:ext>
            </a:extLst>
          </p:cNvPr>
          <p:cNvSpPr txBox="1"/>
          <p:nvPr/>
        </p:nvSpPr>
        <p:spPr>
          <a:xfrm>
            <a:off x="586131" y="153615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65CBE94-A72C-3B7C-9389-6596573883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952" y="511216"/>
            <a:ext cx="1440000" cy="144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62FF1A4-99AF-E7DE-C991-E2D80A228B3F}"/>
              </a:ext>
            </a:extLst>
          </p:cNvPr>
          <p:cNvSpPr txBox="1"/>
          <p:nvPr/>
        </p:nvSpPr>
        <p:spPr>
          <a:xfrm>
            <a:off x="5187411" y="140534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EC824C4-F625-3A98-A4C7-DA0863B8CABB}"/>
              </a:ext>
            </a:extLst>
          </p:cNvPr>
          <p:cNvSpPr txBox="1"/>
          <p:nvPr/>
        </p:nvSpPr>
        <p:spPr>
          <a:xfrm>
            <a:off x="5163597" y="153615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A924CF9-7C8E-F53A-45CD-73AFAF3B6B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130" y="511216"/>
            <a:ext cx="1440000" cy="14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DF3093C-08AA-D0C1-4B19-BCD23FBD6949}"/>
              </a:ext>
            </a:extLst>
          </p:cNvPr>
          <p:cNvSpPr txBox="1"/>
          <p:nvPr/>
        </p:nvSpPr>
        <p:spPr>
          <a:xfrm>
            <a:off x="3661589" y="140534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D5C35BC-63DA-1E5D-30CF-9115DC97138A}"/>
              </a:ext>
            </a:extLst>
          </p:cNvPr>
          <p:cNvSpPr txBox="1"/>
          <p:nvPr/>
        </p:nvSpPr>
        <p:spPr>
          <a:xfrm>
            <a:off x="3637775" y="153615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870CE43-4BAA-0D36-2D51-70FB04C3FD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308" y="2005511"/>
            <a:ext cx="1440000" cy="14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A2A77C09-0939-DB3C-B125-8B9684EA5029}"/>
              </a:ext>
            </a:extLst>
          </p:cNvPr>
          <p:cNvSpPr txBox="1"/>
          <p:nvPr/>
        </p:nvSpPr>
        <p:spPr>
          <a:xfrm>
            <a:off x="2135767" y="289964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E5B9C68-09E9-B7B5-E51D-66423EEC1F1A}"/>
              </a:ext>
            </a:extLst>
          </p:cNvPr>
          <p:cNvSpPr txBox="1"/>
          <p:nvPr/>
        </p:nvSpPr>
        <p:spPr>
          <a:xfrm>
            <a:off x="2111953" y="303044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6A842D6D-87AC-4F3C-F4FB-BAD452DBDF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86" y="2005511"/>
            <a:ext cx="1440000" cy="144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68EC263-1C7E-1922-1298-B7432762F6CD}"/>
              </a:ext>
            </a:extLst>
          </p:cNvPr>
          <p:cNvSpPr txBox="1"/>
          <p:nvPr/>
        </p:nvSpPr>
        <p:spPr>
          <a:xfrm>
            <a:off x="609945" y="289964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2B7F7BE-EE85-B3F6-BB99-BFD040A2224F}"/>
              </a:ext>
            </a:extLst>
          </p:cNvPr>
          <p:cNvSpPr txBox="1"/>
          <p:nvPr/>
        </p:nvSpPr>
        <p:spPr>
          <a:xfrm>
            <a:off x="586131" y="303044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8845AC53-E1F2-6B94-CBD9-CB6EA72429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952" y="2005511"/>
            <a:ext cx="1440000" cy="144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04E1974-ED60-FD42-1CBF-28C84A531294}"/>
              </a:ext>
            </a:extLst>
          </p:cNvPr>
          <p:cNvSpPr txBox="1"/>
          <p:nvPr/>
        </p:nvSpPr>
        <p:spPr>
          <a:xfrm>
            <a:off x="5187411" y="289964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42208E0-3383-5402-B702-9D2276208BE8}"/>
              </a:ext>
            </a:extLst>
          </p:cNvPr>
          <p:cNvSpPr txBox="1"/>
          <p:nvPr/>
        </p:nvSpPr>
        <p:spPr>
          <a:xfrm>
            <a:off x="5163597" y="303044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9302A599-7730-2604-14F1-0F13776844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130" y="2005511"/>
            <a:ext cx="1440000" cy="144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6423392-D72B-0679-529F-D9EB1C80319A}"/>
              </a:ext>
            </a:extLst>
          </p:cNvPr>
          <p:cNvSpPr txBox="1"/>
          <p:nvPr/>
        </p:nvSpPr>
        <p:spPr>
          <a:xfrm>
            <a:off x="3661589" y="289964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E37FC9E-A236-4521-DF8A-EF540BBFE4DC}"/>
              </a:ext>
            </a:extLst>
          </p:cNvPr>
          <p:cNvSpPr txBox="1"/>
          <p:nvPr/>
        </p:nvSpPr>
        <p:spPr>
          <a:xfrm>
            <a:off x="3637775" y="303044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B5C2520-4205-4F68-CC3F-F89C2BEAD8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308" y="3499806"/>
            <a:ext cx="1440000" cy="144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AC896A75-5324-CA22-065A-5FE753523F38}"/>
              </a:ext>
            </a:extLst>
          </p:cNvPr>
          <p:cNvSpPr txBox="1"/>
          <p:nvPr/>
        </p:nvSpPr>
        <p:spPr>
          <a:xfrm>
            <a:off x="2135767" y="439393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F8D03A86-8B24-E35D-EF10-E63223D922F0}"/>
              </a:ext>
            </a:extLst>
          </p:cNvPr>
          <p:cNvSpPr txBox="1"/>
          <p:nvPr/>
        </p:nvSpPr>
        <p:spPr>
          <a:xfrm>
            <a:off x="2111953" y="452474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462AB50-6F17-6F74-3E20-977210A1CB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86" y="3499806"/>
            <a:ext cx="1440000" cy="144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3B6A1C81-120D-6FCF-5C4D-AA68552EBE92}"/>
              </a:ext>
            </a:extLst>
          </p:cNvPr>
          <p:cNvSpPr txBox="1"/>
          <p:nvPr/>
        </p:nvSpPr>
        <p:spPr>
          <a:xfrm>
            <a:off x="609945" y="439393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BECC124-5470-67E8-B9A7-941E7F147A91}"/>
              </a:ext>
            </a:extLst>
          </p:cNvPr>
          <p:cNvSpPr txBox="1"/>
          <p:nvPr/>
        </p:nvSpPr>
        <p:spPr>
          <a:xfrm>
            <a:off x="586131" y="452474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0989CD8C-50A2-5A8A-40F6-E76341E636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952" y="3499806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5D92E963-1D60-CD12-FD2E-D6353C293304}"/>
              </a:ext>
            </a:extLst>
          </p:cNvPr>
          <p:cNvSpPr txBox="1"/>
          <p:nvPr/>
        </p:nvSpPr>
        <p:spPr>
          <a:xfrm>
            <a:off x="5187411" y="439393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7723117-65E9-315A-F46F-8345681EF074}"/>
              </a:ext>
            </a:extLst>
          </p:cNvPr>
          <p:cNvSpPr txBox="1"/>
          <p:nvPr/>
        </p:nvSpPr>
        <p:spPr>
          <a:xfrm>
            <a:off x="5163597" y="452474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FB25898A-E5D9-347B-E9C5-E6D01DDC78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130" y="3499806"/>
            <a:ext cx="1440000" cy="144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1F38590E-A9C5-AB4B-A823-16C57C3DD668}"/>
              </a:ext>
            </a:extLst>
          </p:cNvPr>
          <p:cNvSpPr txBox="1"/>
          <p:nvPr/>
        </p:nvSpPr>
        <p:spPr>
          <a:xfrm>
            <a:off x="3661589" y="4393937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9084BF1-DBDE-1CD5-3550-90B373CE60FE}"/>
              </a:ext>
            </a:extLst>
          </p:cNvPr>
          <p:cNvSpPr txBox="1"/>
          <p:nvPr/>
        </p:nvSpPr>
        <p:spPr>
          <a:xfrm>
            <a:off x="3637775" y="4524742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54E88EFE-0EC7-E298-1E4E-271FE2265E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308" y="4994101"/>
            <a:ext cx="1440000" cy="144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0E2A7147-8E6D-050C-ECC7-7AC06D7E4C5D}"/>
              </a:ext>
            </a:extLst>
          </p:cNvPr>
          <p:cNvSpPr txBox="1"/>
          <p:nvPr/>
        </p:nvSpPr>
        <p:spPr>
          <a:xfrm>
            <a:off x="2135767" y="588823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CFC7C04-B7A2-76E8-6F21-811FB502A782}"/>
              </a:ext>
            </a:extLst>
          </p:cNvPr>
          <p:cNvSpPr txBox="1"/>
          <p:nvPr/>
        </p:nvSpPr>
        <p:spPr>
          <a:xfrm>
            <a:off x="2111953" y="601903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FF7535D8-7829-3901-58CD-0FE3591C1A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86" y="4994101"/>
            <a:ext cx="1440000" cy="144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818C6BA2-2C68-F641-8490-980E3A4203E3}"/>
              </a:ext>
            </a:extLst>
          </p:cNvPr>
          <p:cNvSpPr txBox="1"/>
          <p:nvPr/>
        </p:nvSpPr>
        <p:spPr>
          <a:xfrm>
            <a:off x="609945" y="588823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CD8628ED-D6BD-0246-AFEF-EB37326276B4}"/>
              </a:ext>
            </a:extLst>
          </p:cNvPr>
          <p:cNvSpPr txBox="1"/>
          <p:nvPr/>
        </p:nvSpPr>
        <p:spPr>
          <a:xfrm>
            <a:off x="586131" y="601903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E259AEC-0883-CB88-F3AB-9EDFBE8A5F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952" y="4994101"/>
            <a:ext cx="1440000" cy="144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60AFB330-2485-97C9-8E3B-02AC0B2EC4C5}"/>
              </a:ext>
            </a:extLst>
          </p:cNvPr>
          <p:cNvSpPr txBox="1"/>
          <p:nvPr/>
        </p:nvSpPr>
        <p:spPr>
          <a:xfrm>
            <a:off x="5187411" y="588823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5E1FA6A-334C-DA41-7BC9-A4F3242AA3E9}"/>
              </a:ext>
            </a:extLst>
          </p:cNvPr>
          <p:cNvSpPr txBox="1"/>
          <p:nvPr/>
        </p:nvSpPr>
        <p:spPr>
          <a:xfrm>
            <a:off x="5163597" y="601903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4096595A-905A-EB36-E5FD-4AAEF49264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130" y="4994101"/>
            <a:ext cx="1440000" cy="144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B8A13D7-4C9F-2A93-2C4C-834841003F75}"/>
              </a:ext>
            </a:extLst>
          </p:cNvPr>
          <p:cNvSpPr txBox="1"/>
          <p:nvPr/>
        </p:nvSpPr>
        <p:spPr>
          <a:xfrm>
            <a:off x="3661589" y="5888232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8AA14EFA-394C-203F-7EC2-6707661EAE64}"/>
              </a:ext>
            </a:extLst>
          </p:cNvPr>
          <p:cNvSpPr txBox="1"/>
          <p:nvPr/>
        </p:nvSpPr>
        <p:spPr>
          <a:xfrm>
            <a:off x="3637775" y="6019037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0605D3C8-27A3-C13D-05E3-AF78C40480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308" y="6545793"/>
            <a:ext cx="1440000" cy="144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ECAEC365-A75F-5E80-8A3E-4A8894BED564}"/>
              </a:ext>
            </a:extLst>
          </p:cNvPr>
          <p:cNvSpPr txBox="1"/>
          <p:nvPr/>
        </p:nvSpPr>
        <p:spPr>
          <a:xfrm>
            <a:off x="2135767" y="7439924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F21FB75-FD32-2BD3-83BA-2BEC6CE7D572}"/>
              </a:ext>
            </a:extLst>
          </p:cNvPr>
          <p:cNvSpPr txBox="1"/>
          <p:nvPr/>
        </p:nvSpPr>
        <p:spPr>
          <a:xfrm>
            <a:off x="2111953" y="7570729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AC3F59FD-B3AA-97EF-E652-D29CAC80A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86" y="6545793"/>
            <a:ext cx="1440000" cy="144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90DE8601-3EC7-3587-A119-5977E5A056F5}"/>
              </a:ext>
            </a:extLst>
          </p:cNvPr>
          <p:cNvSpPr txBox="1"/>
          <p:nvPr/>
        </p:nvSpPr>
        <p:spPr>
          <a:xfrm>
            <a:off x="609945" y="7439924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DFB88AB5-29CC-7B9B-AA4B-B8DED3878EF0}"/>
              </a:ext>
            </a:extLst>
          </p:cNvPr>
          <p:cNvSpPr txBox="1"/>
          <p:nvPr/>
        </p:nvSpPr>
        <p:spPr>
          <a:xfrm>
            <a:off x="586131" y="7570729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34E75447-E298-D119-72AF-C107CDF574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952" y="6545793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7281E1EE-AE71-F302-4F4A-9A010AAC296C}"/>
              </a:ext>
            </a:extLst>
          </p:cNvPr>
          <p:cNvSpPr txBox="1"/>
          <p:nvPr/>
        </p:nvSpPr>
        <p:spPr>
          <a:xfrm>
            <a:off x="5187411" y="7439924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8F71B84A-6091-6663-6967-8BB4D9BCBDCB}"/>
              </a:ext>
            </a:extLst>
          </p:cNvPr>
          <p:cNvSpPr txBox="1"/>
          <p:nvPr/>
        </p:nvSpPr>
        <p:spPr>
          <a:xfrm>
            <a:off x="5163597" y="7570729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94C49A69-22B1-1CCD-1F57-29AC3DFF67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6130" y="6545793"/>
            <a:ext cx="1440000" cy="144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D14381F5-CC53-D4E1-4F69-B3D016441DA5}"/>
              </a:ext>
            </a:extLst>
          </p:cNvPr>
          <p:cNvSpPr txBox="1"/>
          <p:nvPr/>
        </p:nvSpPr>
        <p:spPr>
          <a:xfrm>
            <a:off x="3661589" y="7439924"/>
            <a:ext cx="10310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D3C8FF92-B483-498A-E71E-E8689C14CBD9}"/>
              </a:ext>
            </a:extLst>
          </p:cNvPr>
          <p:cNvSpPr txBox="1"/>
          <p:nvPr/>
        </p:nvSpPr>
        <p:spPr>
          <a:xfrm>
            <a:off x="3637775" y="7570729"/>
            <a:ext cx="1096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</p:spTree>
    <p:extLst>
      <p:ext uri="{BB962C8B-B14F-4D97-AF65-F5344CB8AC3E}">
        <p14:creationId xmlns:p14="http://schemas.microsoft.com/office/powerpoint/2010/main" val="2085913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5515D53-47A0-B80A-7A7E-011F74AE2A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486" y="322171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5D9372E-1760-CA31-657C-1F022721BF07}"/>
              </a:ext>
            </a:extLst>
          </p:cNvPr>
          <p:cNvSpPr txBox="1"/>
          <p:nvPr/>
        </p:nvSpPr>
        <p:spPr>
          <a:xfrm>
            <a:off x="3270948" y="446726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E418332-3292-85EB-C19B-4713396D499E}"/>
              </a:ext>
            </a:extLst>
          </p:cNvPr>
          <p:cNvSpPr txBox="1"/>
          <p:nvPr/>
        </p:nvSpPr>
        <p:spPr>
          <a:xfrm>
            <a:off x="3175689" y="587057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17AD2B5-A9AA-EE4B-CFA0-320EB1CAD3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536" y="322171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BE36C58-C807-B164-B86E-09D405B99A51}"/>
              </a:ext>
            </a:extLst>
          </p:cNvPr>
          <p:cNvSpPr txBox="1"/>
          <p:nvPr/>
        </p:nvSpPr>
        <p:spPr>
          <a:xfrm>
            <a:off x="5449998" y="446726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2A72D1A-77C8-5DB2-E142-157F6E031A13}"/>
              </a:ext>
            </a:extLst>
          </p:cNvPr>
          <p:cNvSpPr txBox="1"/>
          <p:nvPr/>
        </p:nvSpPr>
        <p:spPr>
          <a:xfrm>
            <a:off x="5354739" y="587057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74853FA-401A-4963-8A22-5AA40523FF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00" y="322171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22D0508-B1D8-E292-8B43-659944CA6234}"/>
              </a:ext>
            </a:extLst>
          </p:cNvPr>
          <p:cNvSpPr txBox="1"/>
          <p:nvPr/>
        </p:nvSpPr>
        <p:spPr>
          <a:xfrm>
            <a:off x="1094062" y="446726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5E65D8A-7009-1EF3-5024-8529D2978891}"/>
              </a:ext>
            </a:extLst>
          </p:cNvPr>
          <p:cNvSpPr txBox="1"/>
          <p:nvPr/>
        </p:nvSpPr>
        <p:spPr>
          <a:xfrm>
            <a:off x="998803" y="587057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FAA0581-703E-B2ED-4498-5FFA5BFE83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472" y="1057784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979CC82-85B6-A990-1783-EF12E0CBC611}"/>
              </a:ext>
            </a:extLst>
          </p:cNvPr>
          <p:cNvSpPr txBox="1"/>
          <p:nvPr/>
        </p:nvSpPr>
        <p:spPr>
          <a:xfrm>
            <a:off x="3268934" y="1182339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6FB4402-F32D-CE15-1C56-F6C5C8521A22}"/>
              </a:ext>
            </a:extLst>
          </p:cNvPr>
          <p:cNvSpPr txBox="1"/>
          <p:nvPr/>
        </p:nvSpPr>
        <p:spPr>
          <a:xfrm>
            <a:off x="3173675" y="1322670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522A117-F3D8-7B5D-468D-BC885F546B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522" y="1057784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C4A3193-892F-3B8F-632F-68D19936BDEC}"/>
              </a:ext>
            </a:extLst>
          </p:cNvPr>
          <p:cNvSpPr txBox="1"/>
          <p:nvPr/>
        </p:nvSpPr>
        <p:spPr>
          <a:xfrm>
            <a:off x="5447984" y="1182339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BEA92FF-1179-1CBD-B757-96680D22DD98}"/>
              </a:ext>
            </a:extLst>
          </p:cNvPr>
          <p:cNvSpPr txBox="1"/>
          <p:nvPr/>
        </p:nvSpPr>
        <p:spPr>
          <a:xfrm>
            <a:off x="5352725" y="1322670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321AD52-E6F5-F871-5C60-1EF771D42D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86" y="1057784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7001A903-CD35-9BD9-266B-420D8542F8AB}"/>
              </a:ext>
            </a:extLst>
          </p:cNvPr>
          <p:cNvSpPr txBox="1"/>
          <p:nvPr/>
        </p:nvSpPr>
        <p:spPr>
          <a:xfrm>
            <a:off x="1092048" y="1182339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1D84D08-DC2D-DCD2-ACAD-E94CB131AD25}"/>
              </a:ext>
            </a:extLst>
          </p:cNvPr>
          <p:cNvSpPr txBox="1"/>
          <p:nvPr/>
        </p:nvSpPr>
        <p:spPr>
          <a:xfrm>
            <a:off x="996789" y="1322670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C1DA3CD-BBD7-841D-EC06-E5650E834C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458" y="1793397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87DFBBF1-D0C5-A5CF-3F8B-3178218E0BFF}"/>
              </a:ext>
            </a:extLst>
          </p:cNvPr>
          <p:cNvSpPr txBox="1"/>
          <p:nvPr/>
        </p:nvSpPr>
        <p:spPr>
          <a:xfrm>
            <a:off x="3266920" y="1917952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8DA2D1F-F9F5-A613-40D9-FD6B409524DC}"/>
              </a:ext>
            </a:extLst>
          </p:cNvPr>
          <p:cNvSpPr txBox="1"/>
          <p:nvPr/>
        </p:nvSpPr>
        <p:spPr>
          <a:xfrm>
            <a:off x="3171661" y="2058283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801464DA-CCA2-E88E-3148-211D06863D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508" y="1793397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88BF55F3-846F-13BF-B625-341DF9BFA941}"/>
              </a:ext>
            </a:extLst>
          </p:cNvPr>
          <p:cNvSpPr txBox="1"/>
          <p:nvPr/>
        </p:nvSpPr>
        <p:spPr>
          <a:xfrm>
            <a:off x="5445970" y="1917952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E4162C2-F735-D318-D192-6AC797601939}"/>
              </a:ext>
            </a:extLst>
          </p:cNvPr>
          <p:cNvSpPr txBox="1"/>
          <p:nvPr/>
        </p:nvSpPr>
        <p:spPr>
          <a:xfrm>
            <a:off x="5350711" y="2058283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22133ED3-FC88-AEC7-9EAE-5D67F3445B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72" y="1793397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95C2DEB-3D81-B3BD-DD49-5EF6C40C24E8}"/>
              </a:ext>
            </a:extLst>
          </p:cNvPr>
          <p:cNvSpPr txBox="1"/>
          <p:nvPr/>
        </p:nvSpPr>
        <p:spPr>
          <a:xfrm>
            <a:off x="1090034" y="1917952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0AC779B-7045-E3E5-FCEA-D68F586061F7}"/>
              </a:ext>
            </a:extLst>
          </p:cNvPr>
          <p:cNvSpPr txBox="1"/>
          <p:nvPr/>
        </p:nvSpPr>
        <p:spPr>
          <a:xfrm>
            <a:off x="994775" y="2058283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D9E27AF4-8F66-CB4E-D2D3-07FE6010F1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444" y="2529010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F64340C1-708B-49BA-93E8-0A253E427166}"/>
              </a:ext>
            </a:extLst>
          </p:cNvPr>
          <p:cNvSpPr txBox="1"/>
          <p:nvPr/>
        </p:nvSpPr>
        <p:spPr>
          <a:xfrm>
            <a:off x="3264906" y="2653565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DF3689A-FCF4-838B-5896-96F742A99FB4}"/>
              </a:ext>
            </a:extLst>
          </p:cNvPr>
          <p:cNvSpPr txBox="1"/>
          <p:nvPr/>
        </p:nvSpPr>
        <p:spPr>
          <a:xfrm>
            <a:off x="3169647" y="2793896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7363F54-26B0-BD43-3DAC-C067F6B30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494" y="2529010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B84DB915-D6ED-D54E-A3CF-FD1D54BF706C}"/>
              </a:ext>
            </a:extLst>
          </p:cNvPr>
          <p:cNvSpPr txBox="1"/>
          <p:nvPr/>
        </p:nvSpPr>
        <p:spPr>
          <a:xfrm>
            <a:off x="5443956" y="2653565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94929BC-CED2-28A5-5E74-1217FAB3D3DF}"/>
              </a:ext>
            </a:extLst>
          </p:cNvPr>
          <p:cNvSpPr txBox="1"/>
          <p:nvPr/>
        </p:nvSpPr>
        <p:spPr>
          <a:xfrm>
            <a:off x="5348697" y="2793896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45923EC1-7024-38B0-047F-67B39CF5DC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58" y="2529010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9D23A1D0-470F-64AC-7307-E53552064FD5}"/>
              </a:ext>
            </a:extLst>
          </p:cNvPr>
          <p:cNvSpPr txBox="1"/>
          <p:nvPr/>
        </p:nvSpPr>
        <p:spPr>
          <a:xfrm>
            <a:off x="1088020" y="2653565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D130830-B535-D5A8-8FAB-77C9CA4AED43}"/>
              </a:ext>
            </a:extLst>
          </p:cNvPr>
          <p:cNvSpPr txBox="1"/>
          <p:nvPr/>
        </p:nvSpPr>
        <p:spPr>
          <a:xfrm>
            <a:off x="992761" y="2793896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C1E96DB6-1DAA-B53A-DDDE-9964F82D41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430" y="3264623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A435422-6C15-2B7C-8F71-219E2C417C40}"/>
              </a:ext>
            </a:extLst>
          </p:cNvPr>
          <p:cNvSpPr txBox="1"/>
          <p:nvPr/>
        </p:nvSpPr>
        <p:spPr>
          <a:xfrm>
            <a:off x="3262892" y="3389178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E56D47BF-3EB9-7575-8F18-E3FC81AB9896}"/>
              </a:ext>
            </a:extLst>
          </p:cNvPr>
          <p:cNvSpPr txBox="1"/>
          <p:nvPr/>
        </p:nvSpPr>
        <p:spPr>
          <a:xfrm>
            <a:off x="3167633" y="3529509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0E504110-A032-8398-8974-E163AA9295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480" y="3264623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39C56967-006F-ACD8-7D10-EBFCE62A3887}"/>
              </a:ext>
            </a:extLst>
          </p:cNvPr>
          <p:cNvSpPr txBox="1"/>
          <p:nvPr/>
        </p:nvSpPr>
        <p:spPr>
          <a:xfrm>
            <a:off x="5441942" y="3389178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2D2A58FD-6406-B4FD-254C-0A6FAAF1E202}"/>
              </a:ext>
            </a:extLst>
          </p:cNvPr>
          <p:cNvSpPr txBox="1"/>
          <p:nvPr/>
        </p:nvSpPr>
        <p:spPr>
          <a:xfrm>
            <a:off x="5346683" y="3529509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E6811491-3035-FE4D-EE01-E7DB869B0C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44" y="3264623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9D7BC35D-E68D-8271-A341-C8CED6C26B97}"/>
              </a:ext>
            </a:extLst>
          </p:cNvPr>
          <p:cNvSpPr txBox="1"/>
          <p:nvPr/>
        </p:nvSpPr>
        <p:spPr>
          <a:xfrm>
            <a:off x="1086006" y="3389178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394A6AE-A84A-AF77-58A6-4AB367C5A2B6}"/>
              </a:ext>
            </a:extLst>
          </p:cNvPr>
          <p:cNvSpPr txBox="1"/>
          <p:nvPr/>
        </p:nvSpPr>
        <p:spPr>
          <a:xfrm>
            <a:off x="990747" y="3529509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5ABDC6CB-994B-EA7F-57F7-F1B2C11845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416" y="4000236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232D64E9-D059-BDA4-18E1-1FA628A54D21}"/>
              </a:ext>
            </a:extLst>
          </p:cNvPr>
          <p:cNvSpPr txBox="1"/>
          <p:nvPr/>
        </p:nvSpPr>
        <p:spPr>
          <a:xfrm>
            <a:off x="3260878" y="4124791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7DF6D43-5F5E-7FCF-CE5C-161E7F5B495B}"/>
              </a:ext>
            </a:extLst>
          </p:cNvPr>
          <p:cNvSpPr txBox="1"/>
          <p:nvPr/>
        </p:nvSpPr>
        <p:spPr>
          <a:xfrm>
            <a:off x="3165619" y="4265122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4C76B01D-FF1A-F74E-BF50-1FE263DE6E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466" y="4000236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B9035EE3-60CF-E4E9-5BC2-043DD9B01D13}"/>
              </a:ext>
            </a:extLst>
          </p:cNvPr>
          <p:cNvSpPr txBox="1"/>
          <p:nvPr/>
        </p:nvSpPr>
        <p:spPr>
          <a:xfrm>
            <a:off x="5439928" y="4124791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F124E8C-C02E-5BB6-9A00-D799A36277BC}"/>
              </a:ext>
            </a:extLst>
          </p:cNvPr>
          <p:cNvSpPr txBox="1"/>
          <p:nvPr/>
        </p:nvSpPr>
        <p:spPr>
          <a:xfrm>
            <a:off x="5344669" y="4265122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87A9D4DD-D371-3C92-3AE7-96381D1E48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30" y="4000236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7B67C7AF-F3B8-DF80-A3AB-8E6B06419D27}"/>
              </a:ext>
            </a:extLst>
          </p:cNvPr>
          <p:cNvSpPr txBox="1"/>
          <p:nvPr/>
        </p:nvSpPr>
        <p:spPr>
          <a:xfrm>
            <a:off x="1083992" y="4124791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84DC2415-CCC1-5DB1-E888-ABF555E4D111}"/>
              </a:ext>
            </a:extLst>
          </p:cNvPr>
          <p:cNvSpPr txBox="1"/>
          <p:nvPr/>
        </p:nvSpPr>
        <p:spPr>
          <a:xfrm>
            <a:off x="988733" y="4265122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161768E8-B2C7-5E1D-D43A-D216A699CB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402" y="4735849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B3A50F1B-C222-DE92-0297-C375873354BB}"/>
              </a:ext>
            </a:extLst>
          </p:cNvPr>
          <p:cNvSpPr txBox="1"/>
          <p:nvPr/>
        </p:nvSpPr>
        <p:spPr>
          <a:xfrm>
            <a:off x="3258864" y="4860404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EB3EF520-C1C8-7453-64CB-E9F1B2E9A8AE}"/>
              </a:ext>
            </a:extLst>
          </p:cNvPr>
          <p:cNvSpPr txBox="1"/>
          <p:nvPr/>
        </p:nvSpPr>
        <p:spPr>
          <a:xfrm>
            <a:off x="3163605" y="5000735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EE4EC5B6-3BB9-91D6-0D6E-D8BEA71072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452" y="4735849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AD8BF9A4-542E-91FD-72CC-003A17982EA5}"/>
              </a:ext>
            </a:extLst>
          </p:cNvPr>
          <p:cNvSpPr txBox="1"/>
          <p:nvPr/>
        </p:nvSpPr>
        <p:spPr>
          <a:xfrm>
            <a:off x="5437914" y="4860404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29117269-28D6-E59C-4201-7E6E9926EF3A}"/>
              </a:ext>
            </a:extLst>
          </p:cNvPr>
          <p:cNvSpPr txBox="1"/>
          <p:nvPr/>
        </p:nvSpPr>
        <p:spPr>
          <a:xfrm>
            <a:off x="5342655" y="5000735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9F557F90-87D9-8C89-DB57-E1F3153DCF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6" y="4735849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ADAF7F1B-86E9-A942-DC65-5BA99D5B29D4}"/>
              </a:ext>
            </a:extLst>
          </p:cNvPr>
          <p:cNvSpPr txBox="1"/>
          <p:nvPr/>
        </p:nvSpPr>
        <p:spPr>
          <a:xfrm>
            <a:off x="1081978" y="4860404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34D2BDF6-7A64-1641-5358-F4380E4D6E2C}"/>
              </a:ext>
            </a:extLst>
          </p:cNvPr>
          <p:cNvSpPr txBox="1"/>
          <p:nvPr/>
        </p:nvSpPr>
        <p:spPr>
          <a:xfrm>
            <a:off x="986719" y="5000735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0B80F0EE-0E63-AA75-CFEC-6AEECF2334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388" y="5471462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BA4C549D-A2F1-03A0-D355-894C75EFA0FA}"/>
              </a:ext>
            </a:extLst>
          </p:cNvPr>
          <p:cNvSpPr txBox="1"/>
          <p:nvPr/>
        </p:nvSpPr>
        <p:spPr>
          <a:xfrm>
            <a:off x="3256850" y="5596017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428A6F1C-B301-EF91-C955-837697089EDD}"/>
              </a:ext>
            </a:extLst>
          </p:cNvPr>
          <p:cNvSpPr txBox="1"/>
          <p:nvPr/>
        </p:nvSpPr>
        <p:spPr>
          <a:xfrm>
            <a:off x="3161591" y="5736348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A51734EE-0A8B-414F-CCA7-D22EDCED56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438" y="5471462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D0CCDAB0-06A7-74DC-E429-6E713BF8447E}"/>
              </a:ext>
            </a:extLst>
          </p:cNvPr>
          <p:cNvSpPr txBox="1"/>
          <p:nvPr/>
        </p:nvSpPr>
        <p:spPr>
          <a:xfrm>
            <a:off x="5435900" y="5596017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89E1D65C-0B57-3F60-1454-9C91CB3F2AF4}"/>
              </a:ext>
            </a:extLst>
          </p:cNvPr>
          <p:cNvSpPr txBox="1"/>
          <p:nvPr/>
        </p:nvSpPr>
        <p:spPr>
          <a:xfrm>
            <a:off x="5340641" y="5736348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C8C59352-8444-539D-8C64-718542CCFE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2" y="5471462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2BACC4E0-EB83-551D-0EA2-FADAB88750FF}"/>
              </a:ext>
            </a:extLst>
          </p:cNvPr>
          <p:cNvSpPr txBox="1"/>
          <p:nvPr/>
        </p:nvSpPr>
        <p:spPr>
          <a:xfrm>
            <a:off x="1079964" y="5596017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44792B2C-28CC-D97F-115C-CFBD41188764}"/>
              </a:ext>
            </a:extLst>
          </p:cNvPr>
          <p:cNvSpPr txBox="1"/>
          <p:nvPr/>
        </p:nvSpPr>
        <p:spPr>
          <a:xfrm>
            <a:off x="984705" y="5736348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4A773380-2E32-FDBD-239E-4B7A42EFCF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416" y="6206393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50359DBB-6A91-AFD7-74C1-80EA71BFEFE4}"/>
              </a:ext>
            </a:extLst>
          </p:cNvPr>
          <p:cNvSpPr txBox="1"/>
          <p:nvPr/>
        </p:nvSpPr>
        <p:spPr>
          <a:xfrm>
            <a:off x="3260878" y="6330948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AAE94407-7D23-61F5-140D-F6CA22BAE05E}"/>
              </a:ext>
            </a:extLst>
          </p:cNvPr>
          <p:cNvSpPr txBox="1"/>
          <p:nvPr/>
        </p:nvSpPr>
        <p:spPr>
          <a:xfrm>
            <a:off x="3165619" y="6471279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D172BA99-D879-6F12-D385-19435AB3CA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466" y="6206393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5C286980-1324-91E6-04B6-95D214710D1D}"/>
              </a:ext>
            </a:extLst>
          </p:cNvPr>
          <p:cNvSpPr txBox="1"/>
          <p:nvPr/>
        </p:nvSpPr>
        <p:spPr>
          <a:xfrm>
            <a:off x="5439928" y="6330948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C8E74C30-09F5-F1DD-DA69-0F7108522B15}"/>
              </a:ext>
            </a:extLst>
          </p:cNvPr>
          <p:cNvSpPr txBox="1"/>
          <p:nvPr/>
        </p:nvSpPr>
        <p:spPr>
          <a:xfrm>
            <a:off x="5344669" y="6471279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8355C8C7-3CCE-14A3-9100-BA31F8DAC5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30" y="6206393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BFEB0935-644D-5775-DB03-8FECB00C9E31}"/>
              </a:ext>
            </a:extLst>
          </p:cNvPr>
          <p:cNvSpPr txBox="1"/>
          <p:nvPr/>
        </p:nvSpPr>
        <p:spPr>
          <a:xfrm>
            <a:off x="1083992" y="6330948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02D9918F-0F17-055A-3DD7-FD7AC6152E5C}"/>
              </a:ext>
            </a:extLst>
          </p:cNvPr>
          <p:cNvSpPr txBox="1"/>
          <p:nvPr/>
        </p:nvSpPr>
        <p:spPr>
          <a:xfrm>
            <a:off x="988733" y="6471279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3845DB72-31F7-CF23-78CD-23842607ED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402" y="6942006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1511CD6D-D34A-D198-3998-B719A48A246C}"/>
              </a:ext>
            </a:extLst>
          </p:cNvPr>
          <p:cNvSpPr txBox="1"/>
          <p:nvPr/>
        </p:nvSpPr>
        <p:spPr>
          <a:xfrm>
            <a:off x="3258864" y="7066561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F52F9BF-3D52-5C29-C549-3DC51EF96EF6}"/>
              </a:ext>
            </a:extLst>
          </p:cNvPr>
          <p:cNvSpPr txBox="1"/>
          <p:nvPr/>
        </p:nvSpPr>
        <p:spPr>
          <a:xfrm>
            <a:off x="3163605" y="7206892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FD26A313-6FCB-33B3-6F5C-AC909AA21D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452" y="6942006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D102418A-21C1-30EA-1308-7CAA84FB9DCA}"/>
              </a:ext>
            </a:extLst>
          </p:cNvPr>
          <p:cNvSpPr txBox="1"/>
          <p:nvPr/>
        </p:nvSpPr>
        <p:spPr>
          <a:xfrm>
            <a:off x="5437914" y="7066561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6FB500E3-5FF2-7DE7-26CD-26F9B6306C49}"/>
              </a:ext>
            </a:extLst>
          </p:cNvPr>
          <p:cNvSpPr txBox="1"/>
          <p:nvPr/>
        </p:nvSpPr>
        <p:spPr>
          <a:xfrm>
            <a:off x="5342655" y="7206892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98210AC2-639D-76E0-5998-A11BF7A4C0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6" y="6942006"/>
            <a:ext cx="2160000" cy="72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44BF7C1F-9122-2D67-5BC4-1FAD9285AA8F}"/>
              </a:ext>
            </a:extLst>
          </p:cNvPr>
          <p:cNvSpPr txBox="1"/>
          <p:nvPr/>
        </p:nvSpPr>
        <p:spPr>
          <a:xfrm>
            <a:off x="1081978" y="7066561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BD6359E8-F181-512F-11B6-F4920B2790D9}"/>
              </a:ext>
            </a:extLst>
          </p:cNvPr>
          <p:cNvSpPr txBox="1"/>
          <p:nvPr/>
        </p:nvSpPr>
        <p:spPr>
          <a:xfrm>
            <a:off x="986719" y="7206892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E2F8B7B7-B214-4218-7722-D788BE1142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388" y="7677619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2C950DBB-E71D-DA0B-2A49-E3D264013735}"/>
              </a:ext>
            </a:extLst>
          </p:cNvPr>
          <p:cNvSpPr txBox="1"/>
          <p:nvPr/>
        </p:nvSpPr>
        <p:spPr>
          <a:xfrm>
            <a:off x="3256850" y="7802174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7BFA616C-1E6D-AD1C-A73E-AC3DC2276B14}"/>
              </a:ext>
            </a:extLst>
          </p:cNvPr>
          <p:cNvSpPr txBox="1"/>
          <p:nvPr/>
        </p:nvSpPr>
        <p:spPr>
          <a:xfrm>
            <a:off x="3161591" y="7942505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850BE4D-1B75-A874-17B8-70BEBB0638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438" y="7677619"/>
            <a:ext cx="2160000" cy="72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DD7CD174-A99F-E6F0-BBD5-1C4344905D85}"/>
              </a:ext>
            </a:extLst>
          </p:cNvPr>
          <p:cNvSpPr txBox="1"/>
          <p:nvPr/>
        </p:nvSpPr>
        <p:spPr>
          <a:xfrm>
            <a:off x="5435900" y="7802174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D26CD9ED-B513-EC6D-E24E-E73D6DE02D74}"/>
              </a:ext>
            </a:extLst>
          </p:cNvPr>
          <p:cNvSpPr txBox="1"/>
          <p:nvPr/>
        </p:nvSpPr>
        <p:spPr>
          <a:xfrm>
            <a:off x="5340641" y="7942505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1A5B713E-815B-55D9-9A6F-E0F3ACDDB3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2" y="7677619"/>
            <a:ext cx="2160000" cy="72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1298AF89-B60D-81FA-9464-AC7161E7129A}"/>
              </a:ext>
            </a:extLst>
          </p:cNvPr>
          <p:cNvSpPr txBox="1"/>
          <p:nvPr/>
        </p:nvSpPr>
        <p:spPr>
          <a:xfrm>
            <a:off x="1079964" y="7802174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92FBE272-035C-E065-7D77-1FEAC5081801}"/>
              </a:ext>
            </a:extLst>
          </p:cNvPr>
          <p:cNvSpPr txBox="1"/>
          <p:nvPr/>
        </p:nvSpPr>
        <p:spPr>
          <a:xfrm>
            <a:off x="984705" y="7942505"/>
            <a:ext cx="13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</p:spTree>
    <p:extLst>
      <p:ext uri="{BB962C8B-B14F-4D97-AF65-F5344CB8AC3E}">
        <p14:creationId xmlns:p14="http://schemas.microsoft.com/office/powerpoint/2010/main" val="409817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Imagen 208">
            <a:extLst>
              <a:ext uri="{FF2B5EF4-FFF2-40B4-BE49-F238E27FC236}">
                <a16:creationId xmlns:a16="http://schemas.microsoft.com/office/drawing/2014/main" id="{D816B318-2C3B-F91B-2DF2-0D349AB3AD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6433198"/>
            <a:ext cx="1800000" cy="36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1B11899-3194-F226-3172-3474E1201F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477656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F9364DD-8A3C-985D-4505-87A64C2AF63E}"/>
              </a:ext>
            </a:extLst>
          </p:cNvPr>
          <p:cNvSpPr txBox="1"/>
          <p:nvPr/>
        </p:nvSpPr>
        <p:spPr>
          <a:xfrm>
            <a:off x="3210354" y="48718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BA027F0-3BED-684C-0CB2-17ED699750E3}"/>
              </a:ext>
            </a:extLst>
          </p:cNvPr>
          <p:cNvSpPr txBox="1"/>
          <p:nvPr/>
        </p:nvSpPr>
        <p:spPr>
          <a:xfrm>
            <a:off x="3148134" y="58537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F96A5EB-1367-BF0C-84C7-B0EB596210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487180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AEA5AE4-7455-91D6-AEE2-2A0228B58A36}"/>
              </a:ext>
            </a:extLst>
          </p:cNvPr>
          <p:cNvSpPr txBox="1"/>
          <p:nvPr/>
        </p:nvSpPr>
        <p:spPr>
          <a:xfrm>
            <a:off x="5028124" y="49670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F91B1A-99BF-CA2C-EDF1-3E5FAC7BF424}"/>
              </a:ext>
            </a:extLst>
          </p:cNvPr>
          <p:cNvSpPr txBox="1"/>
          <p:nvPr/>
        </p:nvSpPr>
        <p:spPr>
          <a:xfrm>
            <a:off x="4965904" y="59490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E06112D-D3C2-E4AF-C62B-5DF7EF7CAD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476680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0F4A15F-B5A2-77D4-7C28-36FB6704622E}"/>
              </a:ext>
            </a:extLst>
          </p:cNvPr>
          <p:cNvSpPr txBox="1"/>
          <p:nvPr/>
        </p:nvSpPr>
        <p:spPr>
          <a:xfrm>
            <a:off x="1392584" y="48620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C7FD9E-867C-5B52-5415-D08703CFEF6B}"/>
              </a:ext>
            </a:extLst>
          </p:cNvPr>
          <p:cNvSpPr txBox="1"/>
          <p:nvPr/>
        </p:nvSpPr>
        <p:spPr>
          <a:xfrm>
            <a:off x="1330364" y="58440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4348C69-AFBA-95B6-23FA-F68A9ABF62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847180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0E521DA-E124-2189-9A9E-3FFC519F9B50}"/>
              </a:ext>
            </a:extLst>
          </p:cNvPr>
          <p:cNvSpPr txBox="1"/>
          <p:nvPr/>
        </p:nvSpPr>
        <p:spPr>
          <a:xfrm>
            <a:off x="3210354" y="85670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2199E95-8BE7-EFBA-3D4E-A0D17B1194F6}"/>
              </a:ext>
            </a:extLst>
          </p:cNvPr>
          <p:cNvSpPr txBox="1"/>
          <p:nvPr/>
        </p:nvSpPr>
        <p:spPr>
          <a:xfrm>
            <a:off x="3148134" y="95490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9EB6DB99-37C9-2F46-27C1-F40294A983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856704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49921978-52A2-931D-E79C-4BE5A5159776}"/>
              </a:ext>
            </a:extLst>
          </p:cNvPr>
          <p:cNvSpPr txBox="1"/>
          <p:nvPr/>
        </p:nvSpPr>
        <p:spPr>
          <a:xfrm>
            <a:off x="5028124" y="86622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573C757-0DF0-2369-FE20-6C8465447FB9}"/>
              </a:ext>
            </a:extLst>
          </p:cNvPr>
          <p:cNvSpPr txBox="1"/>
          <p:nvPr/>
        </p:nvSpPr>
        <p:spPr>
          <a:xfrm>
            <a:off x="4965904" y="96442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080E78B-9D73-16E1-20CD-0E91340B7A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846204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BF3D5D00-BD36-D690-F477-225F6115700A}"/>
              </a:ext>
            </a:extLst>
          </p:cNvPr>
          <p:cNvSpPr txBox="1"/>
          <p:nvPr/>
        </p:nvSpPr>
        <p:spPr>
          <a:xfrm>
            <a:off x="1392584" y="85572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BDA4553-BF1D-2C70-0B80-5058CFF8E6D3}"/>
              </a:ext>
            </a:extLst>
          </p:cNvPr>
          <p:cNvSpPr txBox="1"/>
          <p:nvPr/>
        </p:nvSpPr>
        <p:spPr>
          <a:xfrm>
            <a:off x="1330364" y="95392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B11F846-A605-EAFA-4F50-1CFD0E808A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1216994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33911666-702D-F325-7E0E-9FF82D127E73}"/>
              </a:ext>
            </a:extLst>
          </p:cNvPr>
          <p:cNvSpPr txBox="1"/>
          <p:nvPr/>
        </p:nvSpPr>
        <p:spPr>
          <a:xfrm>
            <a:off x="3210354" y="122651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F20A6D3-A923-BD14-6E3D-B53BC498F141}"/>
              </a:ext>
            </a:extLst>
          </p:cNvPr>
          <p:cNvSpPr txBox="1"/>
          <p:nvPr/>
        </p:nvSpPr>
        <p:spPr>
          <a:xfrm>
            <a:off x="3148134" y="132471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E04DAD24-5A00-EEDF-A01E-F2281AFE8E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1226518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31D5BA78-DD4A-B457-968C-724CCABE0684}"/>
              </a:ext>
            </a:extLst>
          </p:cNvPr>
          <p:cNvSpPr txBox="1"/>
          <p:nvPr/>
        </p:nvSpPr>
        <p:spPr>
          <a:xfrm>
            <a:off x="5028124" y="123604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FCE0AD5-D715-FB91-E38E-CFCEB9032677}"/>
              </a:ext>
            </a:extLst>
          </p:cNvPr>
          <p:cNvSpPr txBox="1"/>
          <p:nvPr/>
        </p:nvSpPr>
        <p:spPr>
          <a:xfrm>
            <a:off x="4965904" y="133424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CC386CA9-ADD6-33D4-B03E-B1BAAA577D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1216018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A783D099-28F5-04B1-55F9-28178910AE01}"/>
              </a:ext>
            </a:extLst>
          </p:cNvPr>
          <p:cNvSpPr txBox="1"/>
          <p:nvPr/>
        </p:nvSpPr>
        <p:spPr>
          <a:xfrm>
            <a:off x="1392584" y="122554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18D1875-EFFF-D160-BB94-6FD3F9194275}"/>
              </a:ext>
            </a:extLst>
          </p:cNvPr>
          <p:cNvSpPr txBox="1"/>
          <p:nvPr/>
        </p:nvSpPr>
        <p:spPr>
          <a:xfrm>
            <a:off x="1330364" y="132374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855591B6-26C0-D424-A3F2-2349F68BB0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1586518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95F5BF41-566F-B2C5-DFD5-5DE3F27B0DE8}"/>
              </a:ext>
            </a:extLst>
          </p:cNvPr>
          <p:cNvSpPr txBox="1"/>
          <p:nvPr/>
        </p:nvSpPr>
        <p:spPr>
          <a:xfrm>
            <a:off x="3210354" y="159604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08373C1-DF3F-2124-D49B-414E9DE97E3D}"/>
              </a:ext>
            </a:extLst>
          </p:cNvPr>
          <p:cNvSpPr txBox="1"/>
          <p:nvPr/>
        </p:nvSpPr>
        <p:spPr>
          <a:xfrm>
            <a:off x="3148134" y="169424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6D13AFA1-9B6D-8FA9-67FA-EEED5A1E76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1596042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BDE0F034-3F9E-EA22-BD26-2662067B3479}"/>
              </a:ext>
            </a:extLst>
          </p:cNvPr>
          <p:cNvSpPr txBox="1"/>
          <p:nvPr/>
        </p:nvSpPr>
        <p:spPr>
          <a:xfrm>
            <a:off x="5028124" y="160556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42D9B121-100A-A7B8-186B-54BE7DA91385}"/>
              </a:ext>
            </a:extLst>
          </p:cNvPr>
          <p:cNvSpPr txBox="1"/>
          <p:nvPr/>
        </p:nvSpPr>
        <p:spPr>
          <a:xfrm>
            <a:off x="4965904" y="170376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04BD393C-9983-19F5-E553-2BBFB32D3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1585542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E1E85D74-E77D-C739-B5A3-37BF111CECB3}"/>
              </a:ext>
            </a:extLst>
          </p:cNvPr>
          <p:cNvSpPr txBox="1"/>
          <p:nvPr/>
        </p:nvSpPr>
        <p:spPr>
          <a:xfrm>
            <a:off x="1392584" y="159506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7B599EE-4003-CF57-4250-9B6FA72B5B39}"/>
              </a:ext>
            </a:extLst>
          </p:cNvPr>
          <p:cNvSpPr txBox="1"/>
          <p:nvPr/>
        </p:nvSpPr>
        <p:spPr>
          <a:xfrm>
            <a:off x="1330364" y="169326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4325CF33-4057-2FB5-ABAE-4E715DB95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1966542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8CD37F7-ACAD-3491-37E0-900689D58B96}"/>
              </a:ext>
            </a:extLst>
          </p:cNvPr>
          <p:cNvSpPr txBox="1"/>
          <p:nvPr/>
        </p:nvSpPr>
        <p:spPr>
          <a:xfrm>
            <a:off x="3210354" y="197606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088EEAFD-2B8D-9659-F22A-4A334DB79CEA}"/>
              </a:ext>
            </a:extLst>
          </p:cNvPr>
          <p:cNvSpPr txBox="1"/>
          <p:nvPr/>
        </p:nvSpPr>
        <p:spPr>
          <a:xfrm>
            <a:off x="3148134" y="207426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BA8E1BB6-46B5-42C7-412F-91876665A3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1976066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10A49C00-02B6-37ED-A325-8B61026E6E65}"/>
              </a:ext>
            </a:extLst>
          </p:cNvPr>
          <p:cNvSpPr txBox="1"/>
          <p:nvPr/>
        </p:nvSpPr>
        <p:spPr>
          <a:xfrm>
            <a:off x="5028124" y="198559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B597ABE-C157-A198-E7BD-4F15F5596B81}"/>
              </a:ext>
            </a:extLst>
          </p:cNvPr>
          <p:cNvSpPr txBox="1"/>
          <p:nvPr/>
        </p:nvSpPr>
        <p:spPr>
          <a:xfrm>
            <a:off x="4965904" y="208378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67086C3A-87B5-D4B3-D750-A858B5B42F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1965566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332D1D1D-B7B8-AD32-C2CC-B1E70C022DE3}"/>
              </a:ext>
            </a:extLst>
          </p:cNvPr>
          <p:cNvSpPr txBox="1"/>
          <p:nvPr/>
        </p:nvSpPr>
        <p:spPr>
          <a:xfrm>
            <a:off x="1392584" y="197509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F41907CD-D30B-F249-41C5-654936E377BE}"/>
              </a:ext>
            </a:extLst>
          </p:cNvPr>
          <p:cNvSpPr txBox="1"/>
          <p:nvPr/>
        </p:nvSpPr>
        <p:spPr>
          <a:xfrm>
            <a:off x="1330364" y="207328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56C39B09-7C69-40B7-3A06-D9A18A3CA7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2336066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E618B02A-6A66-5363-C617-3293CC2F3031}"/>
              </a:ext>
            </a:extLst>
          </p:cNvPr>
          <p:cNvSpPr txBox="1"/>
          <p:nvPr/>
        </p:nvSpPr>
        <p:spPr>
          <a:xfrm>
            <a:off x="3210354" y="234559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57B6ABEE-AB70-F968-CBC4-C9ED430D6256}"/>
              </a:ext>
            </a:extLst>
          </p:cNvPr>
          <p:cNvSpPr txBox="1"/>
          <p:nvPr/>
        </p:nvSpPr>
        <p:spPr>
          <a:xfrm>
            <a:off x="3148134" y="244378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343C327D-EC66-D347-1C71-CFD8A63504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2345590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CE72D142-9A91-22A7-3AF7-58FB82296CB9}"/>
              </a:ext>
            </a:extLst>
          </p:cNvPr>
          <p:cNvSpPr txBox="1"/>
          <p:nvPr/>
        </p:nvSpPr>
        <p:spPr>
          <a:xfrm>
            <a:off x="5028124" y="235511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73DF8D6-62BC-2115-5322-AE9413949897}"/>
              </a:ext>
            </a:extLst>
          </p:cNvPr>
          <p:cNvSpPr txBox="1"/>
          <p:nvPr/>
        </p:nvSpPr>
        <p:spPr>
          <a:xfrm>
            <a:off x="4965904" y="245331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21735F19-5163-EFDB-56D0-B507091566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2335090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102CC800-8946-E04D-B475-783A79517659}"/>
              </a:ext>
            </a:extLst>
          </p:cNvPr>
          <p:cNvSpPr txBox="1"/>
          <p:nvPr/>
        </p:nvSpPr>
        <p:spPr>
          <a:xfrm>
            <a:off x="1392584" y="234461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7A98EB3-8109-5B58-0C8A-D6F2835A46A5}"/>
              </a:ext>
            </a:extLst>
          </p:cNvPr>
          <p:cNvSpPr txBox="1"/>
          <p:nvPr/>
        </p:nvSpPr>
        <p:spPr>
          <a:xfrm>
            <a:off x="1330364" y="244281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E60277FC-E51E-0A9C-ED5C-D5C2907940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2705880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35B9F96C-BD64-C833-885F-ABF280810C6F}"/>
              </a:ext>
            </a:extLst>
          </p:cNvPr>
          <p:cNvSpPr txBox="1"/>
          <p:nvPr/>
        </p:nvSpPr>
        <p:spPr>
          <a:xfrm>
            <a:off x="3210354" y="271540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44A604D-461F-A8C2-80E1-CD47C3C39C9A}"/>
              </a:ext>
            </a:extLst>
          </p:cNvPr>
          <p:cNvSpPr txBox="1"/>
          <p:nvPr/>
        </p:nvSpPr>
        <p:spPr>
          <a:xfrm>
            <a:off x="3148134" y="281360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BAEE5FD7-ABC8-C2F1-CD37-BE7978AEC6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2715404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1CE7394C-6A8F-F208-D5FC-C7DF111030D2}"/>
              </a:ext>
            </a:extLst>
          </p:cNvPr>
          <p:cNvSpPr txBox="1"/>
          <p:nvPr/>
        </p:nvSpPr>
        <p:spPr>
          <a:xfrm>
            <a:off x="5028124" y="272492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91F428A9-4D8E-74F6-88DE-2289F0AB9B0C}"/>
              </a:ext>
            </a:extLst>
          </p:cNvPr>
          <p:cNvSpPr txBox="1"/>
          <p:nvPr/>
        </p:nvSpPr>
        <p:spPr>
          <a:xfrm>
            <a:off x="4965904" y="282312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C0395F5-D811-A094-7472-06FEDC0E29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2704904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E350D38F-C714-F00E-F058-945E77F853B7}"/>
              </a:ext>
            </a:extLst>
          </p:cNvPr>
          <p:cNvSpPr txBox="1"/>
          <p:nvPr/>
        </p:nvSpPr>
        <p:spPr>
          <a:xfrm>
            <a:off x="1392584" y="271442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6F4DAE1E-D6EF-AB91-5FB8-C79F9DD2390A}"/>
              </a:ext>
            </a:extLst>
          </p:cNvPr>
          <p:cNvSpPr txBox="1"/>
          <p:nvPr/>
        </p:nvSpPr>
        <p:spPr>
          <a:xfrm>
            <a:off x="1330364" y="281262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DC0CC781-19F5-AEBA-1DD2-7434D60EE7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3075404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9F109792-4969-623C-B9AE-07F775FBD775}"/>
              </a:ext>
            </a:extLst>
          </p:cNvPr>
          <p:cNvSpPr txBox="1"/>
          <p:nvPr/>
        </p:nvSpPr>
        <p:spPr>
          <a:xfrm>
            <a:off x="3210354" y="308492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52B2D477-C700-9242-D6D3-3B0F8D59DF6B}"/>
              </a:ext>
            </a:extLst>
          </p:cNvPr>
          <p:cNvSpPr txBox="1"/>
          <p:nvPr/>
        </p:nvSpPr>
        <p:spPr>
          <a:xfrm>
            <a:off x="3148134" y="318312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416063B2-FE42-4004-C473-5BB205A490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3084928"/>
            <a:ext cx="1800000" cy="36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7673E0DD-B0A1-8851-D1AE-B67D0A54322C}"/>
              </a:ext>
            </a:extLst>
          </p:cNvPr>
          <p:cNvSpPr txBox="1"/>
          <p:nvPr/>
        </p:nvSpPr>
        <p:spPr>
          <a:xfrm>
            <a:off x="5028124" y="309445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97FA2B84-E462-2F08-3E8D-308F6F9CC6E1}"/>
              </a:ext>
            </a:extLst>
          </p:cNvPr>
          <p:cNvSpPr txBox="1"/>
          <p:nvPr/>
        </p:nvSpPr>
        <p:spPr>
          <a:xfrm>
            <a:off x="4965904" y="319265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C57127F7-AFD0-69FB-0F92-36F96BC7C7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3074428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DCCB06E4-1776-1619-B4A9-AF9C42F765F9}"/>
              </a:ext>
            </a:extLst>
          </p:cNvPr>
          <p:cNvSpPr txBox="1"/>
          <p:nvPr/>
        </p:nvSpPr>
        <p:spPr>
          <a:xfrm>
            <a:off x="1392584" y="308395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1F35C5C5-4DBD-D384-2115-798E500DB6ED}"/>
              </a:ext>
            </a:extLst>
          </p:cNvPr>
          <p:cNvSpPr txBox="1"/>
          <p:nvPr/>
        </p:nvSpPr>
        <p:spPr>
          <a:xfrm>
            <a:off x="1330364" y="318215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D92F58D7-CE5A-C309-CFFE-79B0D50CEA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3455428"/>
            <a:ext cx="1800000" cy="36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B36B7CFC-58C9-6A49-CDDD-6654D992BD2A}"/>
              </a:ext>
            </a:extLst>
          </p:cNvPr>
          <p:cNvSpPr txBox="1"/>
          <p:nvPr/>
        </p:nvSpPr>
        <p:spPr>
          <a:xfrm>
            <a:off x="3210354" y="346495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62CD6D81-068B-E015-6572-D2719C7DB864}"/>
              </a:ext>
            </a:extLst>
          </p:cNvPr>
          <p:cNvSpPr txBox="1"/>
          <p:nvPr/>
        </p:nvSpPr>
        <p:spPr>
          <a:xfrm>
            <a:off x="3148134" y="356315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6739D2FA-B0AC-856C-83BC-700BC8372D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3464952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CAD05709-3567-EF2C-50F5-5F18E90F2CD5}"/>
              </a:ext>
            </a:extLst>
          </p:cNvPr>
          <p:cNvSpPr txBox="1"/>
          <p:nvPr/>
        </p:nvSpPr>
        <p:spPr>
          <a:xfrm>
            <a:off x="5028124" y="347447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FC90341B-1A9F-0A70-DA74-833CEC5793D5}"/>
              </a:ext>
            </a:extLst>
          </p:cNvPr>
          <p:cNvSpPr txBox="1"/>
          <p:nvPr/>
        </p:nvSpPr>
        <p:spPr>
          <a:xfrm>
            <a:off x="4965904" y="357267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71A1B4AF-F701-2C01-94C3-8B679D3135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3454452"/>
            <a:ext cx="1800000" cy="36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43E0D249-5256-E321-278F-9B3D78AB80E9}"/>
              </a:ext>
            </a:extLst>
          </p:cNvPr>
          <p:cNvSpPr txBox="1"/>
          <p:nvPr/>
        </p:nvSpPr>
        <p:spPr>
          <a:xfrm>
            <a:off x="1392584" y="346397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89C370C9-2251-D30B-9047-BFA2C113F2E7}"/>
              </a:ext>
            </a:extLst>
          </p:cNvPr>
          <p:cNvSpPr txBox="1"/>
          <p:nvPr/>
        </p:nvSpPr>
        <p:spPr>
          <a:xfrm>
            <a:off x="1330364" y="356217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62D2D0B1-F82C-A387-E028-77B1A31412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3824952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EF6654F8-E349-F191-25EC-391F0099E287}"/>
              </a:ext>
            </a:extLst>
          </p:cNvPr>
          <p:cNvSpPr txBox="1"/>
          <p:nvPr/>
        </p:nvSpPr>
        <p:spPr>
          <a:xfrm>
            <a:off x="3210354" y="383447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32CF8F76-CDC6-BBE9-B835-1E43A2DF4CE7}"/>
              </a:ext>
            </a:extLst>
          </p:cNvPr>
          <p:cNvSpPr txBox="1"/>
          <p:nvPr/>
        </p:nvSpPr>
        <p:spPr>
          <a:xfrm>
            <a:off x="3148134" y="393267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2003D029-5369-2F6A-BD70-B5369D7E60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3834476"/>
            <a:ext cx="1800000" cy="36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86DB6E65-3901-F400-5181-8B4E7CB3B5A6}"/>
              </a:ext>
            </a:extLst>
          </p:cNvPr>
          <p:cNvSpPr txBox="1"/>
          <p:nvPr/>
        </p:nvSpPr>
        <p:spPr>
          <a:xfrm>
            <a:off x="5028124" y="384400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FDC8491C-4583-B6EB-3CAA-09555C906F23}"/>
              </a:ext>
            </a:extLst>
          </p:cNvPr>
          <p:cNvSpPr txBox="1"/>
          <p:nvPr/>
        </p:nvSpPr>
        <p:spPr>
          <a:xfrm>
            <a:off x="4965904" y="394219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7D970388-9B56-3AED-6366-FC6A8D5755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3823976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CB1ABABD-8C1E-D13F-6A07-A4F84D94D29C}"/>
              </a:ext>
            </a:extLst>
          </p:cNvPr>
          <p:cNvSpPr txBox="1"/>
          <p:nvPr/>
        </p:nvSpPr>
        <p:spPr>
          <a:xfrm>
            <a:off x="1392584" y="383350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D297B010-0879-C6E8-9E51-2056D3E82B83}"/>
              </a:ext>
            </a:extLst>
          </p:cNvPr>
          <p:cNvSpPr txBox="1"/>
          <p:nvPr/>
        </p:nvSpPr>
        <p:spPr>
          <a:xfrm>
            <a:off x="1330364" y="393169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AA93BF68-A5E8-DFEE-7B69-A20D812D32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4194766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BE1261E0-A9A5-704F-AAEB-187C9CE9262C}"/>
              </a:ext>
            </a:extLst>
          </p:cNvPr>
          <p:cNvSpPr txBox="1"/>
          <p:nvPr/>
        </p:nvSpPr>
        <p:spPr>
          <a:xfrm>
            <a:off x="3210354" y="420429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E7247757-7637-24F5-A80C-E5C33DE6D388}"/>
              </a:ext>
            </a:extLst>
          </p:cNvPr>
          <p:cNvSpPr txBox="1"/>
          <p:nvPr/>
        </p:nvSpPr>
        <p:spPr>
          <a:xfrm>
            <a:off x="3148134" y="430248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BE2E12C0-5D32-BD79-30F6-D65EA2AB26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4204290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C3CDCD1A-F555-8BAD-C213-FADDD8C59332}"/>
              </a:ext>
            </a:extLst>
          </p:cNvPr>
          <p:cNvSpPr txBox="1"/>
          <p:nvPr/>
        </p:nvSpPr>
        <p:spPr>
          <a:xfrm>
            <a:off x="5028124" y="421381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8107EF9B-3005-B9F5-05FA-BD29FEF962CE}"/>
              </a:ext>
            </a:extLst>
          </p:cNvPr>
          <p:cNvSpPr txBox="1"/>
          <p:nvPr/>
        </p:nvSpPr>
        <p:spPr>
          <a:xfrm>
            <a:off x="4965904" y="431201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99" name="Imagen 98">
            <a:extLst>
              <a:ext uri="{FF2B5EF4-FFF2-40B4-BE49-F238E27FC236}">
                <a16:creationId xmlns:a16="http://schemas.microsoft.com/office/drawing/2014/main" id="{253FB6C1-78FB-BD4D-575E-448C672D86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4193790"/>
            <a:ext cx="1800000" cy="360000"/>
          </a:xfrm>
          <a:prstGeom prst="rect">
            <a:avLst/>
          </a:prstGeom>
        </p:spPr>
      </p:pic>
      <p:sp>
        <p:nvSpPr>
          <p:cNvPr id="100" name="CuadroTexto 99">
            <a:extLst>
              <a:ext uri="{FF2B5EF4-FFF2-40B4-BE49-F238E27FC236}">
                <a16:creationId xmlns:a16="http://schemas.microsoft.com/office/drawing/2014/main" id="{DF5F780E-0CB4-0301-F827-AEEEFFEF74C4}"/>
              </a:ext>
            </a:extLst>
          </p:cNvPr>
          <p:cNvSpPr txBox="1"/>
          <p:nvPr/>
        </p:nvSpPr>
        <p:spPr>
          <a:xfrm>
            <a:off x="1392584" y="420331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9A0FF757-A94E-B93D-E80B-E9CFE3939B84}"/>
              </a:ext>
            </a:extLst>
          </p:cNvPr>
          <p:cNvSpPr txBox="1"/>
          <p:nvPr/>
        </p:nvSpPr>
        <p:spPr>
          <a:xfrm>
            <a:off x="1330364" y="430151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9C401A95-3108-959B-E41C-C9DFAF67A9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4564290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903F5BDD-FE4A-7B41-48C8-F3C7C6BB1BFF}"/>
              </a:ext>
            </a:extLst>
          </p:cNvPr>
          <p:cNvSpPr txBox="1"/>
          <p:nvPr/>
        </p:nvSpPr>
        <p:spPr>
          <a:xfrm>
            <a:off x="3210354" y="457381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3835D1E0-F995-40B1-49DD-5EB9DC2EB6CE}"/>
              </a:ext>
            </a:extLst>
          </p:cNvPr>
          <p:cNvSpPr txBox="1"/>
          <p:nvPr/>
        </p:nvSpPr>
        <p:spPr>
          <a:xfrm>
            <a:off x="3148134" y="467201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0F920DC2-7018-421C-7442-CD0C2AC14F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4573814"/>
            <a:ext cx="1800000" cy="36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02B3E99D-5356-F668-800D-3DEFBD3EACD1}"/>
              </a:ext>
            </a:extLst>
          </p:cNvPr>
          <p:cNvSpPr txBox="1"/>
          <p:nvPr/>
        </p:nvSpPr>
        <p:spPr>
          <a:xfrm>
            <a:off x="5028124" y="458333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D5B6D95B-440D-C96C-2CE2-BC77CFE8F646}"/>
              </a:ext>
            </a:extLst>
          </p:cNvPr>
          <p:cNvSpPr txBox="1"/>
          <p:nvPr/>
        </p:nvSpPr>
        <p:spPr>
          <a:xfrm>
            <a:off x="4965904" y="468153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F0CBFC10-302D-379C-363C-668D70E4A6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4563314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CE4CC57C-E8FA-54DF-853B-D7D4804AAAE3}"/>
              </a:ext>
            </a:extLst>
          </p:cNvPr>
          <p:cNvSpPr txBox="1"/>
          <p:nvPr/>
        </p:nvSpPr>
        <p:spPr>
          <a:xfrm>
            <a:off x="1392584" y="457283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CEF580B1-7E68-A945-0C80-3F0B38261A4E}"/>
              </a:ext>
            </a:extLst>
          </p:cNvPr>
          <p:cNvSpPr txBox="1"/>
          <p:nvPr/>
        </p:nvSpPr>
        <p:spPr>
          <a:xfrm>
            <a:off x="1330364" y="467103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A94033F5-90EA-641A-B152-33A38B070B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4944314"/>
            <a:ext cx="1800000" cy="36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A251E32B-F0AC-640B-2BE2-F7BB51AECC5B}"/>
              </a:ext>
            </a:extLst>
          </p:cNvPr>
          <p:cNvSpPr txBox="1"/>
          <p:nvPr/>
        </p:nvSpPr>
        <p:spPr>
          <a:xfrm>
            <a:off x="3210354" y="4953838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D9AEBAB8-C67C-9A78-6F06-6E397236C84C}"/>
              </a:ext>
            </a:extLst>
          </p:cNvPr>
          <p:cNvSpPr txBox="1"/>
          <p:nvPr/>
        </p:nvSpPr>
        <p:spPr>
          <a:xfrm>
            <a:off x="3148134" y="5052036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DE12C0D5-2551-15FE-C583-F04EA51E17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4953838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22FC796E-4982-D84D-083C-8DDDB7FC281E}"/>
              </a:ext>
            </a:extLst>
          </p:cNvPr>
          <p:cNvSpPr txBox="1"/>
          <p:nvPr/>
        </p:nvSpPr>
        <p:spPr>
          <a:xfrm>
            <a:off x="5028124" y="496336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EA73D882-79D4-E120-4A58-569E8EF83544}"/>
              </a:ext>
            </a:extLst>
          </p:cNvPr>
          <p:cNvSpPr txBox="1"/>
          <p:nvPr/>
        </p:nvSpPr>
        <p:spPr>
          <a:xfrm>
            <a:off x="4965904" y="506156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EFD15420-86B6-FF99-2B05-75EBD8AE4E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4943338"/>
            <a:ext cx="1800000" cy="36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64E6BD35-004B-7362-B7FB-4B3390ECA79D}"/>
              </a:ext>
            </a:extLst>
          </p:cNvPr>
          <p:cNvSpPr txBox="1"/>
          <p:nvPr/>
        </p:nvSpPr>
        <p:spPr>
          <a:xfrm>
            <a:off x="1392584" y="495286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2F212E38-8959-6857-3E9A-692518664019}"/>
              </a:ext>
            </a:extLst>
          </p:cNvPr>
          <p:cNvSpPr txBox="1"/>
          <p:nvPr/>
        </p:nvSpPr>
        <p:spPr>
          <a:xfrm>
            <a:off x="1330364" y="505106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02B2A52A-D0F0-4DA0-28D9-4BBAB53166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5313838"/>
            <a:ext cx="1800000" cy="36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76D63475-4443-479D-BF95-E21B4728161C}"/>
              </a:ext>
            </a:extLst>
          </p:cNvPr>
          <p:cNvSpPr txBox="1"/>
          <p:nvPr/>
        </p:nvSpPr>
        <p:spPr>
          <a:xfrm>
            <a:off x="3210354" y="5323362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8968B646-D9B3-F4CD-984E-4D76D2F93001}"/>
              </a:ext>
            </a:extLst>
          </p:cNvPr>
          <p:cNvSpPr txBox="1"/>
          <p:nvPr/>
        </p:nvSpPr>
        <p:spPr>
          <a:xfrm>
            <a:off x="3148134" y="5421560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995C3CEA-3A1F-75EE-1C7A-A536368825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5323362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D3313731-23D6-48D3-6582-931D2B41E9FB}"/>
              </a:ext>
            </a:extLst>
          </p:cNvPr>
          <p:cNvSpPr txBox="1"/>
          <p:nvPr/>
        </p:nvSpPr>
        <p:spPr>
          <a:xfrm>
            <a:off x="5028124" y="533288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B307B228-9D09-32E8-7661-EE496B5C07A8}"/>
              </a:ext>
            </a:extLst>
          </p:cNvPr>
          <p:cNvSpPr txBox="1"/>
          <p:nvPr/>
        </p:nvSpPr>
        <p:spPr>
          <a:xfrm>
            <a:off x="4965904" y="543108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CB86FB56-01FC-2C60-DC4C-8D6F6F4686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5312862"/>
            <a:ext cx="1800000" cy="36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1E0AE873-7656-654A-B8FE-6DF67755DDFA}"/>
              </a:ext>
            </a:extLst>
          </p:cNvPr>
          <p:cNvSpPr txBox="1"/>
          <p:nvPr/>
        </p:nvSpPr>
        <p:spPr>
          <a:xfrm>
            <a:off x="1392584" y="532238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482E8DC6-6812-E77F-B23F-E861F46F51CC}"/>
              </a:ext>
            </a:extLst>
          </p:cNvPr>
          <p:cNvSpPr txBox="1"/>
          <p:nvPr/>
        </p:nvSpPr>
        <p:spPr>
          <a:xfrm>
            <a:off x="1330364" y="542058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13C41FE9-9450-924D-C57A-4DF5C872B3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5683652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139A4000-993E-5691-38B1-A8A617603E11}"/>
              </a:ext>
            </a:extLst>
          </p:cNvPr>
          <p:cNvSpPr txBox="1"/>
          <p:nvPr/>
        </p:nvSpPr>
        <p:spPr>
          <a:xfrm>
            <a:off x="3210354" y="5693176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EDB55546-68B6-717E-2C27-CBCE55C124CB}"/>
              </a:ext>
            </a:extLst>
          </p:cNvPr>
          <p:cNvSpPr txBox="1"/>
          <p:nvPr/>
        </p:nvSpPr>
        <p:spPr>
          <a:xfrm>
            <a:off x="3148134" y="5791374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C4EC3485-8E68-D384-B50E-588D807F0B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5693176"/>
            <a:ext cx="1800000" cy="36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84DC8A17-0E44-EB90-2EB2-AA6F252C2108}"/>
              </a:ext>
            </a:extLst>
          </p:cNvPr>
          <p:cNvSpPr txBox="1"/>
          <p:nvPr/>
        </p:nvSpPr>
        <p:spPr>
          <a:xfrm>
            <a:off x="5028124" y="570270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AE99934B-E9AB-0E6B-CC6B-EDEB2704850A}"/>
              </a:ext>
            </a:extLst>
          </p:cNvPr>
          <p:cNvSpPr txBox="1"/>
          <p:nvPr/>
        </p:nvSpPr>
        <p:spPr>
          <a:xfrm>
            <a:off x="4965904" y="580089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6533DED5-707C-5340-6D46-0100E51BA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5682676"/>
            <a:ext cx="1800000" cy="36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2180969-A0A7-7B1D-C296-750784659361}"/>
              </a:ext>
            </a:extLst>
          </p:cNvPr>
          <p:cNvSpPr txBox="1"/>
          <p:nvPr/>
        </p:nvSpPr>
        <p:spPr>
          <a:xfrm>
            <a:off x="1392584" y="569220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FB0DC4D-D873-A9E2-250F-853F0B6F1B25}"/>
              </a:ext>
            </a:extLst>
          </p:cNvPr>
          <p:cNvSpPr txBox="1"/>
          <p:nvPr/>
        </p:nvSpPr>
        <p:spPr>
          <a:xfrm>
            <a:off x="1330364" y="579039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AF2F5745-4DD8-4565-3FEC-2D3381F73A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6053176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E42EA18C-56B9-BFF5-5B58-96D7CB199D5D}"/>
              </a:ext>
            </a:extLst>
          </p:cNvPr>
          <p:cNvSpPr txBox="1"/>
          <p:nvPr/>
        </p:nvSpPr>
        <p:spPr>
          <a:xfrm>
            <a:off x="3210354" y="6062700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47AF6436-A8B6-8C70-9ECE-73B161D8F12B}"/>
              </a:ext>
            </a:extLst>
          </p:cNvPr>
          <p:cNvSpPr txBox="1"/>
          <p:nvPr/>
        </p:nvSpPr>
        <p:spPr>
          <a:xfrm>
            <a:off x="3148134" y="6160898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28741154-F7D0-8404-2537-A5953F7BB1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6062700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CE4601C4-5801-C0AF-D5B6-C192941A0A0A}"/>
              </a:ext>
            </a:extLst>
          </p:cNvPr>
          <p:cNvSpPr txBox="1"/>
          <p:nvPr/>
        </p:nvSpPr>
        <p:spPr>
          <a:xfrm>
            <a:off x="5028124" y="607222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7EED37F7-FE36-CEE6-0C58-DE0FFB4EE3C5}"/>
              </a:ext>
            </a:extLst>
          </p:cNvPr>
          <p:cNvSpPr txBox="1"/>
          <p:nvPr/>
        </p:nvSpPr>
        <p:spPr>
          <a:xfrm>
            <a:off x="4965904" y="617042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C8D2A52F-EDB0-1FC6-D9FD-2C8444B18D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6052200"/>
            <a:ext cx="1800000" cy="36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7BAA3129-6221-529C-A7ED-BEB54E79B48E}"/>
              </a:ext>
            </a:extLst>
          </p:cNvPr>
          <p:cNvSpPr txBox="1"/>
          <p:nvPr/>
        </p:nvSpPr>
        <p:spPr>
          <a:xfrm>
            <a:off x="1392584" y="6061724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BB794733-CEF9-C2DF-C403-97E47D8C0EEA}"/>
              </a:ext>
            </a:extLst>
          </p:cNvPr>
          <p:cNvSpPr txBox="1"/>
          <p:nvPr/>
        </p:nvSpPr>
        <p:spPr>
          <a:xfrm>
            <a:off x="1330364" y="6159922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489DEAC1-282E-7BB4-A7AC-B3BCF27947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6430667"/>
            <a:ext cx="1800000" cy="36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BBA11E34-33DE-9B49-0DD2-7580FAD8250D}"/>
              </a:ext>
            </a:extLst>
          </p:cNvPr>
          <p:cNvSpPr txBox="1"/>
          <p:nvPr/>
        </p:nvSpPr>
        <p:spPr>
          <a:xfrm>
            <a:off x="3210354" y="6440191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929AC490-F86D-DEC8-56B8-5B791B0873CB}"/>
              </a:ext>
            </a:extLst>
          </p:cNvPr>
          <p:cNvSpPr txBox="1"/>
          <p:nvPr/>
        </p:nvSpPr>
        <p:spPr>
          <a:xfrm>
            <a:off x="3148134" y="6538389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1299229F-809D-F426-5A0E-606C8AB4F9B1}"/>
              </a:ext>
            </a:extLst>
          </p:cNvPr>
          <p:cNvSpPr txBox="1"/>
          <p:nvPr/>
        </p:nvSpPr>
        <p:spPr>
          <a:xfrm>
            <a:off x="5028124" y="6449715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FA523F7E-E72C-4B61-3458-60DB08BD92B8}"/>
              </a:ext>
            </a:extLst>
          </p:cNvPr>
          <p:cNvSpPr txBox="1"/>
          <p:nvPr/>
        </p:nvSpPr>
        <p:spPr>
          <a:xfrm>
            <a:off x="4965904" y="6547913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74837A05-4B1C-B6F7-5886-3AF53814EB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6429691"/>
            <a:ext cx="1800000" cy="36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6D5F8B55-955D-1518-7724-6B8EAEF7994F}"/>
              </a:ext>
            </a:extLst>
          </p:cNvPr>
          <p:cNvSpPr txBox="1"/>
          <p:nvPr/>
        </p:nvSpPr>
        <p:spPr>
          <a:xfrm>
            <a:off x="1392584" y="6439215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C653812B-302F-03A7-05AB-C8FB341FFBB0}"/>
              </a:ext>
            </a:extLst>
          </p:cNvPr>
          <p:cNvSpPr txBox="1"/>
          <p:nvPr/>
        </p:nvSpPr>
        <p:spPr>
          <a:xfrm>
            <a:off x="1330364" y="6537413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FBDD260B-01C5-95CF-AB76-6008AE961F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6800481"/>
            <a:ext cx="1800000" cy="36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1E24C1B2-7EF9-C12F-429F-C50327CFBC36}"/>
              </a:ext>
            </a:extLst>
          </p:cNvPr>
          <p:cNvSpPr txBox="1"/>
          <p:nvPr/>
        </p:nvSpPr>
        <p:spPr>
          <a:xfrm>
            <a:off x="3210354" y="6810005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DA1E9B29-9288-0F58-4A87-2A5F7FFC4A30}"/>
              </a:ext>
            </a:extLst>
          </p:cNvPr>
          <p:cNvSpPr txBox="1"/>
          <p:nvPr/>
        </p:nvSpPr>
        <p:spPr>
          <a:xfrm>
            <a:off x="3148134" y="6908203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D18DB5DA-B863-B27B-746F-0E48B177A1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6810005"/>
            <a:ext cx="1800000" cy="36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68011285-96F7-B14C-62FC-ADBD9BF88B19}"/>
              </a:ext>
            </a:extLst>
          </p:cNvPr>
          <p:cNvSpPr txBox="1"/>
          <p:nvPr/>
        </p:nvSpPr>
        <p:spPr>
          <a:xfrm>
            <a:off x="5028124" y="6819529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4F431AF9-F8B7-803F-16F6-1D70D1F130A9}"/>
              </a:ext>
            </a:extLst>
          </p:cNvPr>
          <p:cNvSpPr txBox="1"/>
          <p:nvPr/>
        </p:nvSpPr>
        <p:spPr>
          <a:xfrm>
            <a:off x="4965904" y="6917727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ED88FC8F-1E10-54F5-C44A-630A85F11C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6799505"/>
            <a:ext cx="1800000" cy="36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26F5E3CE-41B7-6216-C30C-9174136E9586}"/>
              </a:ext>
            </a:extLst>
          </p:cNvPr>
          <p:cNvSpPr txBox="1"/>
          <p:nvPr/>
        </p:nvSpPr>
        <p:spPr>
          <a:xfrm>
            <a:off x="1392584" y="6809029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054D13FF-4202-8ECF-DB37-C7F56BA415DC}"/>
              </a:ext>
            </a:extLst>
          </p:cNvPr>
          <p:cNvSpPr txBox="1"/>
          <p:nvPr/>
        </p:nvSpPr>
        <p:spPr>
          <a:xfrm>
            <a:off x="1330364" y="6907227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9081483B-FC64-FCB2-3905-157C71032A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7170005"/>
            <a:ext cx="1800000" cy="36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7F0F6A92-BEC9-7488-0066-6FC788A29F48}"/>
              </a:ext>
            </a:extLst>
          </p:cNvPr>
          <p:cNvSpPr txBox="1"/>
          <p:nvPr/>
        </p:nvSpPr>
        <p:spPr>
          <a:xfrm>
            <a:off x="3210354" y="7179529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20A2E562-6442-3A15-FCF9-D9EED65472BB}"/>
              </a:ext>
            </a:extLst>
          </p:cNvPr>
          <p:cNvSpPr txBox="1"/>
          <p:nvPr/>
        </p:nvSpPr>
        <p:spPr>
          <a:xfrm>
            <a:off x="3148134" y="7277727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054D7176-F82D-EA5B-9D59-05C6B6CAF8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7179529"/>
            <a:ext cx="1800000" cy="36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AB71B9C1-ABB4-8D43-3E39-0529A3A42B92}"/>
              </a:ext>
            </a:extLst>
          </p:cNvPr>
          <p:cNvSpPr txBox="1"/>
          <p:nvPr/>
        </p:nvSpPr>
        <p:spPr>
          <a:xfrm>
            <a:off x="5028124" y="7189053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BBA24C1A-C26B-A89E-B110-44CA99998D5D}"/>
              </a:ext>
            </a:extLst>
          </p:cNvPr>
          <p:cNvSpPr txBox="1"/>
          <p:nvPr/>
        </p:nvSpPr>
        <p:spPr>
          <a:xfrm>
            <a:off x="4965904" y="7287251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70" name="Imagen 169">
            <a:extLst>
              <a:ext uri="{FF2B5EF4-FFF2-40B4-BE49-F238E27FC236}">
                <a16:creationId xmlns:a16="http://schemas.microsoft.com/office/drawing/2014/main" id="{0EE5FC45-947E-7BAA-526F-7B98264903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7169029"/>
            <a:ext cx="1800000" cy="36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E27135E6-2F51-81A2-9C67-615EACFA5C37}"/>
              </a:ext>
            </a:extLst>
          </p:cNvPr>
          <p:cNvSpPr txBox="1"/>
          <p:nvPr/>
        </p:nvSpPr>
        <p:spPr>
          <a:xfrm>
            <a:off x="1392584" y="7178553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0F7BF01F-3528-B8A0-5D3F-46C529482748}"/>
              </a:ext>
            </a:extLst>
          </p:cNvPr>
          <p:cNvSpPr txBox="1"/>
          <p:nvPr/>
        </p:nvSpPr>
        <p:spPr>
          <a:xfrm>
            <a:off x="1330364" y="7276751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D643AEFD-F84E-E966-00FE-7F78F1022C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7550029"/>
            <a:ext cx="1800000" cy="36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D4E3C547-8F57-235E-946F-C2A2CF798368}"/>
              </a:ext>
            </a:extLst>
          </p:cNvPr>
          <p:cNvSpPr txBox="1"/>
          <p:nvPr/>
        </p:nvSpPr>
        <p:spPr>
          <a:xfrm>
            <a:off x="3210354" y="7559553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07FD2C5F-F1C1-CDE3-4E37-154947BF81E5}"/>
              </a:ext>
            </a:extLst>
          </p:cNvPr>
          <p:cNvSpPr txBox="1"/>
          <p:nvPr/>
        </p:nvSpPr>
        <p:spPr>
          <a:xfrm>
            <a:off x="3148134" y="7657751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27DFFF26-ED4B-3987-9177-C573CA0399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7559553"/>
            <a:ext cx="1800000" cy="36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B4EC418D-3E6C-5EA0-761C-FE4FBA700711}"/>
              </a:ext>
            </a:extLst>
          </p:cNvPr>
          <p:cNvSpPr txBox="1"/>
          <p:nvPr/>
        </p:nvSpPr>
        <p:spPr>
          <a:xfrm>
            <a:off x="5028124" y="7569077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FA05D55E-CE43-48A3-8996-E75DAEEAA92D}"/>
              </a:ext>
            </a:extLst>
          </p:cNvPr>
          <p:cNvSpPr txBox="1"/>
          <p:nvPr/>
        </p:nvSpPr>
        <p:spPr>
          <a:xfrm>
            <a:off x="4965904" y="7667275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24893E2C-1D2F-9099-A998-AF8EE31F9E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7549053"/>
            <a:ext cx="1800000" cy="36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508D6916-9752-0DD0-B0D0-BD6372FBDA79}"/>
              </a:ext>
            </a:extLst>
          </p:cNvPr>
          <p:cNvSpPr txBox="1"/>
          <p:nvPr/>
        </p:nvSpPr>
        <p:spPr>
          <a:xfrm>
            <a:off x="1392584" y="7558577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015C77C5-ED70-4A8D-1250-59A5A78BE080}"/>
              </a:ext>
            </a:extLst>
          </p:cNvPr>
          <p:cNvSpPr txBox="1"/>
          <p:nvPr/>
        </p:nvSpPr>
        <p:spPr>
          <a:xfrm>
            <a:off x="1330364" y="7656775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05E4E519-C61A-9D0D-B895-F1AFA30BAA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500" y="7919553"/>
            <a:ext cx="1800000" cy="36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E3ABAE4D-7D58-A9BE-CAD0-2A67B05116E9}"/>
              </a:ext>
            </a:extLst>
          </p:cNvPr>
          <p:cNvSpPr txBox="1"/>
          <p:nvPr/>
        </p:nvSpPr>
        <p:spPr>
          <a:xfrm>
            <a:off x="3210354" y="7929077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EC12D9C1-84BC-84D4-2E28-FB6C87E2EA60}"/>
              </a:ext>
            </a:extLst>
          </p:cNvPr>
          <p:cNvSpPr txBox="1"/>
          <p:nvPr/>
        </p:nvSpPr>
        <p:spPr>
          <a:xfrm>
            <a:off x="3148134" y="8027275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5" name="Imagen 184">
            <a:extLst>
              <a:ext uri="{FF2B5EF4-FFF2-40B4-BE49-F238E27FC236}">
                <a16:creationId xmlns:a16="http://schemas.microsoft.com/office/drawing/2014/main" id="{45085E4A-FEAD-E76A-80EA-F5B0F4C99F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270" y="7929077"/>
            <a:ext cx="1800000" cy="360000"/>
          </a:xfrm>
          <a:prstGeom prst="rect">
            <a:avLst/>
          </a:prstGeom>
        </p:spPr>
      </p:pic>
      <p:sp>
        <p:nvSpPr>
          <p:cNvPr id="186" name="CuadroTexto 185">
            <a:extLst>
              <a:ext uri="{FF2B5EF4-FFF2-40B4-BE49-F238E27FC236}">
                <a16:creationId xmlns:a16="http://schemas.microsoft.com/office/drawing/2014/main" id="{B6616004-75E2-880F-152D-6C469DA3D1D5}"/>
              </a:ext>
            </a:extLst>
          </p:cNvPr>
          <p:cNvSpPr txBox="1"/>
          <p:nvPr/>
        </p:nvSpPr>
        <p:spPr>
          <a:xfrm>
            <a:off x="5028124" y="7938601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6452C322-68CA-1685-993E-A607CFD9DABF}"/>
              </a:ext>
            </a:extLst>
          </p:cNvPr>
          <p:cNvSpPr txBox="1"/>
          <p:nvPr/>
        </p:nvSpPr>
        <p:spPr>
          <a:xfrm>
            <a:off x="4965904" y="8036799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AAAAE6E5-8F92-F4E6-E580-A8C7E9390C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30" y="7918577"/>
            <a:ext cx="1800000" cy="36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32C2FE9D-B5AE-9F62-5DF1-A6FD358A748A}"/>
              </a:ext>
            </a:extLst>
          </p:cNvPr>
          <p:cNvSpPr txBox="1"/>
          <p:nvPr/>
        </p:nvSpPr>
        <p:spPr>
          <a:xfrm>
            <a:off x="1392584" y="7928101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Cheap Potatoes Black" panose="03000600000000000000" pitchFamily="66" charset="0"/>
              </a:rPr>
              <a:t>Santiago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5105FC6E-1224-7EA3-9CDC-B2150A876328}"/>
              </a:ext>
            </a:extLst>
          </p:cNvPr>
          <p:cNvSpPr txBox="1"/>
          <p:nvPr/>
        </p:nvSpPr>
        <p:spPr>
          <a:xfrm>
            <a:off x="1330364" y="8026299"/>
            <a:ext cx="979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3107"/>
                </a:solidFill>
                <a:latin typeface="Jersey M54" panose="02000500000000000000" pitchFamily="2" charset="0"/>
              </a:rPr>
              <a:t>CABALLERO</a:t>
            </a:r>
          </a:p>
        </p:txBody>
      </p:sp>
    </p:spTree>
    <p:extLst>
      <p:ext uri="{BB962C8B-B14F-4D97-AF65-F5344CB8AC3E}">
        <p14:creationId xmlns:p14="http://schemas.microsoft.com/office/powerpoint/2010/main" val="38822687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7386</TotalTime>
  <Words>324</Words>
  <Application>Microsoft Office PowerPoint</Application>
  <PresentationFormat>Carta (216 x 279 mm)</PresentationFormat>
  <Paragraphs>308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Calibri Light</vt:lpstr>
      <vt:lpstr>Cheap Potatoes Black</vt:lpstr>
      <vt:lpstr>Arial</vt:lpstr>
      <vt:lpstr>Jersey M54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10</cp:revision>
  <dcterms:created xsi:type="dcterms:W3CDTF">2024-07-23T03:15:22Z</dcterms:created>
  <dcterms:modified xsi:type="dcterms:W3CDTF">2024-08-21T02:56:31Z</dcterms:modified>
</cp:coreProperties>
</file>