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144000" type="letter"/>
  <p:notesSz cx="6858000" cy="9144000"/>
  <p:embeddedFontLst>
    <p:embeddedFont>
      <p:font typeface="Bebas Neue Bold" panose="020B0606020202050201" pitchFamily="34" charset="0"/>
      <p:bold r:id="rId8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7F"/>
    <a:srgbClr val="FF5EAE"/>
    <a:srgbClr val="FFFFFF"/>
    <a:srgbClr val="A60B3B"/>
    <a:srgbClr val="F75E5E"/>
    <a:srgbClr val="63BDE2"/>
    <a:srgbClr val="F14F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307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E46A584F-0DE9-ABDB-EB7F-4F8FEF36B25A}"/>
              </a:ext>
            </a:extLst>
          </p:cNvPr>
          <p:cNvSpPr/>
          <p:nvPr userDrawn="1"/>
        </p:nvSpPr>
        <p:spPr>
          <a:xfrm>
            <a:off x="0" y="8692587"/>
            <a:ext cx="6858000" cy="451413"/>
          </a:xfrm>
          <a:prstGeom prst="rect">
            <a:avLst/>
          </a:prstGeom>
          <a:solidFill>
            <a:srgbClr val="FF00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F169798B-1CCB-9920-6705-AC93186047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3673" y="8566510"/>
            <a:ext cx="5370653" cy="577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028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10849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461052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94592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582100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940558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5129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41865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17272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7378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73768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5458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Imagen 39">
            <a:extLst>
              <a:ext uri="{FF2B5EF4-FFF2-40B4-BE49-F238E27FC236}">
                <a16:creationId xmlns:a16="http://schemas.microsoft.com/office/drawing/2014/main" id="{34F62290-E3EA-F3B3-C43A-BB092529D3A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300" y="909500"/>
            <a:ext cx="3225600" cy="3337200"/>
          </a:xfrm>
          <a:prstGeom prst="rect">
            <a:avLst/>
          </a:prstGeom>
        </p:spPr>
      </p:pic>
      <p:grpSp>
        <p:nvGrpSpPr>
          <p:cNvPr id="45" name="Grupo 44">
            <a:extLst>
              <a:ext uri="{FF2B5EF4-FFF2-40B4-BE49-F238E27FC236}">
                <a16:creationId xmlns:a16="http://schemas.microsoft.com/office/drawing/2014/main" id="{1DB21297-0535-58AB-7478-D43646675266}"/>
              </a:ext>
            </a:extLst>
          </p:cNvPr>
          <p:cNvGrpSpPr/>
          <p:nvPr/>
        </p:nvGrpSpPr>
        <p:grpSpPr>
          <a:xfrm>
            <a:off x="763957" y="2896174"/>
            <a:ext cx="2698797" cy="2123658"/>
            <a:chOff x="-2672030" y="2260768"/>
            <a:chExt cx="2374849" cy="2123658"/>
          </a:xfrm>
        </p:grpSpPr>
        <p:sp>
          <p:nvSpPr>
            <p:cNvPr id="46" name="CuadroTexto 45">
              <a:extLst>
                <a:ext uri="{FF2B5EF4-FFF2-40B4-BE49-F238E27FC236}">
                  <a16:creationId xmlns:a16="http://schemas.microsoft.com/office/drawing/2014/main" id="{EFBAA23F-5E8B-A6CD-E1E2-ACD09B860330}"/>
                </a:ext>
              </a:extLst>
            </p:cNvPr>
            <p:cNvSpPr txBox="1"/>
            <p:nvPr/>
          </p:nvSpPr>
          <p:spPr>
            <a:xfrm>
              <a:off x="-2672030" y="2260768"/>
              <a:ext cx="2368499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6600" dirty="0">
                  <a:ln w="762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47" name="CuadroTexto 46">
              <a:extLst>
                <a:ext uri="{FF2B5EF4-FFF2-40B4-BE49-F238E27FC236}">
                  <a16:creationId xmlns:a16="http://schemas.microsoft.com/office/drawing/2014/main" id="{6BFE92D5-5CE8-0B73-FA51-DDDE543FBF3B}"/>
                </a:ext>
              </a:extLst>
            </p:cNvPr>
            <p:cNvSpPr txBox="1"/>
            <p:nvPr/>
          </p:nvSpPr>
          <p:spPr>
            <a:xfrm>
              <a:off x="-2665680" y="2260768"/>
              <a:ext cx="2368499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6600" dirty="0">
                  <a:ln w="9525">
                    <a:solidFill>
                      <a:srgbClr val="FFFFFF"/>
                    </a:solidFill>
                  </a:ln>
                  <a:solidFill>
                    <a:srgbClr val="FF5EAE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pic>
        <p:nvPicPr>
          <p:cNvPr id="41" name="Imagen 40">
            <a:extLst>
              <a:ext uri="{FF2B5EF4-FFF2-40B4-BE49-F238E27FC236}">
                <a16:creationId xmlns:a16="http://schemas.microsoft.com/office/drawing/2014/main" id="{11C004CC-6C30-8547-31C9-0E21ABDD6FC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0900" y="909500"/>
            <a:ext cx="3225600" cy="3337200"/>
          </a:xfrm>
          <a:prstGeom prst="rect">
            <a:avLst/>
          </a:prstGeom>
        </p:spPr>
      </p:pic>
      <p:pic>
        <p:nvPicPr>
          <p:cNvPr id="42" name="Imagen 41">
            <a:extLst>
              <a:ext uri="{FF2B5EF4-FFF2-40B4-BE49-F238E27FC236}">
                <a16:creationId xmlns:a16="http://schemas.microsoft.com/office/drawing/2014/main" id="{ABECDAF8-6519-0CDE-CB06-0CFFE7E1C5F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300" y="4414700"/>
            <a:ext cx="3225600" cy="3337200"/>
          </a:xfrm>
          <a:prstGeom prst="rect">
            <a:avLst/>
          </a:prstGeom>
        </p:spPr>
      </p:pic>
      <p:pic>
        <p:nvPicPr>
          <p:cNvPr id="43" name="Imagen 42">
            <a:extLst>
              <a:ext uri="{FF2B5EF4-FFF2-40B4-BE49-F238E27FC236}">
                <a16:creationId xmlns:a16="http://schemas.microsoft.com/office/drawing/2014/main" id="{34A6E0C9-F092-AA34-BAC2-296F957683C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0900" y="4414700"/>
            <a:ext cx="3225600" cy="3337200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B0CE559D-BF92-6769-B5C0-0CCFB73B13F2}"/>
              </a:ext>
            </a:extLst>
          </p:cNvPr>
          <p:cNvSpPr txBox="1"/>
          <p:nvPr/>
        </p:nvSpPr>
        <p:spPr>
          <a:xfrm>
            <a:off x="1070474" y="3596143"/>
            <a:ext cx="19790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400" b="1" dirty="0">
                <a:ln w="12700">
                  <a:solidFill>
                    <a:srgbClr val="A60B3B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grpSp>
        <p:nvGrpSpPr>
          <p:cNvPr id="48" name="Grupo 47">
            <a:extLst>
              <a:ext uri="{FF2B5EF4-FFF2-40B4-BE49-F238E27FC236}">
                <a16:creationId xmlns:a16="http://schemas.microsoft.com/office/drawing/2014/main" id="{1000D066-F744-1FCB-F943-08F8348A315D}"/>
              </a:ext>
            </a:extLst>
          </p:cNvPr>
          <p:cNvGrpSpPr/>
          <p:nvPr/>
        </p:nvGrpSpPr>
        <p:grpSpPr>
          <a:xfrm>
            <a:off x="4003081" y="2896174"/>
            <a:ext cx="2698797" cy="2123658"/>
            <a:chOff x="-2672030" y="2260768"/>
            <a:chExt cx="2374849" cy="2123658"/>
          </a:xfrm>
        </p:grpSpPr>
        <p:sp>
          <p:nvSpPr>
            <p:cNvPr id="49" name="CuadroTexto 48">
              <a:extLst>
                <a:ext uri="{FF2B5EF4-FFF2-40B4-BE49-F238E27FC236}">
                  <a16:creationId xmlns:a16="http://schemas.microsoft.com/office/drawing/2014/main" id="{A0CCB9BC-D207-64C8-EDA1-BDDDFB0A2628}"/>
                </a:ext>
              </a:extLst>
            </p:cNvPr>
            <p:cNvSpPr txBox="1"/>
            <p:nvPr/>
          </p:nvSpPr>
          <p:spPr>
            <a:xfrm>
              <a:off x="-2672030" y="2260768"/>
              <a:ext cx="2368499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6600" dirty="0">
                  <a:ln w="762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50" name="CuadroTexto 49">
              <a:extLst>
                <a:ext uri="{FF2B5EF4-FFF2-40B4-BE49-F238E27FC236}">
                  <a16:creationId xmlns:a16="http://schemas.microsoft.com/office/drawing/2014/main" id="{D3937BB4-8FA2-64CE-F215-EDA64D6D74F1}"/>
                </a:ext>
              </a:extLst>
            </p:cNvPr>
            <p:cNvSpPr txBox="1"/>
            <p:nvPr/>
          </p:nvSpPr>
          <p:spPr>
            <a:xfrm>
              <a:off x="-2665680" y="2260768"/>
              <a:ext cx="2368499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6600" dirty="0">
                  <a:ln w="9525">
                    <a:solidFill>
                      <a:srgbClr val="FFFFFF"/>
                    </a:solidFill>
                  </a:ln>
                  <a:solidFill>
                    <a:srgbClr val="FF5EAE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51" name="CuadroTexto 50">
            <a:extLst>
              <a:ext uri="{FF2B5EF4-FFF2-40B4-BE49-F238E27FC236}">
                <a16:creationId xmlns:a16="http://schemas.microsoft.com/office/drawing/2014/main" id="{F843E23C-C19D-5121-3BC1-80C534CE92DD}"/>
              </a:ext>
            </a:extLst>
          </p:cNvPr>
          <p:cNvSpPr txBox="1"/>
          <p:nvPr/>
        </p:nvSpPr>
        <p:spPr>
          <a:xfrm>
            <a:off x="4309598" y="3596143"/>
            <a:ext cx="19790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400" b="1" dirty="0">
                <a:ln w="12700">
                  <a:solidFill>
                    <a:srgbClr val="A60B3B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grpSp>
        <p:nvGrpSpPr>
          <p:cNvPr id="52" name="Grupo 51">
            <a:extLst>
              <a:ext uri="{FF2B5EF4-FFF2-40B4-BE49-F238E27FC236}">
                <a16:creationId xmlns:a16="http://schemas.microsoft.com/office/drawing/2014/main" id="{267C247F-6CD6-4F68-7A17-55AA1F24A7D4}"/>
              </a:ext>
            </a:extLst>
          </p:cNvPr>
          <p:cNvGrpSpPr/>
          <p:nvPr/>
        </p:nvGrpSpPr>
        <p:grpSpPr>
          <a:xfrm>
            <a:off x="771173" y="6408994"/>
            <a:ext cx="2698797" cy="2123658"/>
            <a:chOff x="-2672030" y="2260768"/>
            <a:chExt cx="2374849" cy="2123658"/>
          </a:xfrm>
        </p:grpSpPr>
        <p:sp>
          <p:nvSpPr>
            <p:cNvPr id="53" name="CuadroTexto 52">
              <a:extLst>
                <a:ext uri="{FF2B5EF4-FFF2-40B4-BE49-F238E27FC236}">
                  <a16:creationId xmlns:a16="http://schemas.microsoft.com/office/drawing/2014/main" id="{6F67CCDF-317C-6DD9-049C-D6179F0F6573}"/>
                </a:ext>
              </a:extLst>
            </p:cNvPr>
            <p:cNvSpPr txBox="1"/>
            <p:nvPr/>
          </p:nvSpPr>
          <p:spPr>
            <a:xfrm>
              <a:off x="-2672030" y="2260768"/>
              <a:ext cx="2368499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6600" dirty="0">
                  <a:ln w="762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54" name="CuadroTexto 53">
              <a:extLst>
                <a:ext uri="{FF2B5EF4-FFF2-40B4-BE49-F238E27FC236}">
                  <a16:creationId xmlns:a16="http://schemas.microsoft.com/office/drawing/2014/main" id="{2CE36D27-1734-DE49-522A-BE0B5102F21F}"/>
                </a:ext>
              </a:extLst>
            </p:cNvPr>
            <p:cNvSpPr txBox="1"/>
            <p:nvPr/>
          </p:nvSpPr>
          <p:spPr>
            <a:xfrm>
              <a:off x="-2665680" y="2260768"/>
              <a:ext cx="2368499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6600" dirty="0">
                  <a:ln w="9525">
                    <a:solidFill>
                      <a:srgbClr val="FFFFFF"/>
                    </a:solidFill>
                  </a:ln>
                  <a:solidFill>
                    <a:srgbClr val="FF5EAE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55" name="CuadroTexto 54">
            <a:extLst>
              <a:ext uri="{FF2B5EF4-FFF2-40B4-BE49-F238E27FC236}">
                <a16:creationId xmlns:a16="http://schemas.microsoft.com/office/drawing/2014/main" id="{34E54DE9-29A4-1961-3BD8-76A194913D63}"/>
              </a:ext>
            </a:extLst>
          </p:cNvPr>
          <p:cNvSpPr txBox="1"/>
          <p:nvPr/>
        </p:nvSpPr>
        <p:spPr>
          <a:xfrm>
            <a:off x="1077690" y="7108963"/>
            <a:ext cx="19790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400" b="1" dirty="0">
                <a:ln w="12700">
                  <a:solidFill>
                    <a:srgbClr val="A60B3B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grpSp>
        <p:nvGrpSpPr>
          <p:cNvPr id="56" name="Grupo 55">
            <a:extLst>
              <a:ext uri="{FF2B5EF4-FFF2-40B4-BE49-F238E27FC236}">
                <a16:creationId xmlns:a16="http://schemas.microsoft.com/office/drawing/2014/main" id="{CD3C6EBD-6BD2-8582-5A68-B909AF13F642}"/>
              </a:ext>
            </a:extLst>
          </p:cNvPr>
          <p:cNvGrpSpPr/>
          <p:nvPr/>
        </p:nvGrpSpPr>
        <p:grpSpPr>
          <a:xfrm>
            <a:off x="4010297" y="6408994"/>
            <a:ext cx="2698797" cy="2123658"/>
            <a:chOff x="-2672030" y="2260768"/>
            <a:chExt cx="2374849" cy="2123658"/>
          </a:xfrm>
        </p:grpSpPr>
        <p:sp>
          <p:nvSpPr>
            <p:cNvPr id="57" name="CuadroTexto 56">
              <a:extLst>
                <a:ext uri="{FF2B5EF4-FFF2-40B4-BE49-F238E27FC236}">
                  <a16:creationId xmlns:a16="http://schemas.microsoft.com/office/drawing/2014/main" id="{8A1A0793-1196-7E44-F967-6892B9A65319}"/>
                </a:ext>
              </a:extLst>
            </p:cNvPr>
            <p:cNvSpPr txBox="1"/>
            <p:nvPr/>
          </p:nvSpPr>
          <p:spPr>
            <a:xfrm>
              <a:off x="-2672030" y="2260768"/>
              <a:ext cx="2368499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6600" dirty="0">
                  <a:ln w="7620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58" name="CuadroTexto 57">
              <a:extLst>
                <a:ext uri="{FF2B5EF4-FFF2-40B4-BE49-F238E27FC236}">
                  <a16:creationId xmlns:a16="http://schemas.microsoft.com/office/drawing/2014/main" id="{173E9B9E-0854-892D-2CA9-6735C3C768F5}"/>
                </a:ext>
              </a:extLst>
            </p:cNvPr>
            <p:cNvSpPr txBox="1"/>
            <p:nvPr/>
          </p:nvSpPr>
          <p:spPr>
            <a:xfrm>
              <a:off x="-2665680" y="2260768"/>
              <a:ext cx="2368499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6600" dirty="0">
                  <a:ln w="9525">
                    <a:solidFill>
                      <a:srgbClr val="FFFFFF"/>
                    </a:solidFill>
                  </a:ln>
                  <a:solidFill>
                    <a:srgbClr val="FF5EAE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59" name="CuadroTexto 58">
            <a:extLst>
              <a:ext uri="{FF2B5EF4-FFF2-40B4-BE49-F238E27FC236}">
                <a16:creationId xmlns:a16="http://schemas.microsoft.com/office/drawing/2014/main" id="{CC544679-97C5-CCC2-D88F-D8A792552C89}"/>
              </a:ext>
            </a:extLst>
          </p:cNvPr>
          <p:cNvSpPr txBox="1"/>
          <p:nvPr/>
        </p:nvSpPr>
        <p:spPr>
          <a:xfrm>
            <a:off x="4316814" y="7108963"/>
            <a:ext cx="19790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400" b="1" dirty="0">
                <a:ln w="12700">
                  <a:solidFill>
                    <a:srgbClr val="A60B3B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</p:spTree>
    <p:extLst>
      <p:ext uri="{BB962C8B-B14F-4D97-AF65-F5344CB8AC3E}">
        <p14:creationId xmlns:p14="http://schemas.microsoft.com/office/powerpoint/2010/main" val="2716088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Imagen 51">
            <a:extLst>
              <a:ext uri="{FF2B5EF4-FFF2-40B4-BE49-F238E27FC236}">
                <a16:creationId xmlns:a16="http://schemas.microsoft.com/office/drawing/2014/main" id="{4775791A-A9D6-DDAB-F3EF-52B63F1C0BA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400" y="674800"/>
            <a:ext cx="2880000" cy="1800000"/>
          </a:xfrm>
          <a:prstGeom prst="rect">
            <a:avLst/>
          </a:prstGeom>
        </p:spPr>
      </p:pic>
      <p:pic>
        <p:nvPicPr>
          <p:cNvPr id="53" name="Imagen 52">
            <a:extLst>
              <a:ext uri="{FF2B5EF4-FFF2-40B4-BE49-F238E27FC236}">
                <a16:creationId xmlns:a16="http://schemas.microsoft.com/office/drawing/2014/main" id="{B44F6B57-4D0C-13AF-8A9B-6BF654B25A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1200" y="674800"/>
            <a:ext cx="2880000" cy="1800000"/>
          </a:xfrm>
          <a:prstGeom prst="rect">
            <a:avLst/>
          </a:prstGeom>
        </p:spPr>
      </p:pic>
      <p:pic>
        <p:nvPicPr>
          <p:cNvPr id="54" name="Imagen 53">
            <a:extLst>
              <a:ext uri="{FF2B5EF4-FFF2-40B4-BE49-F238E27FC236}">
                <a16:creationId xmlns:a16="http://schemas.microsoft.com/office/drawing/2014/main" id="{2B5FDB8B-D464-BA8A-04E9-331B2304A86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400" y="2500200"/>
            <a:ext cx="2880000" cy="1800000"/>
          </a:xfrm>
          <a:prstGeom prst="rect">
            <a:avLst/>
          </a:prstGeom>
        </p:spPr>
      </p:pic>
      <p:pic>
        <p:nvPicPr>
          <p:cNvPr id="55" name="Imagen 54">
            <a:extLst>
              <a:ext uri="{FF2B5EF4-FFF2-40B4-BE49-F238E27FC236}">
                <a16:creationId xmlns:a16="http://schemas.microsoft.com/office/drawing/2014/main" id="{362A1CE0-4D81-0852-6692-E4834B83F6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1200" y="2500200"/>
            <a:ext cx="2880000" cy="1800000"/>
          </a:xfrm>
          <a:prstGeom prst="rect">
            <a:avLst/>
          </a:prstGeom>
        </p:spPr>
      </p:pic>
      <p:pic>
        <p:nvPicPr>
          <p:cNvPr id="56" name="Imagen 55">
            <a:extLst>
              <a:ext uri="{FF2B5EF4-FFF2-40B4-BE49-F238E27FC236}">
                <a16:creationId xmlns:a16="http://schemas.microsoft.com/office/drawing/2014/main" id="{3F1336BE-ED8A-D191-9991-C39C93FD06A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400" y="4325600"/>
            <a:ext cx="2880000" cy="1800000"/>
          </a:xfrm>
          <a:prstGeom prst="rect">
            <a:avLst/>
          </a:prstGeom>
        </p:spPr>
      </p:pic>
      <p:pic>
        <p:nvPicPr>
          <p:cNvPr id="57" name="Imagen 56">
            <a:extLst>
              <a:ext uri="{FF2B5EF4-FFF2-40B4-BE49-F238E27FC236}">
                <a16:creationId xmlns:a16="http://schemas.microsoft.com/office/drawing/2014/main" id="{47D44128-B57C-F6AF-9424-92ACDF8813B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1200" y="4325600"/>
            <a:ext cx="2880000" cy="1800000"/>
          </a:xfrm>
          <a:prstGeom prst="rect">
            <a:avLst/>
          </a:prstGeom>
        </p:spPr>
      </p:pic>
      <p:pic>
        <p:nvPicPr>
          <p:cNvPr id="58" name="Imagen 57">
            <a:extLst>
              <a:ext uri="{FF2B5EF4-FFF2-40B4-BE49-F238E27FC236}">
                <a16:creationId xmlns:a16="http://schemas.microsoft.com/office/drawing/2014/main" id="{87F902E8-A4DA-C107-3A9A-B2B358E034B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400" y="6151000"/>
            <a:ext cx="2880000" cy="1800000"/>
          </a:xfrm>
          <a:prstGeom prst="rect">
            <a:avLst/>
          </a:prstGeom>
        </p:spPr>
      </p:pic>
      <p:pic>
        <p:nvPicPr>
          <p:cNvPr id="59" name="Imagen 58">
            <a:extLst>
              <a:ext uri="{FF2B5EF4-FFF2-40B4-BE49-F238E27FC236}">
                <a16:creationId xmlns:a16="http://schemas.microsoft.com/office/drawing/2014/main" id="{3C47F8DF-6AA8-0BEB-55D6-8E6E9EE939D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1200" y="6151000"/>
            <a:ext cx="2880000" cy="1800000"/>
          </a:xfrm>
          <a:prstGeom prst="rect">
            <a:avLst/>
          </a:prstGeom>
        </p:spPr>
      </p:pic>
      <p:grpSp>
        <p:nvGrpSpPr>
          <p:cNvPr id="68" name="Grupo 67">
            <a:extLst>
              <a:ext uri="{FF2B5EF4-FFF2-40B4-BE49-F238E27FC236}">
                <a16:creationId xmlns:a16="http://schemas.microsoft.com/office/drawing/2014/main" id="{F5B26FCC-DA35-8E99-3B8B-9E8144CB94DF}"/>
              </a:ext>
            </a:extLst>
          </p:cNvPr>
          <p:cNvGrpSpPr/>
          <p:nvPr/>
        </p:nvGrpSpPr>
        <p:grpSpPr>
          <a:xfrm>
            <a:off x="508409" y="6883964"/>
            <a:ext cx="2691582" cy="830997"/>
            <a:chOff x="-2047923" y="6633252"/>
            <a:chExt cx="2691582" cy="830997"/>
          </a:xfrm>
        </p:grpSpPr>
        <p:sp>
          <p:nvSpPr>
            <p:cNvPr id="61" name="CuadroTexto 60">
              <a:extLst>
                <a:ext uri="{FF2B5EF4-FFF2-40B4-BE49-F238E27FC236}">
                  <a16:creationId xmlns:a16="http://schemas.microsoft.com/office/drawing/2014/main" id="{4A0DFBC5-809D-1769-CB15-60D730110209}"/>
                </a:ext>
              </a:extLst>
            </p:cNvPr>
            <p:cNvSpPr txBox="1"/>
            <p:nvPr/>
          </p:nvSpPr>
          <p:spPr>
            <a:xfrm>
              <a:off x="-2047922" y="6633252"/>
              <a:ext cx="26915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4800" dirty="0">
                  <a:ln w="5715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62" name="CuadroTexto 61">
              <a:extLst>
                <a:ext uri="{FF2B5EF4-FFF2-40B4-BE49-F238E27FC236}">
                  <a16:creationId xmlns:a16="http://schemas.microsoft.com/office/drawing/2014/main" id="{8D4E2589-9CA2-D68E-6D29-4C05464AB683}"/>
                </a:ext>
              </a:extLst>
            </p:cNvPr>
            <p:cNvSpPr txBox="1"/>
            <p:nvPr/>
          </p:nvSpPr>
          <p:spPr>
            <a:xfrm>
              <a:off x="-2047923" y="6633252"/>
              <a:ext cx="26915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4800" dirty="0">
                  <a:ln w="9525">
                    <a:noFill/>
                  </a:ln>
                  <a:solidFill>
                    <a:srgbClr val="FF5EAE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63" name="CuadroTexto 62">
            <a:extLst>
              <a:ext uri="{FF2B5EF4-FFF2-40B4-BE49-F238E27FC236}">
                <a16:creationId xmlns:a16="http://schemas.microsoft.com/office/drawing/2014/main" id="{183C1A34-90B1-1473-2AF4-5DDEA6205535}"/>
              </a:ext>
            </a:extLst>
          </p:cNvPr>
          <p:cNvSpPr txBox="1"/>
          <p:nvPr/>
        </p:nvSpPr>
        <p:spPr>
          <a:xfrm>
            <a:off x="720717" y="7382013"/>
            <a:ext cx="19790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000" dirty="0">
                <a:ln w="1270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grpSp>
        <p:nvGrpSpPr>
          <p:cNvPr id="69" name="Grupo 68">
            <a:extLst>
              <a:ext uri="{FF2B5EF4-FFF2-40B4-BE49-F238E27FC236}">
                <a16:creationId xmlns:a16="http://schemas.microsoft.com/office/drawing/2014/main" id="{4ABA7FF0-BA37-354E-2A7C-8CFF838AB3DB}"/>
              </a:ext>
            </a:extLst>
          </p:cNvPr>
          <p:cNvGrpSpPr/>
          <p:nvPr/>
        </p:nvGrpSpPr>
        <p:grpSpPr>
          <a:xfrm>
            <a:off x="3486561" y="6883964"/>
            <a:ext cx="2691582" cy="830997"/>
            <a:chOff x="-2047923" y="6633252"/>
            <a:chExt cx="2691582" cy="830997"/>
          </a:xfrm>
        </p:grpSpPr>
        <p:sp>
          <p:nvSpPr>
            <p:cNvPr id="70" name="CuadroTexto 69">
              <a:extLst>
                <a:ext uri="{FF2B5EF4-FFF2-40B4-BE49-F238E27FC236}">
                  <a16:creationId xmlns:a16="http://schemas.microsoft.com/office/drawing/2014/main" id="{6141C5C2-521B-5CE9-4944-05B02D888E4A}"/>
                </a:ext>
              </a:extLst>
            </p:cNvPr>
            <p:cNvSpPr txBox="1"/>
            <p:nvPr/>
          </p:nvSpPr>
          <p:spPr>
            <a:xfrm>
              <a:off x="-2047922" y="6633252"/>
              <a:ext cx="26915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4800" dirty="0">
                  <a:ln w="5715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71" name="CuadroTexto 70">
              <a:extLst>
                <a:ext uri="{FF2B5EF4-FFF2-40B4-BE49-F238E27FC236}">
                  <a16:creationId xmlns:a16="http://schemas.microsoft.com/office/drawing/2014/main" id="{CCC3CA47-BBF2-F95D-015C-870891368F26}"/>
                </a:ext>
              </a:extLst>
            </p:cNvPr>
            <p:cNvSpPr txBox="1"/>
            <p:nvPr/>
          </p:nvSpPr>
          <p:spPr>
            <a:xfrm>
              <a:off x="-2047923" y="6633252"/>
              <a:ext cx="26915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4800" dirty="0">
                  <a:ln w="9525">
                    <a:noFill/>
                  </a:ln>
                  <a:solidFill>
                    <a:srgbClr val="FF5EAE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72" name="CuadroTexto 71">
            <a:extLst>
              <a:ext uri="{FF2B5EF4-FFF2-40B4-BE49-F238E27FC236}">
                <a16:creationId xmlns:a16="http://schemas.microsoft.com/office/drawing/2014/main" id="{5EAD75A3-C2EE-1D29-1FAC-93F5AE7DABD3}"/>
              </a:ext>
            </a:extLst>
          </p:cNvPr>
          <p:cNvSpPr txBox="1"/>
          <p:nvPr/>
        </p:nvSpPr>
        <p:spPr>
          <a:xfrm>
            <a:off x="3698869" y="7382013"/>
            <a:ext cx="19790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000" dirty="0">
                <a:ln w="1270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grpSp>
        <p:nvGrpSpPr>
          <p:cNvPr id="73" name="Grupo 72">
            <a:extLst>
              <a:ext uri="{FF2B5EF4-FFF2-40B4-BE49-F238E27FC236}">
                <a16:creationId xmlns:a16="http://schemas.microsoft.com/office/drawing/2014/main" id="{4C29963E-5651-B9CB-348D-F3D4BB693E19}"/>
              </a:ext>
            </a:extLst>
          </p:cNvPr>
          <p:cNvGrpSpPr/>
          <p:nvPr/>
        </p:nvGrpSpPr>
        <p:grpSpPr>
          <a:xfrm>
            <a:off x="490400" y="5062362"/>
            <a:ext cx="2691582" cy="830997"/>
            <a:chOff x="-2047923" y="6633252"/>
            <a:chExt cx="2691582" cy="830997"/>
          </a:xfrm>
        </p:grpSpPr>
        <p:sp>
          <p:nvSpPr>
            <p:cNvPr id="74" name="CuadroTexto 73">
              <a:extLst>
                <a:ext uri="{FF2B5EF4-FFF2-40B4-BE49-F238E27FC236}">
                  <a16:creationId xmlns:a16="http://schemas.microsoft.com/office/drawing/2014/main" id="{81A1CCF6-EC8E-5AD0-2A8B-E7595EBFE342}"/>
                </a:ext>
              </a:extLst>
            </p:cNvPr>
            <p:cNvSpPr txBox="1"/>
            <p:nvPr/>
          </p:nvSpPr>
          <p:spPr>
            <a:xfrm>
              <a:off x="-2047922" y="6633252"/>
              <a:ext cx="26915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4800" dirty="0">
                  <a:ln w="5715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75" name="CuadroTexto 74">
              <a:extLst>
                <a:ext uri="{FF2B5EF4-FFF2-40B4-BE49-F238E27FC236}">
                  <a16:creationId xmlns:a16="http://schemas.microsoft.com/office/drawing/2014/main" id="{6B058FF8-194C-0329-E670-1D9355F49567}"/>
                </a:ext>
              </a:extLst>
            </p:cNvPr>
            <p:cNvSpPr txBox="1"/>
            <p:nvPr/>
          </p:nvSpPr>
          <p:spPr>
            <a:xfrm>
              <a:off x="-2047923" y="6633252"/>
              <a:ext cx="26915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4800" dirty="0">
                  <a:ln w="9525">
                    <a:noFill/>
                  </a:ln>
                  <a:solidFill>
                    <a:srgbClr val="FF5EAE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76" name="CuadroTexto 75">
            <a:extLst>
              <a:ext uri="{FF2B5EF4-FFF2-40B4-BE49-F238E27FC236}">
                <a16:creationId xmlns:a16="http://schemas.microsoft.com/office/drawing/2014/main" id="{19A2BD34-A938-2A76-000E-D9AD8B646CC5}"/>
              </a:ext>
            </a:extLst>
          </p:cNvPr>
          <p:cNvSpPr txBox="1"/>
          <p:nvPr/>
        </p:nvSpPr>
        <p:spPr>
          <a:xfrm>
            <a:off x="702708" y="5560411"/>
            <a:ext cx="19790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000" dirty="0">
                <a:ln w="1270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grpSp>
        <p:nvGrpSpPr>
          <p:cNvPr id="77" name="Grupo 76">
            <a:extLst>
              <a:ext uri="{FF2B5EF4-FFF2-40B4-BE49-F238E27FC236}">
                <a16:creationId xmlns:a16="http://schemas.microsoft.com/office/drawing/2014/main" id="{8951231A-F630-A426-B409-C4D931225342}"/>
              </a:ext>
            </a:extLst>
          </p:cNvPr>
          <p:cNvGrpSpPr/>
          <p:nvPr/>
        </p:nvGrpSpPr>
        <p:grpSpPr>
          <a:xfrm>
            <a:off x="3468552" y="5062362"/>
            <a:ext cx="2691582" cy="830997"/>
            <a:chOff x="-2047923" y="6633252"/>
            <a:chExt cx="2691582" cy="830997"/>
          </a:xfrm>
        </p:grpSpPr>
        <p:sp>
          <p:nvSpPr>
            <p:cNvPr id="78" name="CuadroTexto 77">
              <a:extLst>
                <a:ext uri="{FF2B5EF4-FFF2-40B4-BE49-F238E27FC236}">
                  <a16:creationId xmlns:a16="http://schemas.microsoft.com/office/drawing/2014/main" id="{8DAF3BC6-688C-D535-5FA9-3746401526C1}"/>
                </a:ext>
              </a:extLst>
            </p:cNvPr>
            <p:cNvSpPr txBox="1"/>
            <p:nvPr/>
          </p:nvSpPr>
          <p:spPr>
            <a:xfrm>
              <a:off x="-2047922" y="6633252"/>
              <a:ext cx="26915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4800" dirty="0">
                  <a:ln w="5715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79" name="CuadroTexto 78">
              <a:extLst>
                <a:ext uri="{FF2B5EF4-FFF2-40B4-BE49-F238E27FC236}">
                  <a16:creationId xmlns:a16="http://schemas.microsoft.com/office/drawing/2014/main" id="{BBDBA847-70BC-3517-CA86-97803D71E830}"/>
                </a:ext>
              </a:extLst>
            </p:cNvPr>
            <p:cNvSpPr txBox="1"/>
            <p:nvPr/>
          </p:nvSpPr>
          <p:spPr>
            <a:xfrm>
              <a:off x="-2047923" y="6633252"/>
              <a:ext cx="26915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4800" dirty="0">
                  <a:ln w="9525">
                    <a:noFill/>
                  </a:ln>
                  <a:solidFill>
                    <a:srgbClr val="FF5EAE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80" name="CuadroTexto 79">
            <a:extLst>
              <a:ext uri="{FF2B5EF4-FFF2-40B4-BE49-F238E27FC236}">
                <a16:creationId xmlns:a16="http://schemas.microsoft.com/office/drawing/2014/main" id="{FE3F86D8-6003-DCD0-1E0A-110D5839F621}"/>
              </a:ext>
            </a:extLst>
          </p:cNvPr>
          <p:cNvSpPr txBox="1"/>
          <p:nvPr/>
        </p:nvSpPr>
        <p:spPr>
          <a:xfrm>
            <a:off x="3680860" y="5560411"/>
            <a:ext cx="19790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000" dirty="0">
                <a:ln w="1270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grpSp>
        <p:nvGrpSpPr>
          <p:cNvPr id="81" name="Grupo 80">
            <a:extLst>
              <a:ext uri="{FF2B5EF4-FFF2-40B4-BE49-F238E27FC236}">
                <a16:creationId xmlns:a16="http://schemas.microsoft.com/office/drawing/2014/main" id="{924B2B59-5207-7C14-C87E-6A4192518554}"/>
              </a:ext>
            </a:extLst>
          </p:cNvPr>
          <p:cNvGrpSpPr/>
          <p:nvPr/>
        </p:nvGrpSpPr>
        <p:grpSpPr>
          <a:xfrm>
            <a:off x="508408" y="3207764"/>
            <a:ext cx="2691582" cy="830997"/>
            <a:chOff x="-2047923" y="6633252"/>
            <a:chExt cx="2691582" cy="830997"/>
          </a:xfrm>
        </p:grpSpPr>
        <p:sp>
          <p:nvSpPr>
            <p:cNvPr id="82" name="CuadroTexto 81">
              <a:extLst>
                <a:ext uri="{FF2B5EF4-FFF2-40B4-BE49-F238E27FC236}">
                  <a16:creationId xmlns:a16="http://schemas.microsoft.com/office/drawing/2014/main" id="{28393A6E-629F-5FF3-9ECD-DBA526CFFB12}"/>
                </a:ext>
              </a:extLst>
            </p:cNvPr>
            <p:cNvSpPr txBox="1"/>
            <p:nvPr/>
          </p:nvSpPr>
          <p:spPr>
            <a:xfrm>
              <a:off x="-2047922" y="6633252"/>
              <a:ext cx="26915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4800" dirty="0">
                  <a:ln w="5715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83" name="CuadroTexto 82">
              <a:extLst>
                <a:ext uri="{FF2B5EF4-FFF2-40B4-BE49-F238E27FC236}">
                  <a16:creationId xmlns:a16="http://schemas.microsoft.com/office/drawing/2014/main" id="{A3ED5EE9-29BA-1399-A88C-3B75EE70E055}"/>
                </a:ext>
              </a:extLst>
            </p:cNvPr>
            <p:cNvSpPr txBox="1"/>
            <p:nvPr/>
          </p:nvSpPr>
          <p:spPr>
            <a:xfrm>
              <a:off x="-2047923" y="6633252"/>
              <a:ext cx="26915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4800" dirty="0">
                  <a:ln w="9525">
                    <a:noFill/>
                  </a:ln>
                  <a:solidFill>
                    <a:srgbClr val="FF5EAE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84" name="CuadroTexto 83">
            <a:extLst>
              <a:ext uri="{FF2B5EF4-FFF2-40B4-BE49-F238E27FC236}">
                <a16:creationId xmlns:a16="http://schemas.microsoft.com/office/drawing/2014/main" id="{00B69591-9214-F3D8-8B33-23F073FC34FE}"/>
              </a:ext>
            </a:extLst>
          </p:cNvPr>
          <p:cNvSpPr txBox="1"/>
          <p:nvPr/>
        </p:nvSpPr>
        <p:spPr>
          <a:xfrm>
            <a:off x="720716" y="3705813"/>
            <a:ext cx="19790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000" dirty="0">
                <a:ln w="1270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grpSp>
        <p:nvGrpSpPr>
          <p:cNvPr id="85" name="Grupo 84">
            <a:extLst>
              <a:ext uri="{FF2B5EF4-FFF2-40B4-BE49-F238E27FC236}">
                <a16:creationId xmlns:a16="http://schemas.microsoft.com/office/drawing/2014/main" id="{45A06D57-758E-C92C-8664-7BCCD739D254}"/>
              </a:ext>
            </a:extLst>
          </p:cNvPr>
          <p:cNvGrpSpPr/>
          <p:nvPr/>
        </p:nvGrpSpPr>
        <p:grpSpPr>
          <a:xfrm>
            <a:off x="3486560" y="3207764"/>
            <a:ext cx="2691582" cy="830997"/>
            <a:chOff x="-2047923" y="6633252"/>
            <a:chExt cx="2691582" cy="830997"/>
          </a:xfrm>
        </p:grpSpPr>
        <p:sp>
          <p:nvSpPr>
            <p:cNvPr id="86" name="CuadroTexto 85">
              <a:extLst>
                <a:ext uri="{FF2B5EF4-FFF2-40B4-BE49-F238E27FC236}">
                  <a16:creationId xmlns:a16="http://schemas.microsoft.com/office/drawing/2014/main" id="{F909D01B-C6C7-7482-5D9A-D362A2810340}"/>
                </a:ext>
              </a:extLst>
            </p:cNvPr>
            <p:cNvSpPr txBox="1"/>
            <p:nvPr/>
          </p:nvSpPr>
          <p:spPr>
            <a:xfrm>
              <a:off x="-2047922" y="6633252"/>
              <a:ext cx="26915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4800" dirty="0">
                  <a:ln w="5715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87" name="CuadroTexto 86">
              <a:extLst>
                <a:ext uri="{FF2B5EF4-FFF2-40B4-BE49-F238E27FC236}">
                  <a16:creationId xmlns:a16="http://schemas.microsoft.com/office/drawing/2014/main" id="{64D27C89-B67D-7DD9-4700-8B361305D02A}"/>
                </a:ext>
              </a:extLst>
            </p:cNvPr>
            <p:cNvSpPr txBox="1"/>
            <p:nvPr/>
          </p:nvSpPr>
          <p:spPr>
            <a:xfrm>
              <a:off x="-2047923" y="6633252"/>
              <a:ext cx="26915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4800" dirty="0">
                  <a:ln w="9525">
                    <a:noFill/>
                  </a:ln>
                  <a:solidFill>
                    <a:srgbClr val="FF5EAE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88" name="CuadroTexto 87">
            <a:extLst>
              <a:ext uri="{FF2B5EF4-FFF2-40B4-BE49-F238E27FC236}">
                <a16:creationId xmlns:a16="http://schemas.microsoft.com/office/drawing/2014/main" id="{80422D02-4DB7-990A-2560-8FA3F26A9D88}"/>
              </a:ext>
            </a:extLst>
          </p:cNvPr>
          <p:cNvSpPr txBox="1"/>
          <p:nvPr/>
        </p:nvSpPr>
        <p:spPr>
          <a:xfrm>
            <a:off x="3698868" y="3705813"/>
            <a:ext cx="19790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000" dirty="0">
                <a:ln w="1270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grpSp>
        <p:nvGrpSpPr>
          <p:cNvPr id="89" name="Grupo 88">
            <a:extLst>
              <a:ext uri="{FF2B5EF4-FFF2-40B4-BE49-F238E27FC236}">
                <a16:creationId xmlns:a16="http://schemas.microsoft.com/office/drawing/2014/main" id="{091B6AF3-3B11-B184-C41E-3B483E61808D}"/>
              </a:ext>
            </a:extLst>
          </p:cNvPr>
          <p:cNvGrpSpPr/>
          <p:nvPr/>
        </p:nvGrpSpPr>
        <p:grpSpPr>
          <a:xfrm>
            <a:off x="508408" y="1386162"/>
            <a:ext cx="2691582" cy="830997"/>
            <a:chOff x="-2047923" y="6633252"/>
            <a:chExt cx="2691582" cy="830997"/>
          </a:xfrm>
        </p:grpSpPr>
        <p:sp>
          <p:nvSpPr>
            <p:cNvPr id="90" name="CuadroTexto 89">
              <a:extLst>
                <a:ext uri="{FF2B5EF4-FFF2-40B4-BE49-F238E27FC236}">
                  <a16:creationId xmlns:a16="http://schemas.microsoft.com/office/drawing/2014/main" id="{B5EED8B1-DFF5-4EA4-4EA8-5792E13B8650}"/>
                </a:ext>
              </a:extLst>
            </p:cNvPr>
            <p:cNvSpPr txBox="1"/>
            <p:nvPr/>
          </p:nvSpPr>
          <p:spPr>
            <a:xfrm>
              <a:off x="-2047922" y="6633252"/>
              <a:ext cx="26915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4800" dirty="0">
                  <a:ln w="5715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91" name="CuadroTexto 90">
              <a:extLst>
                <a:ext uri="{FF2B5EF4-FFF2-40B4-BE49-F238E27FC236}">
                  <a16:creationId xmlns:a16="http://schemas.microsoft.com/office/drawing/2014/main" id="{D7588DE2-73F5-CE7A-84C5-020377835A7C}"/>
                </a:ext>
              </a:extLst>
            </p:cNvPr>
            <p:cNvSpPr txBox="1"/>
            <p:nvPr/>
          </p:nvSpPr>
          <p:spPr>
            <a:xfrm>
              <a:off x="-2047923" y="6633252"/>
              <a:ext cx="26915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4800" dirty="0">
                  <a:ln w="9525">
                    <a:noFill/>
                  </a:ln>
                  <a:solidFill>
                    <a:srgbClr val="FF5EAE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92" name="CuadroTexto 91">
            <a:extLst>
              <a:ext uri="{FF2B5EF4-FFF2-40B4-BE49-F238E27FC236}">
                <a16:creationId xmlns:a16="http://schemas.microsoft.com/office/drawing/2014/main" id="{5876C0B9-4ABE-CF45-695B-16DD81FB8C27}"/>
              </a:ext>
            </a:extLst>
          </p:cNvPr>
          <p:cNvSpPr txBox="1"/>
          <p:nvPr/>
        </p:nvSpPr>
        <p:spPr>
          <a:xfrm>
            <a:off x="720716" y="1884211"/>
            <a:ext cx="19790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000" dirty="0">
                <a:ln w="1270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grpSp>
        <p:nvGrpSpPr>
          <p:cNvPr id="93" name="Grupo 92">
            <a:extLst>
              <a:ext uri="{FF2B5EF4-FFF2-40B4-BE49-F238E27FC236}">
                <a16:creationId xmlns:a16="http://schemas.microsoft.com/office/drawing/2014/main" id="{51F0D59F-1B33-00E2-67F8-96D916768339}"/>
              </a:ext>
            </a:extLst>
          </p:cNvPr>
          <p:cNvGrpSpPr/>
          <p:nvPr/>
        </p:nvGrpSpPr>
        <p:grpSpPr>
          <a:xfrm>
            <a:off x="3486560" y="1386162"/>
            <a:ext cx="2691582" cy="830997"/>
            <a:chOff x="-2047923" y="6633252"/>
            <a:chExt cx="2691582" cy="830997"/>
          </a:xfrm>
        </p:grpSpPr>
        <p:sp>
          <p:nvSpPr>
            <p:cNvPr id="94" name="CuadroTexto 93">
              <a:extLst>
                <a:ext uri="{FF2B5EF4-FFF2-40B4-BE49-F238E27FC236}">
                  <a16:creationId xmlns:a16="http://schemas.microsoft.com/office/drawing/2014/main" id="{770F69D9-D41E-03CE-A820-D65147A7E79F}"/>
                </a:ext>
              </a:extLst>
            </p:cNvPr>
            <p:cNvSpPr txBox="1"/>
            <p:nvPr/>
          </p:nvSpPr>
          <p:spPr>
            <a:xfrm>
              <a:off x="-2047922" y="6633252"/>
              <a:ext cx="26915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4800" dirty="0">
                  <a:ln w="5715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95" name="CuadroTexto 94">
              <a:extLst>
                <a:ext uri="{FF2B5EF4-FFF2-40B4-BE49-F238E27FC236}">
                  <a16:creationId xmlns:a16="http://schemas.microsoft.com/office/drawing/2014/main" id="{065F3AB2-5B28-F176-AFC6-5E1B78B121A7}"/>
                </a:ext>
              </a:extLst>
            </p:cNvPr>
            <p:cNvSpPr txBox="1"/>
            <p:nvPr/>
          </p:nvSpPr>
          <p:spPr>
            <a:xfrm>
              <a:off x="-2047923" y="6633252"/>
              <a:ext cx="26915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4800" dirty="0">
                  <a:ln w="9525">
                    <a:noFill/>
                  </a:ln>
                  <a:solidFill>
                    <a:srgbClr val="FF5EAE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96" name="CuadroTexto 95">
            <a:extLst>
              <a:ext uri="{FF2B5EF4-FFF2-40B4-BE49-F238E27FC236}">
                <a16:creationId xmlns:a16="http://schemas.microsoft.com/office/drawing/2014/main" id="{878C7D08-CEC1-6A5C-C91D-E936A4CFA1EB}"/>
              </a:ext>
            </a:extLst>
          </p:cNvPr>
          <p:cNvSpPr txBox="1"/>
          <p:nvPr/>
        </p:nvSpPr>
        <p:spPr>
          <a:xfrm>
            <a:off x="3698868" y="1884211"/>
            <a:ext cx="19790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4000" dirty="0">
                <a:ln w="1270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</p:spTree>
    <p:extLst>
      <p:ext uri="{BB962C8B-B14F-4D97-AF65-F5344CB8AC3E}">
        <p14:creationId xmlns:p14="http://schemas.microsoft.com/office/powerpoint/2010/main" val="958575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Imagen 99">
            <a:extLst>
              <a:ext uri="{FF2B5EF4-FFF2-40B4-BE49-F238E27FC236}">
                <a16:creationId xmlns:a16="http://schemas.microsoft.com/office/drawing/2014/main" id="{2E7233E6-CA69-D511-24AB-2B4A2F17FCF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211" y="760267"/>
            <a:ext cx="1440000" cy="1800000"/>
          </a:xfrm>
          <a:prstGeom prst="rect">
            <a:avLst/>
          </a:prstGeom>
        </p:spPr>
      </p:pic>
      <p:grpSp>
        <p:nvGrpSpPr>
          <p:cNvPr id="101" name="Grupo 100">
            <a:extLst>
              <a:ext uri="{FF2B5EF4-FFF2-40B4-BE49-F238E27FC236}">
                <a16:creationId xmlns:a16="http://schemas.microsoft.com/office/drawing/2014/main" id="{51740AC4-C97A-451F-19BE-AD60A83BE1EA}"/>
              </a:ext>
            </a:extLst>
          </p:cNvPr>
          <p:cNvGrpSpPr/>
          <p:nvPr/>
        </p:nvGrpSpPr>
        <p:grpSpPr>
          <a:xfrm>
            <a:off x="511211" y="1756407"/>
            <a:ext cx="2691582" cy="646331"/>
            <a:chOff x="-2047923" y="6633252"/>
            <a:chExt cx="2691582" cy="646331"/>
          </a:xfrm>
        </p:grpSpPr>
        <p:sp>
          <p:nvSpPr>
            <p:cNvPr id="102" name="CuadroTexto 101">
              <a:extLst>
                <a:ext uri="{FF2B5EF4-FFF2-40B4-BE49-F238E27FC236}">
                  <a16:creationId xmlns:a16="http://schemas.microsoft.com/office/drawing/2014/main" id="{36C8A21B-C1FB-AD80-90A6-3F68BA849F2E}"/>
                </a:ext>
              </a:extLst>
            </p:cNvPr>
            <p:cNvSpPr txBox="1"/>
            <p:nvPr/>
          </p:nvSpPr>
          <p:spPr>
            <a:xfrm>
              <a:off x="-2047922" y="6633252"/>
              <a:ext cx="26915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600" dirty="0">
                  <a:ln w="5715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103" name="CuadroTexto 102">
              <a:extLst>
                <a:ext uri="{FF2B5EF4-FFF2-40B4-BE49-F238E27FC236}">
                  <a16:creationId xmlns:a16="http://schemas.microsoft.com/office/drawing/2014/main" id="{0A0B18A1-6F11-84DE-A160-F5073CA1F7D1}"/>
                </a:ext>
              </a:extLst>
            </p:cNvPr>
            <p:cNvSpPr txBox="1"/>
            <p:nvPr/>
          </p:nvSpPr>
          <p:spPr>
            <a:xfrm>
              <a:off x="-2047923" y="6633252"/>
              <a:ext cx="26915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600" dirty="0">
                  <a:ln w="9525">
                    <a:noFill/>
                  </a:ln>
                  <a:solidFill>
                    <a:srgbClr val="FF5EAE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104" name="CuadroTexto 103">
            <a:extLst>
              <a:ext uri="{FF2B5EF4-FFF2-40B4-BE49-F238E27FC236}">
                <a16:creationId xmlns:a16="http://schemas.microsoft.com/office/drawing/2014/main" id="{1A52C8FC-8030-A994-131E-D881D418D07D}"/>
              </a:ext>
            </a:extLst>
          </p:cNvPr>
          <p:cNvSpPr txBox="1"/>
          <p:nvPr/>
        </p:nvSpPr>
        <p:spPr>
          <a:xfrm>
            <a:off x="723519" y="2141128"/>
            <a:ext cx="19790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270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109" name="Imagen 108">
            <a:extLst>
              <a:ext uri="{FF2B5EF4-FFF2-40B4-BE49-F238E27FC236}">
                <a16:creationId xmlns:a16="http://schemas.microsoft.com/office/drawing/2014/main" id="{A2A30B35-8C8D-336C-D0BB-702B8E8470E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4164" y="760267"/>
            <a:ext cx="1440000" cy="1800000"/>
          </a:xfrm>
          <a:prstGeom prst="rect">
            <a:avLst/>
          </a:prstGeom>
        </p:spPr>
      </p:pic>
      <p:grpSp>
        <p:nvGrpSpPr>
          <p:cNvPr id="110" name="Grupo 109">
            <a:extLst>
              <a:ext uri="{FF2B5EF4-FFF2-40B4-BE49-F238E27FC236}">
                <a16:creationId xmlns:a16="http://schemas.microsoft.com/office/drawing/2014/main" id="{8253BB2A-C51D-823B-B360-15A3EA694790}"/>
              </a:ext>
            </a:extLst>
          </p:cNvPr>
          <p:cNvGrpSpPr/>
          <p:nvPr/>
        </p:nvGrpSpPr>
        <p:grpSpPr>
          <a:xfrm>
            <a:off x="1974164" y="1756407"/>
            <a:ext cx="2691582" cy="646331"/>
            <a:chOff x="-2047923" y="6633252"/>
            <a:chExt cx="2691582" cy="646331"/>
          </a:xfrm>
        </p:grpSpPr>
        <p:sp>
          <p:nvSpPr>
            <p:cNvPr id="111" name="CuadroTexto 110">
              <a:extLst>
                <a:ext uri="{FF2B5EF4-FFF2-40B4-BE49-F238E27FC236}">
                  <a16:creationId xmlns:a16="http://schemas.microsoft.com/office/drawing/2014/main" id="{4E62D5A0-3E94-435E-6AA5-1A7869C857BA}"/>
                </a:ext>
              </a:extLst>
            </p:cNvPr>
            <p:cNvSpPr txBox="1"/>
            <p:nvPr/>
          </p:nvSpPr>
          <p:spPr>
            <a:xfrm>
              <a:off x="-2047922" y="6633252"/>
              <a:ext cx="26915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600" dirty="0">
                  <a:ln w="5715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112" name="CuadroTexto 111">
              <a:extLst>
                <a:ext uri="{FF2B5EF4-FFF2-40B4-BE49-F238E27FC236}">
                  <a16:creationId xmlns:a16="http://schemas.microsoft.com/office/drawing/2014/main" id="{19FDF594-601A-DB8D-B81A-F24BAAB9C995}"/>
                </a:ext>
              </a:extLst>
            </p:cNvPr>
            <p:cNvSpPr txBox="1"/>
            <p:nvPr/>
          </p:nvSpPr>
          <p:spPr>
            <a:xfrm>
              <a:off x="-2047923" y="6633252"/>
              <a:ext cx="26915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600" dirty="0">
                  <a:ln w="9525">
                    <a:noFill/>
                  </a:ln>
                  <a:solidFill>
                    <a:srgbClr val="FF5EAE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113" name="CuadroTexto 112">
            <a:extLst>
              <a:ext uri="{FF2B5EF4-FFF2-40B4-BE49-F238E27FC236}">
                <a16:creationId xmlns:a16="http://schemas.microsoft.com/office/drawing/2014/main" id="{68332D83-D00F-3A1F-62B8-E7E38FD427C3}"/>
              </a:ext>
            </a:extLst>
          </p:cNvPr>
          <p:cNvSpPr txBox="1"/>
          <p:nvPr/>
        </p:nvSpPr>
        <p:spPr>
          <a:xfrm>
            <a:off x="2186472" y="2141128"/>
            <a:ext cx="19790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270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114" name="Imagen 113">
            <a:extLst>
              <a:ext uri="{FF2B5EF4-FFF2-40B4-BE49-F238E27FC236}">
                <a16:creationId xmlns:a16="http://schemas.microsoft.com/office/drawing/2014/main" id="{52F58B70-0C21-7BA1-E313-A7083C4D54C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7117" y="760267"/>
            <a:ext cx="1440000" cy="1800000"/>
          </a:xfrm>
          <a:prstGeom prst="rect">
            <a:avLst/>
          </a:prstGeom>
        </p:spPr>
      </p:pic>
      <p:grpSp>
        <p:nvGrpSpPr>
          <p:cNvPr id="115" name="Grupo 114">
            <a:extLst>
              <a:ext uri="{FF2B5EF4-FFF2-40B4-BE49-F238E27FC236}">
                <a16:creationId xmlns:a16="http://schemas.microsoft.com/office/drawing/2014/main" id="{24D40E4B-3419-F8AC-1247-34D21DF2B68C}"/>
              </a:ext>
            </a:extLst>
          </p:cNvPr>
          <p:cNvGrpSpPr/>
          <p:nvPr/>
        </p:nvGrpSpPr>
        <p:grpSpPr>
          <a:xfrm>
            <a:off x="3437117" y="1756407"/>
            <a:ext cx="2691582" cy="646331"/>
            <a:chOff x="-2047923" y="6633252"/>
            <a:chExt cx="2691582" cy="646331"/>
          </a:xfrm>
        </p:grpSpPr>
        <p:sp>
          <p:nvSpPr>
            <p:cNvPr id="116" name="CuadroTexto 115">
              <a:extLst>
                <a:ext uri="{FF2B5EF4-FFF2-40B4-BE49-F238E27FC236}">
                  <a16:creationId xmlns:a16="http://schemas.microsoft.com/office/drawing/2014/main" id="{5DAFD733-B9A9-402B-8D3B-358011F280D0}"/>
                </a:ext>
              </a:extLst>
            </p:cNvPr>
            <p:cNvSpPr txBox="1"/>
            <p:nvPr/>
          </p:nvSpPr>
          <p:spPr>
            <a:xfrm>
              <a:off x="-2047922" y="6633252"/>
              <a:ext cx="26915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600" dirty="0">
                  <a:ln w="5715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117" name="CuadroTexto 116">
              <a:extLst>
                <a:ext uri="{FF2B5EF4-FFF2-40B4-BE49-F238E27FC236}">
                  <a16:creationId xmlns:a16="http://schemas.microsoft.com/office/drawing/2014/main" id="{0407BC75-6CE5-75A8-6B39-97477AE94F4F}"/>
                </a:ext>
              </a:extLst>
            </p:cNvPr>
            <p:cNvSpPr txBox="1"/>
            <p:nvPr/>
          </p:nvSpPr>
          <p:spPr>
            <a:xfrm>
              <a:off x="-2047923" y="6633252"/>
              <a:ext cx="26915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600" dirty="0">
                  <a:ln w="9525">
                    <a:noFill/>
                  </a:ln>
                  <a:solidFill>
                    <a:srgbClr val="FF5EAE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118" name="CuadroTexto 117">
            <a:extLst>
              <a:ext uri="{FF2B5EF4-FFF2-40B4-BE49-F238E27FC236}">
                <a16:creationId xmlns:a16="http://schemas.microsoft.com/office/drawing/2014/main" id="{F0AC345C-79A6-079A-92EE-235DA68E90B3}"/>
              </a:ext>
            </a:extLst>
          </p:cNvPr>
          <p:cNvSpPr txBox="1"/>
          <p:nvPr/>
        </p:nvSpPr>
        <p:spPr>
          <a:xfrm>
            <a:off x="3649425" y="2141128"/>
            <a:ext cx="19790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270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119" name="Imagen 118">
            <a:extLst>
              <a:ext uri="{FF2B5EF4-FFF2-40B4-BE49-F238E27FC236}">
                <a16:creationId xmlns:a16="http://schemas.microsoft.com/office/drawing/2014/main" id="{A3D76027-9451-6FCB-B95C-96FE0BD5462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0070" y="760267"/>
            <a:ext cx="1440000" cy="1800000"/>
          </a:xfrm>
          <a:prstGeom prst="rect">
            <a:avLst/>
          </a:prstGeom>
        </p:spPr>
      </p:pic>
      <p:grpSp>
        <p:nvGrpSpPr>
          <p:cNvPr id="120" name="Grupo 119">
            <a:extLst>
              <a:ext uri="{FF2B5EF4-FFF2-40B4-BE49-F238E27FC236}">
                <a16:creationId xmlns:a16="http://schemas.microsoft.com/office/drawing/2014/main" id="{C8DBF4B6-8517-6D0A-5F8A-7AE360CAC4EF}"/>
              </a:ext>
            </a:extLst>
          </p:cNvPr>
          <p:cNvGrpSpPr/>
          <p:nvPr/>
        </p:nvGrpSpPr>
        <p:grpSpPr>
          <a:xfrm>
            <a:off x="4900070" y="1756407"/>
            <a:ext cx="2691582" cy="646331"/>
            <a:chOff x="-2047923" y="6633252"/>
            <a:chExt cx="2691582" cy="646331"/>
          </a:xfrm>
        </p:grpSpPr>
        <p:sp>
          <p:nvSpPr>
            <p:cNvPr id="121" name="CuadroTexto 120">
              <a:extLst>
                <a:ext uri="{FF2B5EF4-FFF2-40B4-BE49-F238E27FC236}">
                  <a16:creationId xmlns:a16="http://schemas.microsoft.com/office/drawing/2014/main" id="{D3D5EFF6-040B-B3BF-3AD4-8A52186DA9BC}"/>
                </a:ext>
              </a:extLst>
            </p:cNvPr>
            <p:cNvSpPr txBox="1"/>
            <p:nvPr/>
          </p:nvSpPr>
          <p:spPr>
            <a:xfrm>
              <a:off x="-2047922" y="6633252"/>
              <a:ext cx="26915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600" dirty="0">
                  <a:ln w="5715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122" name="CuadroTexto 121">
              <a:extLst>
                <a:ext uri="{FF2B5EF4-FFF2-40B4-BE49-F238E27FC236}">
                  <a16:creationId xmlns:a16="http://schemas.microsoft.com/office/drawing/2014/main" id="{A0B3F16E-1A34-91CB-3CCD-957E663CD0CA}"/>
                </a:ext>
              </a:extLst>
            </p:cNvPr>
            <p:cNvSpPr txBox="1"/>
            <p:nvPr/>
          </p:nvSpPr>
          <p:spPr>
            <a:xfrm>
              <a:off x="-2047923" y="6633252"/>
              <a:ext cx="26915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600" dirty="0">
                  <a:ln w="9525">
                    <a:noFill/>
                  </a:ln>
                  <a:solidFill>
                    <a:srgbClr val="FF5EAE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123" name="CuadroTexto 122">
            <a:extLst>
              <a:ext uri="{FF2B5EF4-FFF2-40B4-BE49-F238E27FC236}">
                <a16:creationId xmlns:a16="http://schemas.microsoft.com/office/drawing/2014/main" id="{31F42C88-5A9C-7383-4C57-2D54C3881CB8}"/>
              </a:ext>
            </a:extLst>
          </p:cNvPr>
          <p:cNvSpPr txBox="1"/>
          <p:nvPr/>
        </p:nvSpPr>
        <p:spPr>
          <a:xfrm>
            <a:off x="5112378" y="2141128"/>
            <a:ext cx="19790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270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124" name="Imagen 123">
            <a:extLst>
              <a:ext uri="{FF2B5EF4-FFF2-40B4-BE49-F238E27FC236}">
                <a16:creationId xmlns:a16="http://schemas.microsoft.com/office/drawing/2014/main" id="{1571BBE6-B4A4-719B-DE2E-ED6A33C9636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210" y="2579317"/>
            <a:ext cx="1440000" cy="1800000"/>
          </a:xfrm>
          <a:prstGeom prst="rect">
            <a:avLst/>
          </a:prstGeom>
        </p:spPr>
      </p:pic>
      <p:grpSp>
        <p:nvGrpSpPr>
          <p:cNvPr id="125" name="Grupo 124">
            <a:extLst>
              <a:ext uri="{FF2B5EF4-FFF2-40B4-BE49-F238E27FC236}">
                <a16:creationId xmlns:a16="http://schemas.microsoft.com/office/drawing/2014/main" id="{C7A86ED7-E50A-EF19-B98E-6BBCC8D90B38}"/>
              </a:ext>
            </a:extLst>
          </p:cNvPr>
          <p:cNvGrpSpPr/>
          <p:nvPr/>
        </p:nvGrpSpPr>
        <p:grpSpPr>
          <a:xfrm>
            <a:off x="511210" y="3575457"/>
            <a:ext cx="2691582" cy="646331"/>
            <a:chOff x="-2047923" y="6633252"/>
            <a:chExt cx="2691582" cy="646331"/>
          </a:xfrm>
        </p:grpSpPr>
        <p:sp>
          <p:nvSpPr>
            <p:cNvPr id="126" name="CuadroTexto 125">
              <a:extLst>
                <a:ext uri="{FF2B5EF4-FFF2-40B4-BE49-F238E27FC236}">
                  <a16:creationId xmlns:a16="http://schemas.microsoft.com/office/drawing/2014/main" id="{77C2E607-5377-F8BE-13B2-1969166ADB38}"/>
                </a:ext>
              </a:extLst>
            </p:cNvPr>
            <p:cNvSpPr txBox="1"/>
            <p:nvPr/>
          </p:nvSpPr>
          <p:spPr>
            <a:xfrm>
              <a:off x="-2047922" y="6633252"/>
              <a:ext cx="26915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600" dirty="0">
                  <a:ln w="5715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127" name="CuadroTexto 126">
              <a:extLst>
                <a:ext uri="{FF2B5EF4-FFF2-40B4-BE49-F238E27FC236}">
                  <a16:creationId xmlns:a16="http://schemas.microsoft.com/office/drawing/2014/main" id="{D3BE2D8B-78C4-285E-2D1B-89E1A2AEC548}"/>
                </a:ext>
              </a:extLst>
            </p:cNvPr>
            <p:cNvSpPr txBox="1"/>
            <p:nvPr/>
          </p:nvSpPr>
          <p:spPr>
            <a:xfrm>
              <a:off x="-2047923" y="6633252"/>
              <a:ext cx="26915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600" dirty="0">
                  <a:ln w="9525">
                    <a:noFill/>
                  </a:ln>
                  <a:solidFill>
                    <a:srgbClr val="FF5EAE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128" name="CuadroTexto 127">
            <a:extLst>
              <a:ext uri="{FF2B5EF4-FFF2-40B4-BE49-F238E27FC236}">
                <a16:creationId xmlns:a16="http://schemas.microsoft.com/office/drawing/2014/main" id="{46AE0E86-CFF7-5855-388C-32201081FA5E}"/>
              </a:ext>
            </a:extLst>
          </p:cNvPr>
          <p:cNvSpPr txBox="1"/>
          <p:nvPr/>
        </p:nvSpPr>
        <p:spPr>
          <a:xfrm>
            <a:off x="723518" y="3960178"/>
            <a:ext cx="19790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270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129" name="Imagen 128">
            <a:extLst>
              <a:ext uri="{FF2B5EF4-FFF2-40B4-BE49-F238E27FC236}">
                <a16:creationId xmlns:a16="http://schemas.microsoft.com/office/drawing/2014/main" id="{05BED96D-C30B-F2ED-31CD-CD33968EE8C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4163" y="2579317"/>
            <a:ext cx="1440000" cy="1800000"/>
          </a:xfrm>
          <a:prstGeom prst="rect">
            <a:avLst/>
          </a:prstGeom>
        </p:spPr>
      </p:pic>
      <p:grpSp>
        <p:nvGrpSpPr>
          <p:cNvPr id="130" name="Grupo 129">
            <a:extLst>
              <a:ext uri="{FF2B5EF4-FFF2-40B4-BE49-F238E27FC236}">
                <a16:creationId xmlns:a16="http://schemas.microsoft.com/office/drawing/2014/main" id="{B41AEBEA-3FE9-BC51-80BE-9CD040E0A1BD}"/>
              </a:ext>
            </a:extLst>
          </p:cNvPr>
          <p:cNvGrpSpPr/>
          <p:nvPr/>
        </p:nvGrpSpPr>
        <p:grpSpPr>
          <a:xfrm>
            <a:off x="1974163" y="3575457"/>
            <a:ext cx="2691582" cy="646331"/>
            <a:chOff x="-2047923" y="6633252"/>
            <a:chExt cx="2691582" cy="646331"/>
          </a:xfrm>
        </p:grpSpPr>
        <p:sp>
          <p:nvSpPr>
            <p:cNvPr id="131" name="CuadroTexto 130">
              <a:extLst>
                <a:ext uri="{FF2B5EF4-FFF2-40B4-BE49-F238E27FC236}">
                  <a16:creationId xmlns:a16="http://schemas.microsoft.com/office/drawing/2014/main" id="{0E28C7BC-FE3C-E7EF-6EE3-E3BC53260BA3}"/>
                </a:ext>
              </a:extLst>
            </p:cNvPr>
            <p:cNvSpPr txBox="1"/>
            <p:nvPr/>
          </p:nvSpPr>
          <p:spPr>
            <a:xfrm>
              <a:off x="-2047922" y="6633252"/>
              <a:ext cx="26915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600" dirty="0">
                  <a:ln w="5715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132" name="CuadroTexto 131">
              <a:extLst>
                <a:ext uri="{FF2B5EF4-FFF2-40B4-BE49-F238E27FC236}">
                  <a16:creationId xmlns:a16="http://schemas.microsoft.com/office/drawing/2014/main" id="{B683AEE9-90DC-124A-9BF6-BB58262A133C}"/>
                </a:ext>
              </a:extLst>
            </p:cNvPr>
            <p:cNvSpPr txBox="1"/>
            <p:nvPr/>
          </p:nvSpPr>
          <p:spPr>
            <a:xfrm>
              <a:off x="-2047923" y="6633252"/>
              <a:ext cx="26915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600" dirty="0">
                  <a:ln w="9525">
                    <a:noFill/>
                  </a:ln>
                  <a:solidFill>
                    <a:srgbClr val="FF5EAE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133" name="CuadroTexto 132">
            <a:extLst>
              <a:ext uri="{FF2B5EF4-FFF2-40B4-BE49-F238E27FC236}">
                <a16:creationId xmlns:a16="http://schemas.microsoft.com/office/drawing/2014/main" id="{76C5A398-A105-6B8D-313F-150B2C55C7D9}"/>
              </a:ext>
            </a:extLst>
          </p:cNvPr>
          <p:cNvSpPr txBox="1"/>
          <p:nvPr/>
        </p:nvSpPr>
        <p:spPr>
          <a:xfrm>
            <a:off x="2186471" y="3960178"/>
            <a:ext cx="19790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270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134" name="Imagen 133">
            <a:extLst>
              <a:ext uri="{FF2B5EF4-FFF2-40B4-BE49-F238E27FC236}">
                <a16:creationId xmlns:a16="http://schemas.microsoft.com/office/drawing/2014/main" id="{9C58AC69-BC37-117E-1798-626A3D6E523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7116" y="2579317"/>
            <a:ext cx="1440000" cy="1800000"/>
          </a:xfrm>
          <a:prstGeom prst="rect">
            <a:avLst/>
          </a:prstGeom>
        </p:spPr>
      </p:pic>
      <p:grpSp>
        <p:nvGrpSpPr>
          <p:cNvPr id="135" name="Grupo 134">
            <a:extLst>
              <a:ext uri="{FF2B5EF4-FFF2-40B4-BE49-F238E27FC236}">
                <a16:creationId xmlns:a16="http://schemas.microsoft.com/office/drawing/2014/main" id="{7064F5A0-B708-480D-B903-52BADAFBCA92}"/>
              </a:ext>
            </a:extLst>
          </p:cNvPr>
          <p:cNvGrpSpPr/>
          <p:nvPr/>
        </p:nvGrpSpPr>
        <p:grpSpPr>
          <a:xfrm>
            <a:off x="3437116" y="3575457"/>
            <a:ext cx="2691582" cy="646331"/>
            <a:chOff x="-2047923" y="6633252"/>
            <a:chExt cx="2691582" cy="646331"/>
          </a:xfrm>
        </p:grpSpPr>
        <p:sp>
          <p:nvSpPr>
            <p:cNvPr id="136" name="CuadroTexto 135">
              <a:extLst>
                <a:ext uri="{FF2B5EF4-FFF2-40B4-BE49-F238E27FC236}">
                  <a16:creationId xmlns:a16="http://schemas.microsoft.com/office/drawing/2014/main" id="{ED4EDF0D-C716-F098-43FD-D23F9DBA24EB}"/>
                </a:ext>
              </a:extLst>
            </p:cNvPr>
            <p:cNvSpPr txBox="1"/>
            <p:nvPr/>
          </p:nvSpPr>
          <p:spPr>
            <a:xfrm>
              <a:off x="-2047922" y="6633252"/>
              <a:ext cx="26915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600" dirty="0">
                  <a:ln w="5715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137" name="CuadroTexto 136">
              <a:extLst>
                <a:ext uri="{FF2B5EF4-FFF2-40B4-BE49-F238E27FC236}">
                  <a16:creationId xmlns:a16="http://schemas.microsoft.com/office/drawing/2014/main" id="{540BE645-434C-F831-4589-95D5B3DA7F1C}"/>
                </a:ext>
              </a:extLst>
            </p:cNvPr>
            <p:cNvSpPr txBox="1"/>
            <p:nvPr/>
          </p:nvSpPr>
          <p:spPr>
            <a:xfrm>
              <a:off x="-2047923" y="6633252"/>
              <a:ext cx="26915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600" dirty="0">
                  <a:ln w="9525">
                    <a:noFill/>
                  </a:ln>
                  <a:solidFill>
                    <a:srgbClr val="FF5EAE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138" name="CuadroTexto 137">
            <a:extLst>
              <a:ext uri="{FF2B5EF4-FFF2-40B4-BE49-F238E27FC236}">
                <a16:creationId xmlns:a16="http://schemas.microsoft.com/office/drawing/2014/main" id="{727945D2-3F56-9479-B9E5-A63AFC2A0EF1}"/>
              </a:ext>
            </a:extLst>
          </p:cNvPr>
          <p:cNvSpPr txBox="1"/>
          <p:nvPr/>
        </p:nvSpPr>
        <p:spPr>
          <a:xfrm>
            <a:off x="3649424" y="3960178"/>
            <a:ext cx="19790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270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139" name="Imagen 138">
            <a:extLst>
              <a:ext uri="{FF2B5EF4-FFF2-40B4-BE49-F238E27FC236}">
                <a16:creationId xmlns:a16="http://schemas.microsoft.com/office/drawing/2014/main" id="{E5FA0CD8-9525-7290-3111-A3729751306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0069" y="2579317"/>
            <a:ext cx="1440000" cy="1800000"/>
          </a:xfrm>
          <a:prstGeom prst="rect">
            <a:avLst/>
          </a:prstGeom>
        </p:spPr>
      </p:pic>
      <p:grpSp>
        <p:nvGrpSpPr>
          <p:cNvPr id="140" name="Grupo 139">
            <a:extLst>
              <a:ext uri="{FF2B5EF4-FFF2-40B4-BE49-F238E27FC236}">
                <a16:creationId xmlns:a16="http://schemas.microsoft.com/office/drawing/2014/main" id="{A79CD64A-C7EB-F53C-6EA5-078C212D1505}"/>
              </a:ext>
            </a:extLst>
          </p:cNvPr>
          <p:cNvGrpSpPr/>
          <p:nvPr/>
        </p:nvGrpSpPr>
        <p:grpSpPr>
          <a:xfrm>
            <a:off x="4900069" y="3575457"/>
            <a:ext cx="2691582" cy="646331"/>
            <a:chOff x="-2047923" y="6633252"/>
            <a:chExt cx="2691582" cy="646331"/>
          </a:xfrm>
        </p:grpSpPr>
        <p:sp>
          <p:nvSpPr>
            <p:cNvPr id="141" name="CuadroTexto 140">
              <a:extLst>
                <a:ext uri="{FF2B5EF4-FFF2-40B4-BE49-F238E27FC236}">
                  <a16:creationId xmlns:a16="http://schemas.microsoft.com/office/drawing/2014/main" id="{DE3CCEA8-FB2F-D317-3B97-F470647E91F7}"/>
                </a:ext>
              </a:extLst>
            </p:cNvPr>
            <p:cNvSpPr txBox="1"/>
            <p:nvPr/>
          </p:nvSpPr>
          <p:spPr>
            <a:xfrm>
              <a:off x="-2047922" y="6633252"/>
              <a:ext cx="26915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600" dirty="0">
                  <a:ln w="5715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142" name="CuadroTexto 141">
              <a:extLst>
                <a:ext uri="{FF2B5EF4-FFF2-40B4-BE49-F238E27FC236}">
                  <a16:creationId xmlns:a16="http://schemas.microsoft.com/office/drawing/2014/main" id="{23FD1551-68A0-D7AE-B422-890C6E53B152}"/>
                </a:ext>
              </a:extLst>
            </p:cNvPr>
            <p:cNvSpPr txBox="1"/>
            <p:nvPr/>
          </p:nvSpPr>
          <p:spPr>
            <a:xfrm>
              <a:off x="-2047923" y="6633252"/>
              <a:ext cx="26915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600" dirty="0">
                  <a:ln w="9525">
                    <a:noFill/>
                  </a:ln>
                  <a:solidFill>
                    <a:srgbClr val="FF5EAE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143" name="CuadroTexto 142">
            <a:extLst>
              <a:ext uri="{FF2B5EF4-FFF2-40B4-BE49-F238E27FC236}">
                <a16:creationId xmlns:a16="http://schemas.microsoft.com/office/drawing/2014/main" id="{5930B4C5-90CC-1032-B183-61E38D657666}"/>
              </a:ext>
            </a:extLst>
          </p:cNvPr>
          <p:cNvSpPr txBox="1"/>
          <p:nvPr/>
        </p:nvSpPr>
        <p:spPr>
          <a:xfrm>
            <a:off x="5112377" y="3960178"/>
            <a:ext cx="19790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270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144" name="Imagen 143">
            <a:extLst>
              <a:ext uri="{FF2B5EF4-FFF2-40B4-BE49-F238E27FC236}">
                <a16:creationId xmlns:a16="http://schemas.microsoft.com/office/drawing/2014/main" id="{F7AEA694-E5D1-053B-3A94-FC0853B6FCB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210" y="4398367"/>
            <a:ext cx="1440000" cy="1800000"/>
          </a:xfrm>
          <a:prstGeom prst="rect">
            <a:avLst/>
          </a:prstGeom>
        </p:spPr>
      </p:pic>
      <p:grpSp>
        <p:nvGrpSpPr>
          <p:cNvPr id="145" name="Grupo 144">
            <a:extLst>
              <a:ext uri="{FF2B5EF4-FFF2-40B4-BE49-F238E27FC236}">
                <a16:creationId xmlns:a16="http://schemas.microsoft.com/office/drawing/2014/main" id="{8EE2B092-0D70-520C-C299-1E3EF9B301D4}"/>
              </a:ext>
            </a:extLst>
          </p:cNvPr>
          <p:cNvGrpSpPr/>
          <p:nvPr/>
        </p:nvGrpSpPr>
        <p:grpSpPr>
          <a:xfrm>
            <a:off x="511210" y="5394507"/>
            <a:ext cx="2691582" cy="646331"/>
            <a:chOff x="-2047923" y="6633252"/>
            <a:chExt cx="2691582" cy="646331"/>
          </a:xfrm>
        </p:grpSpPr>
        <p:sp>
          <p:nvSpPr>
            <p:cNvPr id="146" name="CuadroTexto 145">
              <a:extLst>
                <a:ext uri="{FF2B5EF4-FFF2-40B4-BE49-F238E27FC236}">
                  <a16:creationId xmlns:a16="http://schemas.microsoft.com/office/drawing/2014/main" id="{1399D355-5C3F-F8CF-A090-32648088C09D}"/>
                </a:ext>
              </a:extLst>
            </p:cNvPr>
            <p:cNvSpPr txBox="1"/>
            <p:nvPr/>
          </p:nvSpPr>
          <p:spPr>
            <a:xfrm>
              <a:off x="-2047922" y="6633252"/>
              <a:ext cx="26915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600" dirty="0">
                  <a:ln w="5715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147" name="CuadroTexto 146">
              <a:extLst>
                <a:ext uri="{FF2B5EF4-FFF2-40B4-BE49-F238E27FC236}">
                  <a16:creationId xmlns:a16="http://schemas.microsoft.com/office/drawing/2014/main" id="{2B58597E-A0F5-FA36-1F17-9D666C3A8438}"/>
                </a:ext>
              </a:extLst>
            </p:cNvPr>
            <p:cNvSpPr txBox="1"/>
            <p:nvPr/>
          </p:nvSpPr>
          <p:spPr>
            <a:xfrm>
              <a:off x="-2047923" y="6633252"/>
              <a:ext cx="26915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600" dirty="0">
                  <a:ln w="9525">
                    <a:noFill/>
                  </a:ln>
                  <a:solidFill>
                    <a:srgbClr val="FF5EAE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148" name="CuadroTexto 147">
            <a:extLst>
              <a:ext uri="{FF2B5EF4-FFF2-40B4-BE49-F238E27FC236}">
                <a16:creationId xmlns:a16="http://schemas.microsoft.com/office/drawing/2014/main" id="{BE6CCAD2-5161-F057-8330-32C18F7BFF7C}"/>
              </a:ext>
            </a:extLst>
          </p:cNvPr>
          <p:cNvSpPr txBox="1"/>
          <p:nvPr/>
        </p:nvSpPr>
        <p:spPr>
          <a:xfrm>
            <a:off x="723518" y="5779228"/>
            <a:ext cx="19790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270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149" name="Imagen 148">
            <a:extLst>
              <a:ext uri="{FF2B5EF4-FFF2-40B4-BE49-F238E27FC236}">
                <a16:creationId xmlns:a16="http://schemas.microsoft.com/office/drawing/2014/main" id="{EF5F5063-5DD8-9A75-3E2B-19601375D95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4163" y="4398367"/>
            <a:ext cx="1440000" cy="1800000"/>
          </a:xfrm>
          <a:prstGeom prst="rect">
            <a:avLst/>
          </a:prstGeom>
        </p:spPr>
      </p:pic>
      <p:grpSp>
        <p:nvGrpSpPr>
          <p:cNvPr id="150" name="Grupo 149">
            <a:extLst>
              <a:ext uri="{FF2B5EF4-FFF2-40B4-BE49-F238E27FC236}">
                <a16:creationId xmlns:a16="http://schemas.microsoft.com/office/drawing/2014/main" id="{5393DE10-5020-03A3-7FB5-173EC75C08DC}"/>
              </a:ext>
            </a:extLst>
          </p:cNvPr>
          <p:cNvGrpSpPr/>
          <p:nvPr/>
        </p:nvGrpSpPr>
        <p:grpSpPr>
          <a:xfrm>
            <a:off x="1974163" y="5394507"/>
            <a:ext cx="2691582" cy="646331"/>
            <a:chOff x="-2047923" y="6633252"/>
            <a:chExt cx="2691582" cy="646331"/>
          </a:xfrm>
        </p:grpSpPr>
        <p:sp>
          <p:nvSpPr>
            <p:cNvPr id="151" name="CuadroTexto 150">
              <a:extLst>
                <a:ext uri="{FF2B5EF4-FFF2-40B4-BE49-F238E27FC236}">
                  <a16:creationId xmlns:a16="http://schemas.microsoft.com/office/drawing/2014/main" id="{F3906F0D-F436-7A24-6F58-31740C4FBEFF}"/>
                </a:ext>
              </a:extLst>
            </p:cNvPr>
            <p:cNvSpPr txBox="1"/>
            <p:nvPr/>
          </p:nvSpPr>
          <p:spPr>
            <a:xfrm>
              <a:off x="-2047922" y="6633252"/>
              <a:ext cx="26915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600" dirty="0">
                  <a:ln w="5715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152" name="CuadroTexto 151">
              <a:extLst>
                <a:ext uri="{FF2B5EF4-FFF2-40B4-BE49-F238E27FC236}">
                  <a16:creationId xmlns:a16="http://schemas.microsoft.com/office/drawing/2014/main" id="{83DE44D3-109F-684E-A095-103A1717C3E3}"/>
                </a:ext>
              </a:extLst>
            </p:cNvPr>
            <p:cNvSpPr txBox="1"/>
            <p:nvPr/>
          </p:nvSpPr>
          <p:spPr>
            <a:xfrm>
              <a:off x="-2047923" y="6633252"/>
              <a:ext cx="26915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600" dirty="0">
                  <a:ln w="9525">
                    <a:noFill/>
                  </a:ln>
                  <a:solidFill>
                    <a:srgbClr val="FF5EAE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153" name="CuadroTexto 152">
            <a:extLst>
              <a:ext uri="{FF2B5EF4-FFF2-40B4-BE49-F238E27FC236}">
                <a16:creationId xmlns:a16="http://schemas.microsoft.com/office/drawing/2014/main" id="{4F841934-385D-D970-149A-04C4F1062942}"/>
              </a:ext>
            </a:extLst>
          </p:cNvPr>
          <p:cNvSpPr txBox="1"/>
          <p:nvPr/>
        </p:nvSpPr>
        <p:spPr>
          <a:xfrm>
            <a:off x="2186471" y="5779228"/>
            <a:ext cx="19790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270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154" name="Imagen 153">
            <a:extLst>
              <a:ext uri="{FF2B5EF4-FFF2-40B4-BE49-F238E27FC236}">
                <a16:creationId xmlns:a16="http://schemas.microsoft.com/office/drawing/2014/main" id="{04691E33-79AB-A06F-9F1B-1A07BE41AE9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7116" y="4398367"/>
            <a:ext cx="1440000" cy="1800000"/>
          </a:xfrm>
          <a:prstGeom prst="rect">
            <a:avLst/>
          </a:prstGeom>
        </p:spPr>
      </p:pic>
      <p:grpSp>
        <p:nvGrpSpPr>
          <p:cNvPr id="155" name="Grupo 154">
            <a:extLst>
              <a:ext uri="{FF2B5EF4-FFF2-40B4-BE49-F238E27FC236}">
                <a16:creationId xmlns:a16="http://schemas.microsoft.com/office/drawing/2014/main" id="{CE5095C9-72A6-D2ED-E7F9-E1716644B9A4}"/>
              </a:ext>
            </a:extLst>
          </p:cNvPr>
          <p:cNvGrpSpPr/>
          <p:nvPr/>
        </p:nvGrpSpPr>
        <p:grpSpPr>
          <a:xfrm>
            <a:off x="3437116" y="5394507"/>
            <a:ext cx="2691582" cy="646331"/>
            <a:chOff x="-2047923" y="6633252"/>
            <a:chExt cx="2691582" cy="646331"/>
          </a:xfrm>
        </p:grpSpPr>
        <p:sp>
          <p:nvSpPr>
            <p:cNvPr id="156" name="CuadroTexto 155">
              <a:extLst>
                <a:ext uri="{FF2B5EF4-FFF2-40B4-BE49-F238E27FC236}">
                  <a16:creationId xmlns:a16="http://schemas.microsoft.com/office/drawing/2014/main" id="{1F4863D0-0438-199B-50AF-6EAE0C609268}"/>
                </a:ext>
              </a:extLst>
            </p:cNvPr>
            <p:cNvSpPr txBox="1"/>
            <p:nvPr/>
          </p:nvSpPr>
          <p:spPr>
            <a:xfrm>
              <a:off x="-2047922" y="6633252"/>
              <a:ext cx="26915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600" dirty="0">
                  <a:ln w="5715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157" name="CuadroTexto 156">
              <a:extLst>
                <a:ext uri="{FF2B5EF4-FFF2-40B4-BE49-F238E27FC236}">
                  <a16:creationId xmlns:a16="http://schemas.microsoft.com/office/drawing/2014/main" id="{D5A541B3-07FC-511E-43B4-7CAE6D0E111D}"/>
                </a:ext>
              </a:extLst>
            </p:cNvPr>
            <p:cNvSpPr txBox="1"/>
            <p:nvPr/>
          </p:nvSpPr>
          <p:spPr>
            <a:xfrm>
              <a:off x="-2047923" y="6633252"/>
              <a:ext cx="26915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600" dirty="0">
                  <a:ln w="9525">
                    <a:noFill/>
                  </a:ln>
                  <a:solidFill>
                    <a:srgbClr val="FF5EAE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158" name="CuadroTexto 157">
            <a:extLst>
              <a:ext uri="{FF2B5EF4-FFF2-40B4-BE49-F238E27FC236}">
                <a16:creationId xmlns:a16="http://schemas.microsoft.com/office/drawing/2014/main" id="{49AE9571-86F8-FA5D-1D08-0C47778952B7}"/>
              </a:ext>
            </a:extLst>
          </p:cNvPr>
          <p:cNvSpPr txBox="1"/>
          <p:nvPr/>
        </p:nvSpPr>
        <p:spPr>
          <a:xfrm>
            <a:off x="3649424" y="5779228"/>
            <a:ext cx="19790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270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159" name="Imagen 158">
            <a:extLst>
              <a:ext uri="{FF2B5EF4-FFF2-40B4-BE49-F238E27FC236}">
                <a16:creationId xmlns:a16="http://schemas.microsoft.com/office/drawing/2014/main" id="{AADB7158-A722-E708-6B01-94564EE8BCB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0069" y="4398367"/>
            <a:ext cx="1440000" cy="1800000"/>
          </a:xfrm>
          <a:prstGeom prst="rect">
            <a:avLst/>
          </a:prstGeom>
        </p:spPr>
      </p:pic>
      <p:grpSp>
        <p:nvGrpSpPr>
          <p:cNvPr id="160" name="Grupo 159">
            <a:extLst>
              <a:ext uri="{FF2B5EF4-FFF2-40B4-BE49-F238E27FC236}">
                <a16:creationId xmlns:a16="http://schemas.microsoft.com/office/drawing/2014/main" id="{53805BBB-BEAD-A2D8-A240-8CBC181F3D72}"/>
              </a:ext>
            </a:extLst>
          </p:cNvPr>
          <p:cNvGrpSpPr/>
          <p:nvPr/>
        </p:nvGrpSpPr>
        <p:grpSpPr>
          <a:xfrm>
            <a:off x="4900069" y="5394507"/>
            <a:ext cx="2691582" cy="646331"/>
            <a:chOff x="-2047923" y="6633252"/>
            <a:chExt cx="2691582" cy="646331"/>
          </a:xfrm>
        </p:grpSpPr>
        <p:sp>
          <p:nvSpPr>
            <p:cNvPr id="161" name="CuadroTexto 160">
              <a:extLst>
                <a:ext uri="{FF2B5EF4-FFF2-40B4-BE49-F238E27FC236}">
                  <a16:creationId xmlns:a16="http://schemas.microsoft.com/office/drawing/2014/main" id="{DC793B3E-5D2F-A318-475E-AE4CFBC8B356}"/>
                </a:ext>
              </a:extLst>
            </p:cNvPr>
            <p:cNvSpPr txBox="1"/>
            <p:nvPr/>
          </p:nvSpPr>
          <p:spPr>
            <a:xfrm>
              <a:off x="-2047922" y="6633252"/>
              <a:ext cx="26915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600" dirty="0">
                  <a:ln w="5715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162" name="CuadroTexto 161">
              <a:extLst>
                <a:ext uri="{FF2B5EF4-FFF2-40B4-BE49-F238E27FC236}">
                  <a16:creationId xmlns:a16="http://schemas.microsoft.com/office/drawing/2014/main" id="{3F6ACB79-7A69-4F6A-B429-8C345403AE4E}"/>
                </a:ext>
              </a:extLst>
            </p:cNvPr>
            <p:cNvSpPr txBox="1"/>
            <p:nvPr/>
          </p:nvSpPr>
          <p:spPr>
            <a:xfrm>
              <a:off x="-2047923" y="6633252"/>
              <a:ext cx="26915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600" dirty="0">
                  <a:ln w="9525">
                    <a:noFill/>
                  </a:ln>
                  <a:solidFill>
                    <a:srgbClr val="FF5EAE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163" name="CuadroTexto 162">
            <a:extLst>
              <a:ext uri="{FF2B5EF4-FFF2-40B4-BE49-F238E27FC236}">
                <a16:creationId xmlns:a16="http://schemas.microsoft.com/office/drawing/2014/main" id="{BCCDA5D0-79A2-27F2-C616-FFECA3199453}"/>
              </a:ext>
            </a:extLst>
          </p:cNvPr>
          <p:cNvSpPr txBox="1"/>
          <p:nvPr/>
        </p:nvSpPr>
        <p:spPr>
          <a:xfrm>
            <a:off x="5112377" y="5779228"/>
            <a:ext cx="19790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270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164" name="Imagen 163">
            <a:extLst>
              <a:ext uri="{FF2B5EF4-FFF2-40B4-BE49-F238E27FC236}">
                <a16:creationId xmlns:a16="http://schemas.microsoft.com/office/drawing/2014/main" id="{AB18CDD6-F815-A541-9870-C1974EEF943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209" y="6209476"/>
            <a:ext cx="1440000" cy="1800000"/>
          </a:xfrm>
          <a:prstGeom prst="rect">
            <a:avLst/>
          </a:prstGeom>
        </p:spPr>
      </p:pic>
      <p:grpSp>
        <p:nvGrpSpPr>
          <p:cNvPr id="165" name="Grupo 164">
            <a:extLst>
              <a:ext uri="{FF2B5EF4-FFF2-40B4-BE49-F238E27FC236}">
                <a16:creationId xmlns:a16="http://schemas.microsoft.com/office/drawing/2014/main" id="{B3875BA6-C7C5-2792-E34E-F79D4F15AA0F}"/>
              </a:ext>
            </a:extLst>
          </p:cNvPr>
          <p:cNvGrpSpPr/>
          <p:nvPr/>
        </p:nvGrpSpPr>
        <p:grpSpPr>
          <a:xfrm>
            <a:off x="511209" y="7205616"/>
            <a:ext cx="2691582" cy="646331"/>
            <a:chOff x="-2047923" y="6633252"/>
            <a:chExt cx="2691582" cy="646331"/>
          </a:xfrm>
        </p:grpSpPr>
        <p:sp>
          <p:nvSpPr>
            <p:cNvPr id="166" name="CuadroTexto 165">
              <a:extLst>
                <a:ext uri="{FF2B5EF4-FFF2-40B4-BE49-F238E27FC236}">
                  <a16:creationId xmlns:a16="http://schemas.microsoft.com/office/drawing/2014/main" id="{98B4E8E8-7B46-594D-AEAD-A47B8203B473}"/>
                </a:ext>
              </a:extLst>
            </p:cNvPr>
            <p:cNvSpPr txBox="1"/>
            <p:nvPr/>
          </p:nvSpPr>
          <p:spPr>
            <a:xfrm>
              <a:off x="-2047922" y="6633252"/>
              <a:ext cx="26915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600" dirty="0">
                  <a:ln w="5715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167" name="CuadroTexto 166">
              <a:extLst>
                <a:ext uri="{FF2B5EF4-FFF2-40B4-BE49-F238E27FC236}">
                  <a16:creationId xmlns:a16="http://schemas.microsoft.com/office/drawing/2014/main" id="{8F98E8C0-8AA2-D457-C026-9A14194F8174}"/>
                </a:ext>
              </a:extLst>
            </p:cNvPr>
            <p:cNvSpPr txBox="1"/>
            <p:nvPr/>
          </p:nvSpPr>
          <p:spPr>
            <a:xfrm>
              <a:off x="-2047923" y="6633252"/>
              <a:ext cx="26915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600" dirty="0">
                  <a:ln w="9525">
                    <a:noFill/>
                  </a:ln>
                  <a:solidFill>
                    <a:srgbClr val="FF5EAE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168" name="CuadroTexto 167">
            <a:extLst>
              <a:ext uri="{FF2B5EF4-FFF2-40B4-BE49-F238E27FC236}">
                <a16:creationId xmlns:a16="http://schemas.microsoft.com/office/drawing/2014/main" id="{2CE03E4E-A42F-83EC-71EE-3CD09934F775}"/>
              </a:ext>
            </a:extLst>
          </p:cNvPr>
          <p:cNvSpPr txBox="1"/>
          <p:nvPr/>
        </p:nvSpPr>
        <p:spPr>
          <a:xfrm>
            <a:off x="723517" y="7590337"/>
            <a:ext cx="19790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270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169" name="Imagen 168">
            <a:extLst>
              <a:ext uri="{FF2B5EF4-FFF2-40B4-BE49-F238E27FC236}">
                <a16:creationId xmlns:a16="http://schemas.microsoft.com/office/drawing/2014/main" id="{7F9E9945-2AFE-901D-6A82-3ECABEE95A3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4162" y="6209476"/>
            <a:ext cx="1440000" cy="1800000"/>
          </a:xfrm>
          <a:prstGeom prst="rect">
            <a:avLst/>
          </a:prstGeom>
        </p:spPr>
      </p:pic>
      <p:grpSp>
        <p:nvGrpSpPr>
          <p:cNvPr id="170" name="Grupo 169">
            <a:extLst>
              <a:ext uri="{FF2B5EF4-FFF2-40B4-BE49-F238E27FC236}">
                <a16:creationId xmlns:a16="http://schemas.microsoft.com/office/drawing/2014/main" id="{262AAD29-9C3E-BE41-6656-AA8B9EDE6FA5}"/>
              </a:ext>
            </a:extLst>
          </p:cNvPr>
          <p:cNvGrpSpPr/>
          <p:nvPr/>
        </p:nvGrpSpPr>
        <p:grpSpPr>
          <a:xfrm>
            <a:off x="1974162" y="7205616"/>
            <a:ext cx="2691582" cy="646331"/>
            <a:chOff x="-2047923" y="6633252"/>
            <a:chExt cx="2691582" cy="646331"/>
          </a:xfrm>
        </p:grpSpPr>
        <p:sp>
          <p:nvSpPr>
            <p:cNvPr id="171" name="CuadroTexto 170">
              <a:extLst>
                <a:ext uri="{FF2B5EF4-FFF2-40B4-BE49-F238E27FC236}">
                  <a16:creationId xmlns:a16="http://schemas.microsoft.com/office/drawing/2014/main" id="{81C42A0D-70C2-A4B2-4B1F-353F2687DF10}"/>
                </a:ext>
              </a:extLst>
            </p:cNvPr>
            <p:cNvSpPr txBox="1"/>
            <p:nvPr/>
          </p:nvSpPr>
          <p:spPr>
            <a:xfrm>
              <a:off x="-2047922" y="6633252"/>
              <a:ext cx="26915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600" dirty="0">
                  <a:ln w="5715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172" name="CuadroTexto 171">
              <a:extLst>
                <a:ext uri="{FF2B5EF4-FFF2-40B4-BE49-F238E27FC236}">
                  <a16:creationId xmlns:a16="http://schemas.microsoft.com/office/drawing/2014/main" id="{437D831F-6B4D-BE3F-1A41-2291378D3D8C}"/>
                </a:ext>
              </a:extLst>
            </p:cNvPr>
            <p:cNvSpPr txBox="1"/>
            <p:nvPr/>
          </p:nvSpPr>
          <p:spPr>
            <a:xfrm>
              <a:off x="-2047923" y="6633252"/>
              <a:ext cx="26915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600" dirty="0">
                  <a:ln w="9525">
                    <a:noFill/>
                  </a:ln>
                  <a:solidFill>
                    <a:srgbClr val="FF5EAE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173" name="CuadroTexto 172">
            <a:extLst>
              <a:ext uri="{FF2B5EF4-FFF2-40B4-BE49-F238E27FC236}">
                <a16:creationId xmlns:a16="http://schemas.microsoft.com/office/drawing/2014/main" id="{C34AD4F9-398F-9A62-5375-F8D5A2D8CEBC}"/>
              </a:ext>
            </a:extLst>
          </p:cNvPr>
          <p:cNvSpPr txBox="1"/>
          <p:nvPr/>
        </p:nvSpPr>
        <p:spPr>
          <a:xfrm>
            <a:off x="2186470" y="7590337"/>
            <a:ext cx="19790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270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174" name="Imagen 173">
            <a:extLst>
              <a:ext uri="{FF2B5EF4-FFF2-40B4-BE49-F238E27FC236}">
                <a16:creationId xmlns:a16="http://schemas.microsoft.com/office/drawing/2014/main" id="{5C5BE4E1-94CB-3F7D-4F60-46BFABE91E0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7115" y="6209476"/>
            <a:ext cx="1440000" cy="1800000"/>
          </a:xfrm>
          <a:prstGeom prst="rect">
            <a:avLst/>
          </a:prstGeom>
        </p:spPr>
      </p:pic>
      <p:grpSp>
        <p:nvGrpSpPr>
          <p:cNvPr id="175" name="Grupo 174">
            <a:extLst>
              <a:ext uri="{FF2B5EF4-FFF2-40B4-BE49-F238E27FC236}">
                <a16:creationId xmlns:a16="http://schemas.microsoft.com/office/drawing/2014/main" id="{E4E923E1-1F11-26B3-B8CD-436DB69BBE7C}"/>
              </a:ext>
            </a:extLst>
          </p:cNvPr>
          <p:cNvGrpSpPr/>
          <p:nvPr/>
        </p:nvGrpSpPr>
        <p:grpSpPr>
          <a:xfrm>
            <a:off x="3437115" y="7205616"/>
            <a:ext cx="2691582" cy="646331"/>
            <a:chOff x="-2047923" y="6633252"/>
            <a:chExt cx="2691582" cy="646331"/>
          </a:xfrm>
        </p:grpSpPr>
        <p:sp>
          <p:nvSpPr>
            <p:cNvPr id="176" name="CuadroTexto 175">
              <a:extLst>
                <a:ext uri="{FF2B5EF4-FFF2-40B4-BE49-F238E27FC236}">
                  <a16:creationId xmlns:a16="http://schemas.microsoft.com/office/drawing/2014/main" id="{14737733-39FB-4B6D-21E6-BB0FEAC454BC}"/>
                </a:ext>
              </a:extLst>
            </p:cNvPr>
            <p:cNvSpPr txBox="1"/>
            <p:nvPr/>
          </p:nvSpPr>
          <p:spPr>
            <a:xfrm>
              <a:off x="-2047922" y="6633252"/>
              <a:ext cx="26915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600" dirty="0">
                  <a:ln w="5715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177" name="CuadroTexto 176">
              <a:extLst>
                <a:ext uri="{FF2B5EF4-FFF2-40B4-BE49-F238E27FC236}">
                  <a16:creationId xmlns:a16="http://schemas.microsoft.com/office/drawing/2014/main" id="{66C619AA-E1F7-5977-31E0-42B52B572F40}"/>
                </a:ext>
              </a:extLst>
            </p:cNvPr>
            <p:cNvSpPr txBox="1"/>
            <p:nvPr/>
          </p:nvSpPr>
          <p:spPr>
            <a:xfrm>
              <a:off x="-2047923" y="6633252"/>
              <a:ext cx="26915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600" dirty="0">
                  <a:ln w="9525">
                    <a:noFill/>
                  </a:ln>
                  <a:solidFill>
                    <a:srgbClr val="FF5EAE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178" name="CuadroTexto 177">
            <a:extLst>
              <a:ext uri="{FF2B5EF4-FFF2-40B4-BE49-F238E27FC236}">
                <a16:creationId xmlns:a16="http://schemas.microsoft.com/office/drawing/2014/main" id="{651F910E-CABE-B9EF-68CF-920D9F6C51AA}"/>
              </a:ext>
            </a:extLst>
          </p:cNvPr>
          <p:cNvSpPr txBox="1"/>
          <p:nvPr/>
        </p:nvSpPr>
        <p:spPr>
          <a:xfrm>
            <a:off x="3649423" y="7590337"/>
            <a:ext cx="19790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270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179" name="Imagen 178">
            <a:extLst>
              <a:ext uri="{FF2B5EF4-FFF2-40B4-BE49-F238E27FC236}">
                <a16:creationId xmlns:a16="http://schemas.microsoft.com/office/drawing/2014/main" id="{4FB1C52E-2ABE-431C-9B52-C121EA9ECCD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0068" y="6209476"/>
            <a:ext cx="1440000" cy="1800000"/>
          </a:xfrm>
          <a:prstGeom prst="rect">
            <a:avLst/>
          </a:prstGeom>
        </p:spPr>
      </p:pic>
      <p:grpSp>
        <p:nvGrpSpPr>
          <p:cNvPr id="180" name="Grupo 179">
            <a:extLst>
              <a:ext uri="{FF2B5EF4-FFF2-40B4-BE49-F238E27FC236}">
                <a16:creationId xmlns:a16="http://schemas.microsoft.com/office/drawing/2014/main" id="{CBF85390-03E0-1052-7921-DF02F9E6168D}"/>
              </a:ext>
            </a:extLst>
          </p:cNvPr>
          <p:cNvGrpSpPr/>
          <p:nvPr/>
        </p:nvGrpSpPr>
        <p:grpSpPr>
          <a:xfrm>
            <a:off x="4900068" y="7205616"/>
            <a:ext cx="2691582" cy="646331"/>
            <a:chOff x="-2047923" y="6633252"/>
            <a:chExt cx="2691582" cy="646331"/>
          </a:xfrm>
        </p:grpSpPr>
        <p:sp>
          <p:nvSpPr>
            <p:cNvPr id="181" name="CuadroTexto 180">
              <a:extLst>
                <a:ext uri="{FF2B5EF4-FFF2-40B4-BE49-F238E27FC236}">
                  <a16:creationId xmlns:a16="http://schemas.microsoft.com/office/drawing/2014/main" id="{E997EF25-F885-C45F-923B-DD7E39B7D805}"/>
                </a:ext>
              </a:extLst>
            </p:cNvPr>
            <p:cNvSpPr txBox="1"/>
            <p:nvPr/>
          </p:nvSpPr>
          <p:spPr>
            <a:xfrm>
              <a:off x="-2047922" y="6633252"/>
              <a:ext cx="26915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600" dirty="0">
                  <a:ln w="57150">
                    <a:solidFill>
                      <a:srgbClr val="FFFFFF"/>
                    </a:solidFill>
                  </a:ln>
                  <a:solidFill>
                    <a:srgbClr val="D0008B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  <p:sp>
          <p:nvSpPr>
            <p:cNvPr id="182" name="CuadroTexto 181">
              <a:extLst>
                <a:ext uri="{FF2B5EF4-FFF2-40B4-BE49-F238E27FC236}">
                  <a16:creationId xmlns:a16="http://schemas.microsoft.com/office/drawing/2014/main" id="{9F503E24-E857-5915-C66E-B573C4FA37F2}"/>
                </a:ext>
              </a:extLst>
            </p:cNvPr>
            <p:cNvSpPr txBox="1"/>
            <p:nvPr/>
          </p:nvSpPr>
          <p:spPr>
            <a:xfrm>
              <a:off x="-2047923" y="6633252"/>
              <a:ext cx="26915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3600" dirty="0">
                  <a:ln w="9525">
                    <a:noFill/>
                  </a:ln>
                  <a:solidFill>
                    <a:srgbClr val="FF5EAE"/>
                  </a:solidFill>
                  <a:latin typeface="Birds of Paradise  Personal use" pitchFamily="2" charset="0"/>
                </a:rPr>
                <a:t>Ivanna</a:t>
              </a:r>
            </a:p>
          </p:txBody>
        </p:sp>
      </p:grpSp>
      <p:sp>
        <p:nvSpPr>
          <p:cNvPr id="183" name="CuadroTexto 182">
            <a:extLst>
              <a:ext uri="{FF2B5EF4-FFF2-40B4-BE49-F238E27FC236}">
                <a16:creationId xmlns:a16="http://schemas.microsoft.com/office/drawing/2014/main" id="{7AAB5C47-4C1B-721D-DFD2-DC2281406E49}"/>
              </a:ext>
            </a:extLst>
          </p:cNvPr>
          <p:cNvSpPr txBox="1"/>
          <p:nvPr/>
        </p:nvSpPr>
        <p:spPr>
          <a:xfrm>
            <a:off x="5112376" y="7590337"/>
            <a:ext cx="19790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270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</p:spTree>
    <p:extLst>
      <p:ext uri="{BB962C8B-B14F-4D97-AF65-F5344CB8AC3E}">
        <p14:creationId xmlns:p14="http://schemas.microsoft.com/office/powerpoint/2010/main" val="247878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Imagen 142">
            <a:extLst>
              <a:ext uri="{FF2B5EF4-FFF2-40B4-BE49-F238E27FC236}">
                <a16:creationId xmlns:a16="http://schemas.microsoft.com/office/drawing/2014/main" id="{C8641ABC-FC4C-B512-3F8F-8E6B00183CD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50" y="353150"/>
            <a:ext cx="1440000" cy="1440000"/>
          </a:xfrm>
          <a:prstGeom prst="rect">
            <a:avLst/>
          </a:prstGeom>
        </p:spPr>
      </p:pic>
      <p:sp>
        <p:nvSpPr>
          <p:cNvPr id="145" name="CuadroTexto 144">
            <a:extLst>
              <a:ext uri="{FF2B5EF4-FFF2-40B4-BE49-F238E27FC236}">
                <a16:creationId xmlns:a16="http://schemas.microsoft.com/office/drawing/2014/main" id="{46585A5A-A51F-902E-E69C-8AFB2D5684D6}"/>
              </a:ext>
            </a:extLst>
          </p:cNvPr>
          <p:cNvSpPr txBox="1"/>
          <p:nvPr/>
        </p:nvSpPr>
        <p:spPr>
          <a:xfrm>
            <a:off x="574710" y="1164653"/>
            <a:ext cx="2691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146" name="CuadroTexto 145">
            <a:extLst>
              <a:ext uri="{FF2B5EF4-FFF2-40B4-BE49-F238E27FC236}">
                <a16:creationId xmlns:a16="http://schemas.microsoft.com/office/drawing/2014/main" id="{75BB93AE-7629-B593-3628-83833C4F8224}"/>
              </a:ext>
            </a:extLst>
          </p:cNvPr>
          <p:cNvSpPr txBox="1"/>
          <p:nvPr/>
        </p:nvSpPr>
        <p:spPr>
          <a:xfrm>
            <a:off x="574710" y="1164653"/>
            <a:ext cx="2691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147" name="CuadroTexto 146">
            <a:extLst>
              <a:ext uri="{FF2B5EF4-FFF2-40B4-BE49-F238E27FC236}">
                <a16:creationId xmlns:a16="http://schemas.microsoft.com/office/drawing/2014/main" id="{84152857-577A-97E7-EB0D-54C562DADDA2}"/>
              </a:ext>
            </a:extLst>
          </p:cNvPr>
          <p:cNvSpPr txBox="1"/>
          <p:nvPr/>
        </p:nvSpPr>
        <p:spPr>
          <a:xfrm>
            <a:off x="752886" y="1423818"/>
            <a:ext cx="1979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148" name="Imagen 147">
            <a:extLst>
              <a:ext uri="{FF2B5EF4-FFF2-40B4-BE49-F238E27FC236}">
                <a16:creationId xmlns:a16="http://schemas.microsoft.com/office/drawing/2014/main" id="{D707360F-A6F2-0BE2-CE16-2E4590DBAC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6450" y="353150"/>
            <a:ext cx="1440000" cy="1440000"/>
          </a:xfrm>
          <a:prstGeom prst="rect">
            <a:avLst/>
          </a:prstGeom>
        </p:spPr>
      </p:pic>
      <p:sp>
        <p:nvSpPr>
          <p:cNvPr id="149" name="CuadroTexto 148">
            <a:extLst>
              <a:ext uri="{FF2B5EF4-FFF2-40B4-BE49-F238E27FC236}">
                <a16:creationId xmlns:a16="http://schemas.microsoft.com/office/drawing/2014/main" id="{1C681A68-8965-C477-8416-A369D1260311}"/>
              </a:ext>
            </a:extLst>
          </p:cNvPr>
          <p:cNvSpPr txBox="1"/>
          <p:nvPr/>
        </p:nvSpPr>
        <p:spPr>
          <a:xfrm>
            <a:off x="2051810" y="1164653"/>
            <a:ext cx="2691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150" name="CuadroTexto 149">
            <a:extLst>
              <a:ext uri="{FF2B5EF4-FFF2-40B4-BE49-F238E27FC236}">
                <a16:creationId xmlns:a16="http://schemas.microsoft.com/office/drawing/2014/main" id="{1390C3AF-0AC9-A301-32D0-D46F147AA1DC}"/>
              </a:ext>
            </a:extLst>
          </p:cNvPr>
          <p:cNvSpPr txBox="1"/>
          <p:nvPr/>
        </p:nvSpPr>
        <p:spPr>
          <a:xfrm>
            <a:off x="2051810" y="1164653"/>
            <a:ext cx="2691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151" name="CuadroTexto 150">
            <a:extLst>
              <a:ext uri="{FF2B5EF4-FFF2-40B4-BE49-F238E27FC236}">
                <a16:creationId xmlns:a16="http://schemas.microsoft.com/office/drawing/2014/main" id="{3F84C436-A672-53C4-2065-AA281F47C7AC}"/>
              </a:ext>
            </a:extLst>
          </p:cNvPr>
          <p:cNvSpPr txBox="1"/>
          <p:nvPr/>
        </p:nvSpPr>
        <p:spPr>
          <a:xfrm>
            <a:off x="2229986" y="1423818"/>
            <a:ext cx="1979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152" name="Imagen 151">
            <a:extLst>
              <a:ext uri="{FF2B5EF4-FFF2-40B4-BE49-F238E27FC236}">
                <a16:creationId xmlns:a16="http://schemas.microsoft.com/office/drawing/2014/main" id="{03C86E2E-9F47-72E0-C930-2CCFF279879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9690" y="353150"/>
            <a:ext cx="1440000" cy="1440000"/>
          </a:xfrm>
          <a:prstGeom prst="rect">
            <a:avLst/>
          </a:prstGeom>
        </p:spPr>
      </p:pic>
      <p:sp>
        <p:nvSpPr>
          <p:cNvPr id="153" name="CuadroTexto 152">
            <a:extLst>
              <a:ext uri="{FF2B5EF4-FFF2-40B4-BE49-F238E27FC236}">
                <a16:creationId xmlns:a16="http://schemas.microsoft.com/office/drawing/2014/main" id="{94BC5DBB-337F-246B-BD85-0D5C74377FBC}"/>
              </a:ext>
            </a:extLst>
          </p:cNvPr>
          <p:cNvSpPr txBox="1"/>
          <p:nvPr/>
        </p:nvSpPr>
        <p:spPr>
          <a:xfrm>
            <a:off x="3545050" y="1164653"/>
            <a:ext cx="2691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154" name="CuadroTexto 153">
            <a:extLst>
              <a:ext uri="{FF2B5EF4-FFF2-40B4-BE49-F238E27FC236}">
                <a16:creationId xmlns:a16="http://schemas.microsoft.com/office/drawing/2014/main" id="{ADE0F582-D269-89A3-4D26-CB4E63A6C76E}"/>
              </a:ext>
            </a:extLst>
          </p:cNvPr>
          <p:cNvSpPr txBox="1"/>
          <p:nvPr/>
        </p:nvSpPr>
        <p:spPr>
          <a:xfrm>
            <a:off x="3545050" y="1164653"/>
            <a:ext cx="2691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155" name="CuadroTexto 154">
            <a:extLst>
              <a:ext uri="{FF2B5EF4-FFF2-40B4-BE49-F238E27FC236}">
                <a16:creationId xmlns:a16="http://schemas.microsoft.com/office/drawing/2014/main" id="{33343678-E01E-B645-55E2-1917A6CC7D8A}"/>
              </a:ext>
            </a:extLst>
          </p:cNvPr>
          <p:cNvSpPr txBox="1"/>
          <p:nvPr/>
        </p:nvSpPr>
        <p:spPr>
          <a:xfrm>
            <a:off x="3723226" y="1423818"/>
            <a:ext cx="1979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156" name="Imagen 155">
            <a:extLst>
              <a:ext uri="{FF2B5EF4-FFF2-40B4-BE49-F238E27FC236}">
                <a16:creationId xmlns:a16="http://schemas.microsoft.com/office/drawing/2014/main" id="{A96C3667-EC81-0D88-ECC9-BCFC6B961C8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8751" y="353150"/>
            <a:ext cx="1440000" cy="1440000"/>
          </a:xfrm>
          <a:prstGeom prst="rect">
            <a:avLst/>
          </a:prstGeom>
        </p:spPr>
      </p:pic>
      <p:sp>
        <p:nvSpPr>
          <p:cNvPr id="157" name="CuadroTexto 156">
            <a:extLst>
              <a:ext uri="{FF2B5EF4-FFF2-40B4-BE49-F238E27FC236}">
                <a16:creationId xmlns:a16="http://schemas.microsoft.com/office/drawing/2014/main" id="{742519B2-E445-8EAC-6E66-CC73680F93B4}"/>
              </a:ext>
            </a:extLst>
          </p:cNvPr>
          <p:cNvSpPr txBox="1"/>
          <p:nvPr/>
        </p:nvSpPr>
        <p:spPr>
          <a:xfrm>
            <a:off x="5034111" y="1164653"/>
            <a:ext cx="2691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158" name="CuadroTexto 157">
            <a:extLst>
              <a:ext uri="{FF2B5EF4-FFF2-40B4-BE49-F238E27FC236}">
                <a16:creationId xmlns:a16="http://schemas.microsoft.com/office/drawing/2014/main" id="{88BCF100-9843-1691-2A18-EBFC1C5D3604}"/>
              </a:ext>
            </a:extLst>
          </p:cNvPr>
          <p:cNvSpPr txBox="1"/>
          <p:nvPr/>
        </p:nvSpPr>
        <p:spPr>
          <a:xfrm>
            <a:off x="5034111" y="1164653"/>
            <a:ext cx="2691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159" name="CuadroTexto 158">
            <a:extLst>
              <a:ext uri="{FF2B5EF4-FFF2-40B4-BE49-F238E27FC236}">
                <a16:creationId xmlns:a16="http://schemas.microsoft.com/office/drawing/2014/main" id="{492729BB-9BD8-E9FF-D512-442D075A615E}"/>
              </a:ext>
            </a:extLst>
          </p:cNvPr>
          <p:cNvSpPr txBox="1"/>
          <p:nvPr/>
        </p:nvSpPr>
        <p:spPr>
          <a:xfrm>
            <a:off x="5212287" y="1423818"/>
            <a:ext cx="1979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160" name="Imagen 159">
            <a:extLst>
              <a:ext uri="{FF2B5EF4-FFF2-40B4-BE49-F238E27FC236}">
                <a16:creationId xmlns:a16="http://schemas.microsoft.com/office/drawing/2014/main" id="{ECB2A8F5-6F3D-0A98-AF45-D55645760EC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50" y="1884653"/>
            <a:ext cx="1440000" cy="1440000"/>
          </a:xfrm>
          <a:prstGeom prst="rect">
            <a:avLst/>
          </a:prstGeom>
        </p:spPr>
      </p:pic>
      <p:sp>
        <p:nvSpPr>
          <p:cNvPr id="161" name="CuadroTexto 160">
            <a:extLst>
              <a:ext uri="{FF2B5EF4-FFF2-40B4-BE49-F238E27FC236}">
                <a16:creationId xmlns:a16="http://schemas.microsoft.com/office/drawing/2014/main" id="{66D3B36E-85C0-6A1A-B54E-E627401CD4DC}"/>
              </a:ext>
            </a:extLst>
          </p:cNvPr>
          <p:cNvSpPr txBox="1"/>
          <p:nvPr/>
        </p:nvSpPr>
        <p:spPr>
          <a:xfrm>
            <a:off x="574710" y="2696156"/>
            <a:ext cx="2691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162" name="CuadroTexto 161">
            <a:extLst>
              <a:ext uri="{FF2B5EF4-FFF2-40B4-BE49-F238E27FC236}">
                <a16:creationId xmlns:a16="http://schemas.microsoft.com/office/drawing/2014/main" id="{40C869B8-41E3-3293-6A78-FAB9BDE734DE}"/>
              </a:ext>
            </a:extLst>
          </p:cNvPr>
          <p:cNvSpPr txBox="1"/>
          <p:nvPr/>
        </p:nvSpPr>
        <p:spPr>
          <a:xfrm>
            <a:off x="574710" y="2696156"/>
            <a:ext cx="2691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163" name="CuadroTexto 162">
            <a:extLst>
              <a:ext uri="{FF2B5EF4-FFF2-40B4-BE49-F238E27FC236}">
                <a16:creationId xmlns:a16="http://schemas.microsoft.com/office/drawing/2014/main" id="{7A6864D3-52EE-9DC1-B8EC-6954F9DE6248}"/>
              </a:ext>
            </a:extLst>
          </p:cNvPr>
          <p:cNvSpPr txBox="1"/>
          <p:nvPr/>
        </p:nvSpPr>
        <p:spPr>
          <a:xfrm>
            <a:off x="752886" y="2955321"/>
            <a:ext cx="1979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164" name="Imagen 163">
            <a:extLst>
              <a:ext uri="{FF2B5EF4-FFF2-40B4-BE49-F238E27FC236}">
                <a16:creationId xmlns:a16="http://schemas.microsoft.com/office/drawing/2014/main" id="{D044070C-6212-BEF3-1CB6-5153A83F6CC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6450" y="1884653"/>
            <a:ext cx="1440000" cy="1440000"/>
          </a:xfrm>
          <a:prstGeom prst="rect">
            <a:avLst/>
          </a:prstGeom>
        </p:spPr>
      </p:pic>
      <p:sp>
        <p:nvSpPr>
          <p:cNvPr id="165" name="CuadroTexto 164">
            <a:extLst>
              <a:ext uri="{FF2B5EF4-FFF2-40B4-BE49-F238E27FC236}">
                <a16:creationId xmlns:a16="http://schemas.microsoft.com/office/drawing/2014/main" id="{E607B69B-5EF1-4BF1-4CF1-D9986511BBA1}"/>
              </a:ext>
            </a:extLst>
          </p:cNvPr>
          <p:cNvSpPr txBox="1"/>
          <p:nvPr/>
        </p:nvSpPr>
        <p:spPr>
          <a:xfrm>
            <a:off x="2051810" y="2696156"/>
            <a:ext cx="2691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166" name="CuadroTexto 165">
            <a:extLst>
              <a:ext uri="{FF2B5EF4-FFF2-40B4-BE49-F238E27FC236}">
                <a16:creationId xmlns:a16="http://schemas.microsoft.com/office/drawing/2014/main" id="{7C16B8F4-86A7-B61E-E1A4-8610C53D511F}"/>
              </a:ext>
            </a:extLst>
          </p:cNvPr>
          <p:cNvSpPr txBox="1"/>
          <p:nvPr/>
        </p:nvSpPr>
        <p:spPr>
          <a:xfrm>
            <a:off x="2051810" y="2696156"/>
            <a:ext cx="2691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167" name="CuadroTexto 166">
            <a:extLst>
              <a:ext uri="{FF2B5EF4-FFF2-40B4-BE49-F238E27FC236}">
                <a16:creationId xmlns:a16="http://schemas.microsoft.com/office/drawing/2014/main" id="{60EE0008-1C34-EA91-7DF1-7E2DFF07C90B}"/>
              </a:ext>
            </a:extLst>
          </p:cNvPr>
          <p:cNvSpPr txBox="1"/>
          <p:nvPr/>
        </p:nvSpPr>
        <p:spPr>
          <a:xfrm>
            <a:off x="2229986" y="2955321"/>
            <a:ext cx="1979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168" name="Imagen 167">
            <a:extLst>
              <a:ext uri="{FF2B5EF4-FFF2-40B4-BE49-F238E27FC236}">
                <a16:creationId xmlns:a16="http://schemas.microsoft.com/office/drawing/2014/main" id="{C1AD3E7B-D337-1C5A-5C6F-5BFED011BF5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9690" y="1884653"/>
            <a:ext cx="1440000" cy="1440000"/>
          </a:xfrm>
          <a:prstGeom prst="rect">
            <a:avLst/>
          </a:prstGeom>
        </p:spPr>
      </p:pic>
      <p:sp>
        <p:nvSpPr>
          <p:cNvPr id="169" name="CuadroTexto 168">
            <a:extLst>
              <a:ext uri="{FF2B5EF4-FFF2-40B4-BE49-F238E27FC236}">
                <a16:creationId xmlns:a16="http://schemas.microsoft.com/office/drawing/2014/main" id="{137C70C9-CBE7-ECBB-667C-F8275AA62BD9}"/>
              </a:ext>
            </a:extLst>
          </p:cNvPr>
          <p:cNvSpPr txBox="1"/>
          <p:nvPr/>
        </p:nvSpPr>
        <p:spPr>
          <a:xfrm>
            <a:off x="3545050" y="2696156"/>
            <a:ext cx="2691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170" name="CuadroTexto 169">
            <a:extLst>
              <a:ext uri="{FF2B5EF4-FFF2-40B4-BE49-F238E27FC236}">
                <a16:creationId xmlns:a16="http://schemas.microsoft.com/office/drawing/2014/main" id="{66C0174E-25CE-F99D-8E2C-3E93215754B6}"/>
              </a:ext>
            </a:extLst>
          </p:cNvPr>
          <p:cNvSpPr txBox="1"/>
          <p:nvPr/>
        </p:nvSpPr>
        <p:spPr>
          <a:xfrm>
            <a:off x="3545050" y="2696156"/>
            <a:ext cx="2691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171" name="CuadroTexto 170">
            <a:extLst>
              <a:ext uri="{FF2B5EF4-FFF2-40B4-BE49-F238E27FC236}">
                <a16:creationId xmlns:a16="http://schemas.microsoft.com/office/drawing/2014/main" id="{7AE7FFE7-0B7B-6A60-7DF2-605FBB7D6D7A}"/>
              </a:ext>
            </a:extLst>
          </p:cNvPr>
          <p:cNvSpPr txBox="1"/>
          <p:nvPr/>
        </p:nvSpPr>
        <p:spPr>
          <a:xfrm>
            <a:off x="3723226" y="2955321"/>
            <a:ext cx="1979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172" name="Imagen 171">
            <a:extLst>
              <a:ext uri="{FF2B5EF4-FFF2-40B4-BE49-F238E27FC236}">
                <a16:creationId xmlns:a16="http://schemas.microsoft.com/office/drawing/2014/main" id="{0A7E28E2-7B57-E3A4-52AA-F61279FAA2E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8751" y="1884653"/>
            <a:ext cx="1440000" cy="1440000"/>
          </a:xfrm>
          <a:prstGeom prst="rect">
            <a:avLst/>
          </a:prstGeom>
        </p:spPr>
      </p:pic>
      <p:sp>
        <p:nvSpPr>
          <p:cNvPr id="173" name="CuadroTexto 172">
            <a:extLst>
              <a:ext uri="{FF2B5EF4-FFF2-40B4-BE49-F238E27FC236}">
                <a16:creationId xmlns:a16="http://schemas.microsoft.com/office/drawing/2014/main" id="{1EA515B8-0250-DDF8-778B-638F6E8A12C5}"/>
              </a:ext>
            </a:extLst>
          </p:cNvPr>
          <p:cNvSpPr txBox="1"/>
          <p:nvPr/>
        </p:nvSpPr>
        <p:spPr>
          <a:xfrm>
            <a:off x="5034111" y="2696156"/>
            <a:ext cx="2691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174" name="CuadroTexto 173">
            <a:extLst>
              <a:ext uri="{FF2B5EF4-FFF2-40B4-BE49-F238E27FC236}">
                <a16:creationId xmlns:a16="http://schemas.microsoft.com/office/drawing/2014/main" id="{5FB32B92-9C3D-6F5C-01C1-5B6245059F5D}"/>
              </a:ext>
            </a:extLst>
          </p:cNvPr>
          <p:cNvSpPr txBox="1"/>
          <p:nvPr/>
        </p:nvSpPr>
        <p:spPr>
          <a:xfrm>
            <a:off x="5034111" y="2696156"/>
            <a:ext cx="2691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175" name="CuadroTexto 174">
            <a:extLst>
              <a:ext uri="{FF2B5EF4-FFF2-40B4-BE49-F238E27FC236}">
                <a16:creationId xmlns:a16="http://schemas.microsoft.com/office/drawing/2014/main" id="{2786A330-82F1-A796-E163-0631C963EBDA}"/>
              </a:ext>
            </a:extLst>
          </p:cNvPr>
          <p:cNvSpPr txBox="1"/>
          <p:nvPr/>
        </p:nvSpPr>
        <p:spPr>
          <a:xfrm>
            <a:off x="5212287" y="2955321"/>
            <a:ext cx="1979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176" name="Imagen 175">
            <a:extLst>
              <a:ext uri="{FF2B5EF4-FFF2-40B4-BE49-F238E27FC236}">
                <a16:creationId xmlns:a16="http://schemas.microsoft.com/office/drawing/2014/main" id="{0DF16EBD-08E2-6605-9FFC-D01242F624C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50" y="3416156"/>
            <a:ext cx="1440000" cy="1440000"/>
          </a:xfrm>
          <a:prstGeom prst="rect">
            <a:avLst/>
          </a:prstGeom>
        </p:spPr>
      </p:pic>
      <p:sp>
        <p:nvSpPr>
          <p:cNvPr id="177" name="CuadroTexto 176">
            <a:extLst>
              <a:ext uri="{FF2B5EF4-FFF2-40B4-BE49-F238E27FC236}">
                <a16:creationId xmlns:a16="http://schemas.microsoft.com/office/drawing/2014/main" id="{0D403923-2986-D082-9BC0-5B0F3F5A913D}"/>
              </a:ext>
            </a:extLst>
          </p:cNvPr>
          <p:cNvSpPr txBox="1"/>
          <p:nvPr/>
        </p:nvSpPr>
        <p:spPr>
          <a:xfrm>
            <a:off x="574710" y="4227659"/>
            <a:ext cx="2691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178" name="CuadroTexto 177">
            <a:extLst>
              <a:ext uri="{FF2B5EF4-FFF2-40B4-BE49-F238E27FC236}">
                <a16:creationId xmlns:a16="http://schemas.microsoft.com/office/drawing/2014/main" id="{E2717E0C-4324-A8DD-7684-3F3F45F613FF}"/>
              </a:ext>
            </a:extLst>
          </p:cNvPr>
          <p:cNvSpPr txBox="1"/>
          <p:nvPr/>
        </p:nvSpPr>
        <p:spPr>
          <a:xfrm>
            <a:off x="574710" y="4227659"/>
            <a:ext cx="2691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179" name="CuadroTexto 178">
            <a:extLst>
              <a:ext uri="{FF2B5EF4-FFF2-40B4-BE49-F238E27FC236}">
                <a16:creationId xmlns:a16="http://schemas.microsoft.com/office/drawing/2014/main" id="{DC90AF1F-E3A0-DC24-49BF-A3771BC7D1F8}"/>
              </a:ext>
            </a:extLst>
          </p:cNvPr>
          <p:cNvSpPr txBox="1"/>
          <p:nvPr/>
        </p:nvSpPr>
        <p:spPr>
          <a:xfrm>
            <a:off x="752886" y="4486824"/>
            <a:ext cx="1979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180" name="Imagen 179">
            <a:extLst>
              <a:ext uri="{FF2B5EF4-FFF2-40B4-BE49-F238E27FC236}">
                <a16:creationId xmlns:a16="http://schemas.microsoft.com/office/drawing/2014/main" id="{829A5021-D0FF-6D86-A726-14799DD3A25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6450" y="3416156"/>
            <a:ext cx="1440000" cy="1440000"/>
          </a:xfrm>
          <a:prstGeom prst="rect">
            <a:avLst/>
          </a:prstGeom>
        </p:spPr>
      </p:pic>
      <p:sp>
        <p:nvSpPr>
          <p:cNvPr id="181" name="CuadroTexto 180">
            <a:extLst>
              <a:ext uri="{FF2B5EF4-FFF2-40B4-BE49-F238E27FC236}">
                <a16:creationId xmlns:a16="http://schemas.microsoft.com/office/drawing/2014/main" id="{62D81E79-0484-3367-AEEA-F33116D2E3C4}"/>
              </a:ext>
            </a:extLst>
          </p:cNvPr>
          <p:cNvSpPr txBox="1"/>
          <p:nvPr/>
        </p:nvSpPr>
        <p:spPr>
          <a:xfrm>
            <a:off x="2051810" y="4227659"/>
            <a:ext cx="2691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182" name="CuadroTexto 181">
            <a:extLst>
              <a:ext uri="{FF2B5EF4-FFF2-40B4-BE49-F238E27FC236}">
                <a16:creationId xmlns:a16="http://schemas.microsoft.com/office/drawing/2014/main" id="{CB3AB6A9-175E-FD2F-0A3E-2B2BBFF2064C}"/>
              </a:ext>
            </a:extLst>
          </p:cNvPr>
          <p:cNvSpPr txBox="1"/>
          <p:nvPr/>
        </p:nvSpPr>
        <p:spPr>
          <a:xfrm>
            <a:off x="2051810" y="4227659"/>
            <a:ext cx="2691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183" name="CuadroTexto 182">
            <a:extLst>
              <a:ext uri="{FF2B5EF4-FFF2-40B4-BE49-F238E27FC236}">
                <a16:creationId xmlns:a16="http://schemas.microsoft.com/office/drawing/2014/main" id="{355C05BC-248A-9D82-2545-CF2598401E95}"/>
              </a:ext>
            </a:extLst>
          </p:cNvPr>
          <p:cNvSpPr txBox="1"/>
          <p:nvPr/>
        </p:nvSpPr>
        <p:spPr>
          <a:xfrm>
            <a:off x="2229986" y="4486824"/>
            <a:ext cx="1979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184" name="Imagen 183">
            <a:extLst>
              <a:ext uri="{FF2B5EF4-FFF2-40B4-BE49-F238E27FC236}">
                <a16:creationId xmlns:a16="http://schemas.microsoft.com/office/drawing/2014/main" id="{FB40755F-5DB5-A83F-A717-4696D2CD77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9690" y="3416156"/>
            <a:ext cx="1440000" cy="1440000"/>
          </a:xfrm>
          <a:prstGeom prst="rect">
            <a:avLst/>
          </a:prstGeom>
        </p:spPr>
      </p:pic>
      <p:sp>
        <p:nvSpPr>
          <p:cNvPr id="185" name="CuadroTexto 184">
            <a:extLst>
              <a:ext uri="{FF2B5EF4-FFF2-40B4-BE49-F238E27FC236}">
                <a16:creationId xmlns:a16="http://schemas.microsoft.com/office/drawing/2014/main" id="{4CC4CAC3-8830-FA6E-E5E9-4B5AED62CEA3}"/>
              </a:ext>
            </a:extLst>
          </p:cNvPr>
          <p:cNvSpPr txBox="1"/>
          <p:nvPr/>
        </p:nvSpPr>
        <p:spPr>
          <a:xfrm>
            <a:off x="3545050" y="4227659"/>
            <a:ext cx="2691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186" name="CuadroTexto 185">
            <a:extLst>
              <a:ext uri="{FF2B5EF4-FFF2-40B4-BE49-F238E27FC236}">
                <a16:creationId xmlns:a16="http://schemas.microsoft.com/office/drawing/2014/main" id="{93E1A935-90BA-38FD-82AB-0194AD403CE7}"/>
              </a:ext>
            </a:extLst>
          </p:cNvPr>
          <p:cNvSpPr txBox="1"/>
          <p:nvPr/>
        </p:nvSpPr>
        <p:spPr>
          <a:xfrm>
            <a:off x="3545050" y="4227659"/>
            <a:ext cx="2691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187" name="CuadroTexto 186">
            <a:extLst>
              <a:ext uri="{FF2B5EF4-FFF2-40B4-BE49-F238E27FC236}">
                <a16:creationId xmlns:a16="http://schemas.microsoft.com/office/drawing/2014/main" id="{BE9CDBBA-9B39-4F60-59D4-77B01919D78A}"/>
              </a:ext>
            </a:extLst>
          </p:cNvPr>
          <p:cNvSpPr txBox="1"/>
          <p:nvPr/>
        </p:nvSpPr>
        <p:spPr>
          <a:xfrm>
            <a:off x="3723226" y="4486824"/>
            <a:ext cx="1979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188" name="Imagen 187">
            <a:extLst>
              <a:ext uri="{FF2B5EF4-FFF2-40B4-BE49-F238E27FC236}">
                <a16:creationId xmlns:a16="http://schemas.microsoft.com/office/drawing/2014/main" id="{C88F78CB-D173-C4FE-B665-ACA1F7006C4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8751" y="3416156"/>
            <a:ext cx="1440000" cy="1440000"/>
          </a:xfrm>
          <a:prstGeom prst="rect">
            <a:avLst/>
          </a:prstGeom>
        </p:spPr>
      </p:pic>
      <p:sp>
        <p:nvSpPr>
          <p:cNvPr id="189" name="CuadroTexto 188">
            <a:extLst>
              <a:ext uri="{FF2B5EF4-FFF2-40B4-BE49-F238E27FC236}">
                <a16:creationId xmlns:a16="http://schemas.microsoft.com/office/drawing/2014/main" id="{C83973C9-D894-B3D3-7CE8-8C438E68F5FC}"/>
              </a:ext>
            </a:extLst>
          </p:cNvPr>
          <p:cNvSpPr txBox="1"/>
          <p:nvPr/>
        </p:nvSpPr>
        <p:spPr>
          <a:xfrm>
            <a:off x="5034111" y="4227659"/>
            <a:ext cx="2691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190" name="CuadroTexto 189">
            <a:extLst>
              <a:ext uri="{FF2B5EF4-FFF2-40B4-BE49-F238E27FC236}">
                <a16:creationId xmlns:a16="http://schemas.microsoft.com/office/drawing/2014/main" id="{E4AB6269-68A5-C96C-CC79-2CBC88051F36}"/>
              </a:ext>
            </a:extLst>
          </p:cNvPr>
          <p:cNvSpPr txBox="1"/>
          <p:nvPr/>
        </p:nvSpPr>
        <p:spPr>
          <a:xfrm>
            <a:off x="5034111" y="4227659"/>
            <a:ext cx="2691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191" name="CuadroTexto 190">
            <a:extLst>
              <a:ext uri="{FF2B5EF4-FFF2-40B4-BE49-F238E27FC236}">
                <a16:creationId xmlns:a16="http://schemas.microsoft.com/office/drawing/2014/main" id="{9614345D-D4D9-160B-7845-A9B6F7E9F9F6}"/>
              </a:ext>
            </a:extLst>
          </p:cNvPr>
          <p:cNvSpPr txBox="1"/>
          <p:nvPr/>
        </p:nvSpPr>
        <p:spPr>
          <a:xfrm>
            <a:off x="5212287" y="4486824"/>
            <a:ext cx="1979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10" name="Imagen 209">
            <a:extLst>
              <a:ext uri="{FF2B5EF4-FFF2-40B4-BE49-F238E27FC236}">
                <a16:creationId xmlns:a16="http://schemas.microsoft.com/office/drawing/2014/main" id="{02AB8268-F258-3807-8097-E70BF874428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50" y="4947659"/>
            <a:ext cx="1440000" cy="1440000"/>
          </a:xfrm>
          <a:prstGeom prst="rect">
            <a:avLst/>
          </a:prstGeom>
        </p:spPr>
      </p:pic>
      <p:sp>
        <p:nvSpPr>
          <p:cNvPr id="211" name="CuadroTexto 210">
            <a:extLst>
              <a:ext uri="{FF2B5EF4-FFF2-40B4-BE49-F238E27FC236}">
                <a16:creationId xmlns:a16="http://schemas.microsoft.com/office/drawing/2014/main" id="{2CBA06E9-B967-2F98-587C-5D62ADC855EC}"/>
              </a:ext>
            </a:extLst>
          </p:cNvPr>
          <p:cNvSpPr txBox="1"/>
          <p:nvPr/>
        </p:nvSpPr>
        <p:spPr>
          <a:xfrm>
            <a:off x="574710" y="5759162"/>
            <a:ext cx="2691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12" name="CuadroTexto 211">
            <a:extLst>
              <a:ext uri="{FF2B5EF4-FFF2-40B4-BE49-F238E27FC236}">
                <a16:creationId xmlns:a16="http://schemas.microsoft.com/office/drawing/2014/main" id="{AF9B3E40-239B-8CC6-69AF-B092D49085ED}"/>
              </a:ext>
            </a:extLst>
          </p:cNvPr>
          <p:cNvSpPr txBox="1"/>
          <p:nvPr/>
        </p:nvSpPr>
        <p:spPr>
          <a:xfrm>
            <a:off x="574710" y="5759162"/>
            <a:ext cx="2691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13" name="CuadroTexto 212">
            <a:extLst>
              <a:ext uri="{FF2B5EF4-FFF2-40B4-BE49-F238E27FC236}">
                <a16:creationId xmlns:a16="http://schemas.microsoft.com/office/drawing/2014/main" id="{3B7D382B-225A-999C-F23C-088C0E83FE87}"/>
              </a:ext>
            </a:extLst>
          </p:cNvPr>
          <p:cNvSpPr txBox="1"/>
          <p:nvPr/>
        </p:nvSpPr>
        <p:spPr>
          <a:xfrm>
            <a:off x="752886" y="6018327"/>
            <a:ext cx="1979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14" name="Imagen 213">
            <a:extLst>
              <a:ext uri="{FF2B5EF4-FFF2-40B4-BE49-F238E27FC236}">
                <a16:creationId xmlns:a16="http://schemas.microsoft.com/office/drawing/2014/main" id="{098EC883-20E5-62A7-C6EC-2FAB1467174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6450" y="4947659"/>
            <a:ext cx="1440000" cy="1440000"/>
          </a:xfrm>
          <a:prstGeom prst="rect">
            <a:avLst/>
          </a:prstGeom>
        </p:spPr>
      </p:pic>
      <p:sp>
        <p:nvSpPr>
          <p:cNvPr id="215" name="CuadroTexto 214">
            <a:extLst>
              <a:ext uri="{FF2B5EF4-FFF2-40B4-BE49-F238E27FC236}">
                <a16:creationId xmlns:a16="http://schemas.microsoft.com/office/drawing/2014/main" id="{FB99550F-DD4B-F1A2-309E-FE7EA26663A4}"/>
              </a:ext>
            </a:extLst>
          </p:cNvPr>
          <p:cNvSpPr txBox="1"/>
          <p:nvPr/>
        </p:nvSpPr>
        <p:spPr>
          <a:xfrm>
            <a:off x="2051810" y="5759162"/>
            <a:ext cx="2691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16" name="CuadroTexto 215">
            <a:extLst>
              <a:ext uri="{FF2B5EF4-FFF2-40B4-BE49-F238E27FC236}">
                <a16:creationId xmlns:a16="http://schemas.microsoft.com/office/drawing/2014/main" id="{38F0EF60-4565-4CB1-591E-5C821DECCD80}"/>
              </a:ext>
            </a:extLst>
          </p:cNvPr>
          <p:cNvSpPr txBox="1"/>
          <p:nvPr/>
        </p:nvSpPr>
        <p:spPr>
          <a:xfrm>
            <a:off x="2051810" y="5759162"/>
            <a:ext cx="2691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17" name="CuadroTexto 216">
            <a:extLst>
              <a:ext uri="{FF2B5EF4-FFF2-40B4-BE49-F238E27FC236}">
                <a16:creationId xmlns:a16="http://schemas.microsoft.com/office/drawing/2014/main" id="{C7C0EC1D-2E41-E35A-4035-FCF293FA44B4}"/>
              </a:ext>
            </a:extLst>
          </p:cNvPr>
          <p:cNvSpPr txBox="1"/>
          <p:nvPr/>
        </p:nvSpPr>
        <p:spPr>
          <a:xfrm>
            <a:off x="2229986" y="6018327"/>
            <a:ext cx="1979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18" name="Imagen 217">
            <a:extLst>
              <a:ext uri="{FF2B5EF4-FFF2-40B4-BE49-F238E27FC236}">
                <a16:creationId xmlns:a16="http://schemas.microsoft.com/office/drawing/2014/main" id="{18BE0AA5-6FA9-3646-5896-D506A02FD7B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9690" y="4947659"/>
            <a:ext cx="1440000" cy="1440000"/>
          </a:xfrm>
          <a:prstGeom prst="rect">
            <a:avLst/>
          </a:prstGeom>
        </p:spPr>
      </p:pic>
      <p:sp>
        <p:nvSpPr>
          <p:cNvPr id="219" name="CuadroTexto 218">
            <a:extLst>
              <a:ext uri="{FF2B5EF4-FFF2-40B4-BE49-F238E27FC236}">
                <a16:creationId xmlns:a16="http://schemas.microsoft.com/office/drawing/2014/main" id="{6B5F43CE-9476-60B1-4E37-7BA866DC4683}"/>
              </a:ext>
            </a:extLst>
          </p:cNvPr>
          <p:cNvSpPr txBox="1"/>
          <p:nvPr/>
        </p:nvSpPr>
        <p:spPr>
          <a:xfrm>
            <a:off x="3545050" y="5759162"/>
            <a:ext cx="2691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20" name="CuadroTexto 219">
            <a:extLst>
              <a:ext uri="{FF2B5EF4-FFF2-40B4-BE49-F238E27FC236}">
                <a16:creationId xmlns:a16="http://schemas.microsoft.com/office/drawing/2014/main" id="{3344D8F6-0FC1-DDE0-CC5B-C2E5D832F0FD}"/>
              </a:ext>
            </a:extLst>
          </p:cNvPr>
          <p:cNvSpPr txBox="1"/>
          <p:nvPr/>
        </p:nvSpPr>
        <p:spPr>
          <a:xfrm>
            <a:off x="3545050" y="5759162"/>
            <a:ext cx="2691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21" name="CuadroTexto 220">
            <a:extLst>
              <a:ext uri="{FF2B5EF4-FFF2-40B4-BE49-F238E27FC236}">
                <a16:creationId xmlns:a16="http://schemas.microsoft.com/office/drawing/2014/main" id="{20CF4800-3F8B-0F8C-86B4-04EA1B28F1BB}"/>
              </a:ext>
            </a:extLst>
          </p:cNvPr>
          <p:cNvSpPr txBox="1"/>
          <p:nvPr/>
        </p:nvSpPr>
        <p:spPr>
          <a:xfrm>
            <a:off x="3723226" y="6018327"/>
            <a:ext cx="1979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22" name="Imagen 221">
            <a:extLst>
              <a:ext uri="{FF2B5EF4-FFF2-40B4-BE49-F238E27FC236}">
                <a16:creationId xmlns:a16="http://schemas.microsoft.com/office/drawing/2014/main" id="{6FBA41F7-0C2B-19A9-CF87-7910C0065F5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8751" y="4947659"/>
            <a:ext cx="1440000" cy="1440000"/>
          </a:xfrm>
          <a:prstGeom prst="rect">
            <a:avLst/>
          </a:prstGeom>
        </p:spPr>
      </p:pic>
      <p:sp>
        <p:nvSpPr>
          <p:cNvPr id="223" name="CuadroTexto 222">
            <a:extLst>
              <a:ext uri="{FF2B5EF4-FFF2-40B4-BE49-F238E27FC236}">
                <a16:creationId xmlns:a16="http://schemas.microsoft.com/office/drawing/2014/main" id="{E5A5BE7C-D43C-E03D-35DB-EF66423D2DAF}"/>
              </a:ext>
            </a:extLst>
          </p:cNvPr>
          <p:cNvSpPr txBox="1"/>
          <p:nvPr/>
        </p:nvSpPr>
        <p:spPr>
          <a:xfrm>
            <a:off x="5034111" y="5759162"/>
            <a:ext cx="2691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24" name="CuadroTexto 223">
            <a:extLst>
              <a:ext uri="{FF2B5EF4-FFF2-40B4-BE49-F238E27FC236}">
                <a16:creationId xmlns:a16="http://schemas.microsoft.com/office/drawing/2014/main" id="{021324AF-28AD-6A1E-62FF-FA5740E0AA25}"/>
              </a:ext>
            </a:extLst>
          </p:cNvPr>
          <p:cNvSpPr txBox="1"/>
          <p:nvPr/>
        </p:nvSpPr>
        <p:spPr>
          <a:xfrm>
            <a:off x="5034111" y="5759162"/>
            <a:ext cx="2691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25" name="CuadroTexto 224">
            <a:extLst>
              <a:ext uri="{FF2B5EF4-FFF2-40B4-BE49-F238E27FC236}">
                <a16:creationId xmlns:a16="http://schemas.microsoft.com/office/drawing/2014/main" id="{E7F00AD4-A74B-8FAF-00A8-E618583A09A3}"/>
              </a:ext>
            </a:extLst>
          </p:cNvPr>
          <p:cNvSpPr txBox="1"/>
          <p:nvPr/>
        </p:nvSpPr>
        <p:spPr>
          <a:xfrm>
            <a:off x="5212287" y="6018327"/>
            <a:ext cx="1979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26" name="Imagen 225">
            <a:extLst>
              <a:ext uri="{FF2B5EF4-FFF2-40B4-BE49-F238E27FC236}">
                <a16:creationId xmlns:a16="http://schemas.microsoft.com/office/drawing/2014/main" id="{FF0BF003-E58C-432D-37C8-2FD0D7AE6C6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50" y="6479162"/>
            <a:ext cx="1440000" cy="1440000"/>
          </a:xfrm>
          <a:prstGeom prst="rect">
            <a:avLst/>
          </a:prstGeom>
        </p:spPr>
      </p:pic>
      <p:sp>
        <p:nvSpPr>
          <p:cNvPr id="227" name="CuadroTexto 226">
            <a:extLst>
              <a:ext uri="{FF2B5EF4-FFF2-40B4-BE49-F238E27FC236}">
                <a16:creationId xmlns:a16="http://schemas.microsoft.com/office/drawing/2014/main" id="{EF48B89B-0F0E-BB45-3B0F-A4742E2CB498}"/>
              </a:ext>
            </a:extLst>
          </p:cNvPr>
          <p:cNvSpPr txBox="1"/>
          <p:nvPr/>
        </p:nvSpPr>
        <p:spPr>
          <a:xfrm>
            <a:off x="574710" y="7290665"/>
            <a:ext cx="2691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28" name="CuadroTexto 227">
            <a:extLst>
              <a:ext uri="{FF2B5EF4-FFF2-40B4-BE49-F238E27FC236}">
                <a16:creationId xmlns:a16="http://schemas.microsoft.com/office/drawing/2014/main" id="{91D7E801-2AD5-23FB-DA10-633A1FFDF326}"/>
              </a:ext>
            </a:extLst>
          </p:cNvPr>
          <p:cNvSpPr txBox="1"/>
          <p:nvPr/>
        </p:nvSpPr>
        <p:spPr>
          <a:xfrm>
            <a:off x="574710" y="7290665"/>
            <a:ext cx="2691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29" name="CuadroTexto 228">
            <a:extLst>
              <a:ext uri="{FF2B5EF4-FFF2-40B4-BE49-F238E27FC236}">
                <a16:creationId xmlns:a16="http://schemas.microsoft.com/office/drawing/2014/main" id="{EF6718F4-86B0-F980-5447-F95765DFD675}"/>
              </a:ext>
            </a:extLst>
          </p:cNvPr>
          <p:cNvSpPr txBox="1"/>
          <p:nvPr/>
        </p:nvSpPr>
        <p:spPr>
          <a:xfrm>
            <a:off x="752886" y="7549830"/>
            <a:ext cx="1979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30" name="Imagen 229">
            <a:extLst>
              <a:ext uri="{FF2B5EF4-FFF2-40B4-BE49-F238E27FC236}">
                <a16:creationId xmlns:a16="http://schemas.microsoft.com/office/drawing/2014/main" id="{D0B014FF-7D7D-5872-0610-58463C9A612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6450" y="6479162"/>
            <a:ext cx="1440000" cy="1440000"/>
          </a:xfrm>
          <a:prstGeom prst="rect">
            <a:avLst/>
          </a:prstGeom>
        </p:spPr>
      </p:pic>
      <p:sp>
        <p:nvSpPr>
          <p:cNvPr id="231" name="CuadroTexto 230">
            <a:extLst>
              <a:ext uri="{FF2B5EF4-FFF2-40B4-BE49-F238E27FC236}">
                <a16:creationId xmlns:a16="http://schemas.microsoft.com/office/drawing/2014/main" id="{2034B94D-89D4-C9FE-1F9B-030CC1BDC5DF}"/>
              </a:ext>
            </a:extLst>
          </p:cNvPr>
          <p:cNvSpPr txBox="1"/>
          <p:nvPr/>
        </p:nvSpPr>
        <p:spPr>
          <a:xfrm>
            <a:off x="2051810" y="7290665"/>
            <a:ext cx="2691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32" name="CuadroTexto 231">
            <a:extLst>
              <a:ext uri="{FF2B5EF4-FFF2-40B4-BE49-F238E27FC236}">
                <a16:creationId xmlns:a16="http://schemas.microsoft.com/office/drawing/2014/main" id="{9A58D676-0984-E39C-4CBE-7E57D5A3CF37}"/>
              </a:ext>
            </a:extLst>
          </p:cNvPr>
          <p:cNvSpPr txBox="1"/>
          <p:nvPr/>
        </p:nvSpPr>
        <p:spPr>
          <a:xfrm>
            <a:off x="2051810" y="7290665"/>
            <a:ext cx="2691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33" name="CuadroTexto 232">
            <a:extLst>
              <a:ext uri="{FF2B5EF4-FFF2-40B4-BE49-F238E27FC236}">
                <a16:creationId xmlns:a16="http://schemas.microsoft.com/office/drawing/2014/main" id="{347A50DC-29E6-5842-1DC1-BEEB872D052C}"/>
              </a:ext>
            </a:extLst>
          </p:cNvPr>
          <p:cNvSpPr txBox="1"/>
          <p:nvPr/>
        </p:nvSpPr>
        <p:spPr>
          <a:xfrm>
            <a:off x="2229986" y="7549830"/>
            <a:ext cx="1979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34" name="Imagen 233">
            <a:extLst>
              <a:ext uri="{FF2B5EF4-FFF2-40B4-BE49-F238E27FC236}">
                <a16:creationId xmlns:a16="http://schemas.microsoft.com/office/drawing/2014/main" id="{B4E4CAE2-6261-8F03-503F-C61804BCF06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9690" y="6479162"/>
            <a:ext cx="1440000" cy="1440000"/>
          </a:xfrm>
          <a:prstGeom prst="rect">
            <a:avLst/>
          </a:prstGeom>
        </p:spPr>
      </p:pic>
      <p:sp>
        <p:nvSpPr>
          <p:cNvPr id="235" name="CuadroTexto 234">
            <a:extLst>
              <a:ext uri="{FF2B5EF4-FFF2-40B4-BE49-F238E27FC236}">
                <a16:creationId xmlns:a16="http://schemas.microsoft.com/office/drawing/2014/main" id="{00E974FB-DE4B-64F5-E65A-894993420814}"/>
              </a:ext>
            </a:extLst>
          </p:cNvPr>
          <p:cNvSpPr txBox="1"/>
          <p:nvPr/>
        </p:nvSpPr>
        <p:spPr>
          <a:xfrm>
            <a:off x="3545050" y="7290665"/>
            <a:ext cx="2691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36" name="CuadroTexto 235">
            <a:extLst>
              <a:ext uri="{FF2B5EF4-FFF2-40B4-BE49-F238E27FC236}">
                <a16:creationId xmlns:a16="http://schemas.microsoft.com/office/drawing/2014/main" id="{513FEE18-DDED-7895-4BAF-1554C330BCE8}"/>
              </a:ext>
            </a:extLst>
          </p:cNvPr>
          <p:cNvSpPr txBox="1"/>
          <p:nvPr/>
        </p:nvSpPr>
        <p:spPr>
          <a:xfrm>
            <a:off x="3545050" y="7290665"/>
            <a:ext cx="2691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37" name="CuadroTexto 236">
            <a:extLst>
              <a:ext uri="{FF2B5EF4-FFF2-40B4-BE49-F238E27FC236}">
                <a16:creationId xmlns:a16="http://schemas.microsoft.com/office/drawing/2014/main" id="{DDA3380D-5E30-D43A-DCDF-1F58A1B3E464}"/>
              </a:ext>
            </a:extLst>
          </p:cNvPr>
          <p:cNvSpPr txBox="1"/>
          <p:nvPr/>
        </p:nvSpPr>
        <p:spPr>
          <a:xfrm>
            <a:off x="3723226" y="7549830"/>
            <a:ext cx="1979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38" name="Imagen 237">
            <a:extLst>
              <a:ext uri="{FF2B5EF4-FFF2-40B4-BE49-F238E27FC236}">
                <a16:creationId xmlns:a16="http://schemas.microsoft.com/office/drawing/2014/main" id="{8EEB8877-C905-2BDC-EF76-6909EB71E80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8751" y="6479162"/>
            <a:ext cx="1440000" cy="1440000"/>
          </a:xfrm>
          <a:prstGeom prst="rect">
            <a:avLst/>
          </a:prstGeom>
        </p:spPr>
      </p:pic>
      <p:sp>
        <p:nvSpPr>
          <p:cNvPr id="239" name="CuadroTexto 238">
            <a:extLst>
              <a:ext uri="{FF2B5EF4-FFF2-40B4-BE49-F238E27FC236}">
                <a16:creationId xmlns:a16="http://schemas.microsoft.com/office/drawing/2014/main" id="{717C8227-5B64-A67B-FA19-B4AEFCF1950F}"/>
              </a:ext>
            </a:extLst>
          </p:cNvPr>
          <p:cNvSpPr txBox="1"/>
          <p:nvPr/>
        </p:nvSpPr>
        <p:spPr>
          <a:xfrm>
            <a:off x="5034111" y="7290665"/>
            <a:ext cx="2691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40" name="CuadroTexto 239">
            <a:extLst>
              <a:ext uri="{FF2B5EF4-FFF2-40B4-BE49-F238E27FC236}">
                <a16:creationId xmlns:a16="http://schemas.microsoft.com/office/drawing/2014/main" id="{186676F6-E62E-FC40-54FC-F7CFD1270727}"/>
              </a:ext>
            </a:extLst>
          </p:cNvPr>
          <p:cNvSpPr txBox="1"/>
          <p:nvPr/>
        </p:nvSpPr>
        <p:spPr>
          <a:xfrm>
            <a:off x="5034111" y="7290665"/>
            <a:ext cx="2691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4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41" name="CuadroTexto 240">
            <a:extLst>
              <a:ext uri="{FF2B5EF4-FFF2-40B4-BE49-F238E27FC236}">
                <a16:creationId xmlns:a16="http://schemas.microsoft.com/office/drawing/2014/main" id="{CA2AF9A9-61E9-DDDF-31EF-3B8DA2CC9353}"/>
              </a:ext>
            </a:extLst>
          </p:cNvPr>
          <p:cNvSpPr txBox="1"/>
          <p:nvPr/>
        </p:nvSpPr>
        <p:spPr>
          <a:xfrm>
            <a:off x="5212287" y="7549830"/>
            <a:ext cx="1979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</p:spTree>
    <p:extLst>
      <p:ext uri="{BB962C8B-B14F-4D97-AF65-F5344CB8AC3E}">
        <p14:creationId xmlns:p14="http://schemas.microsoft.com/office/powerpoint/2010/main" val="3269309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" name="Imagen 201">
            <a:extLst>
              <a:ext uri="{FF2B5EF4-FFF2-40B4-BE49-F238E27FC236}">
                <a16:creationId xmlns:a16="http://schemas.microsoft.com/office/drawing/2014/main" id="{E34F6E20-D04F-3164-22E3-B9961A04FB9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566761"/>
            <a:ext cx="2160000" cy="720000"/>
          </a:xfrm>
          <a:prstGeom prst="rect">
            <a:avLst/>
          </a:prstGeom>
        </p:spPr>
      </p:pic>
      <p:sp>
        <p:nvSpPr>
          <p:cNvPr id="205" name="CuadroTexto 204">
            <a:extLst>
              <a:ext uri="{FF2B5EF4-FFF2-40B4-BE49-F238E27FC236}">
                <a16:creationId xmlns:a16="http://schemas.microsoft.com/office/drawing/2014/main" id="{DFE96739-5A51-3736-D03F-F8DDE3DC4AF4}"/>
              </a:ext>
            </a:extLst>
          </p:cNvPr>
          <p:cNvSpPr txBox="1"/>
          <p:nvPr/>
        </p:nvSpPr>
        <p:spPr>
          <a:xfrm>
            <a:off x="2513048" y="623260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06" name="CuadroTexto 205">
            <a:extLst>
              <a:ext uri="{FF2B5EF4-FFF2-40B4-BE49-F238E27FC236}">
                <a16:creationId xmlns:a16="http://schemas.microsoft.com/office/drawing/2014/main" id="{E875532E-8521-4B39-6750-FEC3ADAEDEF8}"/>
              </a:ext>
            </a:extLst>
          </p:cNvPr>
          <p:cNvSpPr txBox="1"/>
          <p:nvPr/>
        </p:nvSpPr>
        <p:spPr>
          <a:xfrm>
            <a:off x="2513048" y="623260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07" name="CuadroTexto 206">
            <a:extLst>
              <a:ext uri="{FF2B5EF4-FFF2-40B4-BE49-F238E27FC236}">
                <a16:creationId xmlns:a16="http://schemas.microsoft.com/office/drawing/2014/main" id="{93695D26-D6EB-F216-58C3-7138043F87D5}"/>
              </a:ext>
            </a:extLst>
          </p:cNvPr>
          <p:cNvSpPr txBox="1"/>
          <p:nvPr/>
        </p:nvSpPr>
        <p:spPr>
          <a:xfrm>
            <a:off x="2693964" y="926761"/>
            <a:ext cx="1979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08" name="Imagen 207">
            <a:extLst>
              <a:ext uri="{FF2B5EF4-FFF2-40B4-BE49-F238E27FC236}">
                <a16:creationId xmlns:a16="http://schemas.microsoft.com/office/drawing/2014/main" id="{EB5A2ED2-F4F3-2287-9C85-D6290C4AD98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773" y="566761"/>
            <a:ext cx="2160000" cy="720000"/>
          </a:xfrm>
          <a:prstGeom prst="rect">
            <a:avLst/>
          </a:prstGeom>
        </p:spPr>
      </p:pic>
      <p:sp>
        <p:nvSpPr>
          <p:cNvPr id="209" name="CuadroTexto 208">
            <a:extLst>
              <a:ext uri="{FF2B5EF4-FFF2-40B4-BE49-F238E27FC236}">
                <a16:creationId xmlns:a16="http://schemas.microsoft.com/office/drawing/2014/main" id="{00F46249-EA3F-B104-4A7B-81CE4B4CA7FC}"/>
              </a:ext>
            </a:extLst>
          </p:cNvPr>
          <p:cNvSpPr txBox="1"/>
          <p:nvPr/>
        </p:nvSpPr>
        <p:spPr>
          <a:xfrm>
            <a:off x="331821" y="623260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10" name="CuadroTexto 209">
            <a:extLst>
              <a:ext uri="{FF2B5EF4-FFF2-40B4-BE49-F238E27FC236}">
                <a16:creationId xmlns:a16="http://schemas.microsoft.com/office/drawing/2014/main" id="{98DD386D-BE6C-674C-590F-C29625225360}"/>
              </a:ext>
            </a:extLst>
          </p:cNvPr>
          <p:cNvSpPr txBox="1"/>
          <p:nvPr/>
        </p:nvSpPr>
        <p:spPr>
          <a:xfrm>
            <a:off x="331821" y="623260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11" name="CuadroTexto 210">
            <a:extLst>
              <a:ext uri="{FF2B5EF4-FFF2-40B4-BE49-F238E27FC236}">
                <a16:creationId xmlns:a16="http://schemas.microsoft.com/office/drawing/2014/main" id="{EB5CC412-95F1-8764-228A-41086484117B}"/>
              </a:ext>
            </a:extLst>
          </p:cNvPr>
          <p:cNvSpPr txBox="1"/>
          <p:nvPr/>
        </p:nvSpPr>
        <p:spPr>
          <a:xfrm>
            <a:off x="512737" y="926761"/>
            <a:ext cx="1979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12" name="Imagen 211">
            <a:extLst>
              <a:ext uri="{FF2B5EF4-FFF2-40B4-BE49-F238E27FC236}">
                <a16:creationId xmlns:a16="http://schemas.microsoft.com/office/drawing/2014/main" id="{4BDB1E17-A19D-7CC3-B40A-579D8D156AA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227" y="566761"/>
            <a:ext cx="2160000" cy="720000"/>
          </a:xfrm>
          <a:prstGeom prst="rect">
            <a:avLst/>
          </a:prstGeom>
        </p:spPr>
      </p:pic>
      <p:sp>
        <p:nvSpPr>
          <p:cNvPr id="213" name="CuadroTexto 212">
            <a:extLst>
              <a:ext uri="{FF2B5EF4-FFF2-40B4-BE49-F238E27FC236}">
                <a16:creationId xmlns:a16="http://schemas.microsoft.com/office/drawing/2014/main" id="{575761B7-1F64-F0D9-D213-944663AEA230}"/>
              </a:ext>
            </a:extLst>
          </p:cNvPr>
          <p:cNvSpPr txBox="1"/>
          <p:nvPr/>
        </p:nvSpPr>
        <p:spPr>
          <a:xfrm>
            <a:off x="4694275" y="623260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14" name="CuadroTexto 213">
            <a:extLst>
              <a:ext uri="{FF2B5EF4-FFF2-40B4-BE49-F238E27FC236}">
                <a16:creationId xmlns:a16="http://schemas.microsoft.com/office/drawing/2014/main" id="{3C7F78EA-CDB2-82CF-6579-0BEE8A4E378B}"/>
              </a:ext>
            </a:extLst>
          </p:cNvPr>
          <p:cNvSpPr txBox="1"/>
          <p:nvPr/>
        </p:nvSpPr>
        <p:spPr>
          <a:xfrm>
            <a:off x="4694275" y="623260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15" name="CuadroTexto 214">
            <a:extLst>
              <a:ext uri="{FF2B5EF4-FFF2-40B4-BE49-F238E27FC236}">
                <a16:creationId xmlns:a16="http://schemas.microsoft.com/office/drawing/2014/main" id="{09F2690F-BC34-6A87-DFED-270B43F0062A}"/>
              </a:ext>
            </a:extLst>
          </p:cNvPr>
          <p:cNvSpPr txBox="1"/>
          <p:nvPr/>
        </p:nvSpPr>
        <p:spPr>
          <a:xfrm>
            <a:off x="4875191" y="926761"/>
            <a:ext cx="1979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16" name="Imagen 215">
            <a:extLst>
              <a:ext uri="{FF2B5EF4-FFF2-40B4-BE49-F238E27FC236}">
                <a16:creationId xmlns:a16="http://schemas.microsoft.com/office/drawing/2014/main" id="{5E637394-CF12-B854-AC78-972A94CFA64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1309621"/>
            <a:ext cx="2160000" cy="720000"/>
          </a:xfrm>
          <a:prstGeom prst="rect">
            <a:avLst/>
          </a:prstGeom>
        </p:spPr>
      </p:pic>
      <p:sp>
        <p:nvSpPr>
          <p:cNvPr id="217" name="CuadroTexto 216">
            <a:extLst>
              <a:ext uri="{FF2B5EF4-FFF2-40B4-BE49-F238E27FC236}">
                <a16:creationId xmlns:a16="http://schemas.microsoft.com/office/drawing/2014/main" id="{CCDFB7A2-59D2-9C8B-F6A7-6CAF5F771736}"/>
              </a:ext>
            </a:extLst>
          </p:cNvPr>
          <p:cNvSpPr txBox="1"/>
          <p:nvPr/>
        </p:nvSpPr>
        <p:spPr>
          <a:xfrm>
            <a:off x="2513048" y="1366120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18" name="CuadroTexto 217">
            <a:extLst>
              <a:ext uri="{FF2B5EF4-FFF2-40B4-BE49-F238E27FC236}">
                <a16:creationId xmlns:a16="http://schemas.microsoft.com/office/drawing/2014/main" id="{CF5F5097-9A57-6C40-A257-A768086F582A}"/>
              </a:ext>
            </a:extLst>
          </p:cNvPr>
          <p:cNvSpPr txBox="1"/>
          <p:nvPr/>
        </p:nvSpPr>
        <p:spPr>
          <a:xfrm>
            <a:off x="2513048" y="1366120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19" name="CuadroTexto 218">
            <a:extLst>
              <a:ext uri="{FF2B5EF4-FFF2-40B4-BE49-F238E27FC236}">
                <a16:creationId xmlns:a16="http://schemas.microsoft.com/office/drawing/2014/main" id="{68D72164-9A61-DEA7-BB46-0FAD49F8360A}"/>
              </a:ext>
            </a:extLst>
          </p:cNvPr>
          <p:cNvSpPr txBox="1"/>
          <p:nvPr/>
        </p:nvSpPr>
        <p:spPr>
          <a:xfrm>
            <a:off x="2693964" y="1669621"/>
            <a:ext cx="1979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20" name="Imagen 219">
            <a:extLst>
              <a:ext uri="{FF2B5EF4-FFF2-40B4-BE49-F238E27FC236}">
                <a16:creationId xmlns:a16="http://schemas.microsoft.com/office/drawing/2014/main" id="{AB7E1EBC-BED3-F55E-5B20-2C4090BC47A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773" y="1309621"/>
            <a:ext cx="2160000" cy="720000"/>
          </a:xfrm>
          <a:prstGeom prst="rect">
            <a:avLst/>
          </a:prstGeom>
        </p:spPr>
      </p:pic>
      <p:sp>
        <p:nvSpPr>
          <p:cNvPr id="221" name="CuadroTexto 220">
            <a:extLst>
              <a:ext uri="{FF2B5EF4-FFF2-40B4-BE49-F238E27FC236}">
                <a16:creationId xmlns:a16="http://schemas.microsoft.com/office/drawing/2014/main" id="{BAC005FA-AA95-10DE-B743-C541FD989318}"/>
              </a:ext>
            </a:extLst>
          </p:cNvPr>
          <p:cNvSpPr txBox="1"/>
          <p:nvPr/>
        </p:nvSpPr>
        <p:spPr>
          <a:xfrm>
            <a:off x="331821" y="1366120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22" name="CuadroTexto 221">
            <a:extLst>
              <a:ext uri="{FF2B5EF4-FFF2-40B4-BE49-F238E27FC236}">
                <a16:creationId xmlns:a16="http://schemas.microsoft.com/office/drawing/2014/main" id="{BC32FE94-3AFA-F772-5A6E-475E57E3720B}"/>
              </a:ext>
            </a:extLst>
          </p:cNvPr>
          <p:cNvSpPr txBox="1"/>
          <p:nvPr/>
        </p:nvSpPr>
        <p:spPr>
          <a:xfrm>
            <a:off x="331821" y="1366120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23" name="CuadroTexto 222">
            <a:extLst>
              <a:ext uri="{FF2B5EF4-FFF2-40B4-BE49-F238E27FC236}">
                <a16:creationId xmlns:a16="http://schemas.microsoft.com/office/drawing/2014/main" id="{4993216F-0518-67D0-35F7-A7DCAFA32021}"/>
              </a:ext>
            </a:extLst>
          </p:cNvPr>
          <p:cNvSpPr txBox="1"/>
          <p:nvPr/>
        </p:nvSpPr>
        <p:spPr>
          <a:xfrm>
            <a:off x="512737" y="1669621"/>
            <a:ext cx="1979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24" name="Imagen 223">
            <a:extLst>
              <a:ext uri="{FF2B5EF4-FFF2-40B4-BE49-F238E27FC236}">
                <a16:creationId xmlns:a16="http://schemas.microsoft.com/office/drawing/2014/main" id="{EF5A239B-71A6-0246-3310-24388B00484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227" y="1309621"/>
            <a:ext cx="2160000" cy="720000"/>
          </a:xfrm>
          <a:prstGeom prst="rect">
            <a:avLst/>
          </a:prstGeom>
        </p:spPr>
      </p:pic>
      <p:sp>
        <p:nvSpPr>
          <p:cNvPr id="225" name="CuadroTexto 224">
            <a:extLst>
              <a:ext uri="{FF2B5EF4-FFF2-40B4-BE49-F238E27FC236}">
                <a16:creationId xmlns:a16="http://schemas.microsoft.com/office/drawing/2014/main" id="{8E42CCA3-F644-7A96-979C-3A47D7669EEA}"/>
              </a:ext>
            </a:extLst>
          </p:cNvPr>
          <p:cNvSpPr txBox="1"/>
          <p:nvPr/>
        </p:nvSpPr>
        <p:spPr>
          <a:xfrm>
            <a:off x="4694275" y="1366120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26" name="CuadroTexto 225">
            <a:extLst>
              <a:ext uri="{FF2B5EF4-FFF2-40B4-BE49-F238E27FC236}">
                <a16:creationId xmlns:a16="http://schemas.microsoft.com/office/drawing/2014/main" id="{48087E5A-6CD4-D6A8-25BA-D057B8BB49DB}"/>
              </a:ext>
            </a:extLst>
          </p:cNvPr>
          <p:cNvSpPr txBox="1"/>
          <p:nvPr/>
        </p:nvSpPr>
        <p:spPr>
          <a:xfrm>
            <a:off x="4694275" y="1366120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27" name="CuadroTexto 226">
            <a:extLst>
              <a:ext uri="{FF2B5EF4-FFF2-40B4-BE49-F238E27FC236}">
                <a16:creationId xmlns:a16="http://schemas.microsoft.com/office/drawing/2014/main" id="{C9EB6208-745F-AC82-DC88-A135F86B6B10}"/>
              </a:ext>
            </a:extLst>
          </p:cNvPr>
          <p:cNvSpPr txBox="1"/>
          <p:nvPr/>
        </p:nvSpPr>
        <p:spPr>
          <a:xfrm>
            <a:off x="4875191" y="1669621"/>
            <a:ext cx="1979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28" name="Imagen 227">
            <a:extLst>
              <a:ext uri="{FF2B5EF4-FFF2-40B4-BE49-F238E27FC236}">
                <a16:creationId xmlns:a16="http://schemas.microsoft.com/office/drawing/2014/main" id="{EFF19F48-6C37-6FB9-E0C4-4DAEAD23DC2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2046530"/>
            <a:ext cx="2160000" cy="720000"/>
          </a:xfrm>
          <a:prstGeom prst="rect">
            <a:avLst/>
          </a:prstGeom>
        </p:spPr>
      </p:pic>
      <p:sp>
        <p:nvSpPr>
          <p:cNvPr id="229" name="CuadroTexto 228">
            <a:extLst>
              <a:ext uri="{FF2B5EF4-FFF2-40B4-BE49-F238E27FC236}">
                <a16:creationId xmlns:a16="http://schemas.microsoft.com/office/drawing/2014/main" id="{E2EF7981-5AFC-308C-4B46-2EFCE5FD7F21}"/>
              </a:ext>
            </a:extLst>
          </p:cNvPr>
          <p:cNvSpPr txBox="1"/>
          <p:nvPr/>
        </p:nvSpPr>
        <p:spPr>
          <a:xfrm>
            <a:off x="2513048" y="2103029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30" name="CuadroTexto 229">
            <a:extLst>
              <a:ext uri="{FF2B5EF4-FFF2-40B4-BE49-F238E27FC236}">
                <a16:creationId xmlns:a16="http://schemas.microsoft.com/office/drawing/2014/main" id="{8D89A86D-17A9-1F83-E123-3C89DC2183FE}"/>
              </a:ext>
            </a:extLst>
          </p:cNvPr>
          <p:cNvSpPr txBox="1"/>
          <p:nvPr/>
        </p:nvSpPr>
        <p:spPr>
          <a:xfrm>
            <a:off x="2513048" y="2103029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31" name="CuadroTexto 230">
            <a:extLst>
              <a:ext uri="{FF2B5EF4-FFF2-40B4-BE49-F238E27FC236}">
                <a16:creationId xmlns:a16="http://schemas.microsoft.com/office/drawing/2014/main" id="{5CEC3C29-9964-9562-E6EE-668899B696DF}"/>
              </a:ext>
            </a:extLst>
          </p:cNvPr>
          <p:cNvSpPr txBox="1"/>
          <p:nvPr/>
        </p:nvSpPr>
        <p:spPr>
          <a:xfrm>
            <a:off x="2693964" y="2406530"/>
            <a:ext cx="1979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32" name="Imagen 231">
            <a:extLst>
              <a:ext uri="{FF2B5EF4-FFF2-40B4-BE49-F238E27FC236}">
                <a16:creationId xmlns:a16="http://schemas.microsoft.com/office/drawing/2014/main" id="{4F3041C8-25BF-9C1C-E50B-17E768595B4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773" y="2046530"/>
            <a:ext cx="2160000" cy="720000"/>
          </a:xfrm>
          <a:prstGeom prst="rect">
            <a:avLst/>
          </a:prstGeom>
        </p:spPr>
      </p:pic>
      <p:sp>
        <p:nvSpPr>
          <p:cNvPr id="233" name="CuadroTexto 232">
            <a:extLst>
              <a:ext uri="{FF2B5EF4-FFF2-40B4-BE49-F238E27FC236}">
                <a16:creationId xmlns:a16="http://schemas.microsoft.com/office/drawing/2014/main" id="{5740366A-F49F-79E8-A051-A62913CCB836}"/>
              </a:ext>
            </a:extLst>
          </p:cNvPr>
          <p:cNvSpPr txBox="1"/>
          <p:nvPr/>
        </p:nvSpPr>
        <p:spPr>
          <a:xfrm>
            <a:off x="331821" y="2103029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34" name="CuadroTexto 233">
            <a:extLst>
              <a:ext uri="{FF2B5EF4-FFF2-40B4-BE49-F238E27FC236}">
                <a16:creationId xmlns:a16="http://schemas.microsoft.com/office/drawing/2014/main" id="{DF6259DF-FAE5-3586-7749-1D09FFFE0209}"/>
              </a:ext>
            </a:extLst>
          </p:cNvPr>
          <p:cNvSpPr txBox="1"/>
          <p:nvPr/>
        </p:nvSpPr>
        <p:spPr>
          <a:xfrm>
            <a:off x="331821" y="2103029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35" name="CuadroTexto 234">
            <a:extLst>
              <a:ext uri="{FF2B5EF4-FFF2-40B4-BE49-F238E27FC236}">
                <a16:creationId xmlns:a16="http://schemas.microsoft.com/office/drawing/2014/main" id="{E3C4DB89-E0A3-4356-9A8E-BDA088D4E5E1}"/>
              </a:ext>
            </a:extLst>
          </p:cNvPr>
          <p:cNvSpPr txBox="1"/>
          <p:nvPr/>
        </p:nvSpPr>
        <p:spPr>
          <a:xfrm>
            <a:off x="512737" y="2406530"/>
            <a:ext cx="1979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36" name="Imagen 235">
            <a:extLst>
              <a:ext uri="{FF2B5EF4-FFF2-40B4-BE49-F238E27FC236}">
                <a16:creationId xmlns:a16="http://schemas.microsoft.com/office/drawing/2014/main" id="{B30992F4-6688-6A36-E31F-272F1A2F759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227" y="2046530"/>
            <a:ext cx="2160000" cy="720000"/>
          </a:xfrm>
          <a:prstGeom prst="rect">
            <a:avLst/>
          </a:prstGeom>
        </p:spPr>
      </p:pic>
      <p:sp>
        <p:nvSpPr>
          <p:cNvPr id="237" name="CuadroTexto 236">
            <a:extLst>
              <a:ext uri="{FF2B5EF4-FFF2-40B4-BE49-F238E27FC236}">
                <a16:creationId xmlns:a16="http://schemas.microsoft.com/office/drawing/2014/main" id="{30B339D4-87B8-BEAB-0F6F-2CBA7771BC9D}"/>
              </a:ext>
            </a:extLst>
          </p:cNvPr>
          <p:cNvSpPr txBox="1"/>
          <p:nvPr/>
        </p:nvSpPr>
        <p:spPr>
          <a:xfrm>
            <a:off x="4694275" y="2103029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38" name="CuadroTexto 237">
            <a:extLst>
              <a:ext uri="{FF2B5EF4-FFF2-40B4-BE49-F238E27FC236}">
                <a16:creationId xmlns:a16="http://schemas.microsoft.com/office/drawing/2014/main" id="{7F7A0F10-F510-B584-5C4A-48757EB9DFC2}"/>
              </a:ext>
            </a:extLst>
          </p:cNvPr>
          <p:cNvSpPr txBox="1"/>
          <p:nvPr/>
        </p:nvSpPr>
        <p:spPr>
          <a:xfrm>
            <a:off x="4694275" y="2103029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39" name="CuadroTexto 238">
            <a:extLst>
              <a:ext uri="{FF2B5EF4-FFF2-40B4-BE49-F238E27FC236}">
                <a16:creationId xmlns:a16="http://schemas.microsoft.com/office/drawing/2014/main" id="{5CDD0931-2D64-9EB4-501A-FFAC7B3EFB64}"/>
              </a:ext>
            </a:extLst>
          </p:cNvPr>
          <p:cNvSpPr txBox="1"/>
          <p:nvPr/>
        </p:nvSpPr>
        <p:spPr>
          <a:xfrm>
            <a:off x="4875191" y="2406530"/>
            <a:ext cx="1979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40" name="Imagen 239">
            <a:extLst>
              <a:ext uri="{FF2B5EF4-FFF2-40B4-BE49-F238E27FC236}">
                <a16:creationId xmlns:a16="http://schemas.microsoft.com/office/drawing/2014/main" id="{07F4B77B-D570-2568-1EA9-98036F5BCEC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2775819"/>
            <a:ext cx="2160000" cy="720000"/>
          </a:xfrm>
          <a:prstGeom prst="rect">
            <a:avLst/>
          </a:prstGeom>
        </p:spPr>
      </p:pic>
      <p:sp>
        <p:nvSpPr>
          <p:cNvPr id="241" name="CuadroTexto 240">
            <a:extLst>
              <a:ext uri="{FF2B5EF4-FFF2-40B4-BE49-F238E27FC236}">
                <a16:creationId xmlns:a16="http://schemas.microsoft.com/office/drawing/2014/main" id="{2B52EB7B-D257-CBFD-0C02-49FD2E1E8063}"/>
              </a:ext>
            </a:extLst>
          </p:cNvPr>
          <p:cNvSpPr txBox="1"/>
          <p:nvPr/>
        </p:nvSpPr>
        <p:spPr>
          <a:xfrm>
            <a:off x="2513048" y="2832318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42" name="CuadroTexto 241">
            <a:extLst>
              <a:ext uri="{FF2B5EF4-FFF2-40B4-BE49-F238E27FC236}">
                <a16:creationId xmlns:a16="http://schemas.microsoft.com/office/drawing/2014/main" id="{640F0C5C-FB9E-6465-725B-C94802D7EA9E}"/>
              </a:ext>
            </a:extLst>
          </p:cNvPr>
          <p:cNvSpPr txBox="1"/>
          <p:nvPr/>
        </p:nvSpPr>
        <p:spPr>
          <a:xfrm>
            <a:off x="2513048" y="2832318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43" name="CuadroTexto 242">
            <a:extLst>
              <a:ext uri="{FF2B5EF4-FFF2-40B4-BE49-F238E27FC236}">
                <a16:creationId xmlns:a16="http://schemas.microsoft.com/office/drawing/2014/main" id="{4F13F320-0F30-AB42-9D81-8204A4C89B33}"/>
              </a:ext>
            </a:extLst>
          </p:cNvPr>
          <p:cNvSpPr txBox="1"/>
          <p:nvPr/>
        </p:nvSpPr>
        <p:spPr>
          <a:xfrm>
            <a:off x="2693964" y="3135819"/>
            <a:ext cx="1979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44" name="Imagen 243">
            <a:extLst>
              <a:ext uri="{FF2B5EF4-FFF2-40B4-BE49-F238E27FC236}">
                <a16:creationId xmlns:a16="http://schemas.microsoft.com/office/drawing/2014/main" id="{25EA47FB-11E9-A166-59DD-68B28ABEA92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773" y="2775819"/>
            <a:ext cx="2160000" cy="720000"/>
          </a:xfrm>
          <a:prstGeom prst="rect">
            <a:avLst/>
          </a:prstGeom>
        </p:spPr>
      </p:pic>
      <p:sp>
        <p:nvSpPr>
          <p:cNvPr id="245" name="CuadroTexto 244">
            <a:extLst>
              <a:ext uri="{FF2B5EF4-FFF2-40B4-BE49-F238E27FC236}">
                <a16:creationId xmlns:a16="http://schemas.microsoft.com/office/drawing/2014/main" id="{9E5D9F3E-F840-4E2C-35CA-E7C03877228B}"/>
              </a:ext>
            </a:extLst>
          </p:cNvPr>
          <p:cNvSpPr txBox="1"/>
          <p:nvPr/>
        </p:nvSpPr>
        <p:spPr>
          <a:xfrm>
            <a:off x="331821" y="2832318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46" name="CuadroTexto 245">
            <a:extLst>
              <a:ext uri="{FF2B5EF4-FFF2-40B4-BE49-F238E27FC236}">
                <a16:creationId xmlns:a16="http://schemas.microsoft.com/office/drawing/2014/main" id="{C1B23CB5-0479-0C56-CCA5-245CFD8448E5}"/>
              </a:ext>
            </a:extLst>
          </p:cNvPr>
          <p:cNvSpPr txBox="1"/>
          <p:nvPr/>
        </p:nvSpPr>
        <p:spPr>
          <a:xfrm>
            <a:off x="331821" y="2832318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47" name="CuadroTexto 246">
            <a:extLst>
              <a:ext uri="{FF2B5EF4-FFF2-40B4-BE49-F238E27FC236}">
                <a16:creationId xmlns:a16="http://schemas.microsoft.com/office/drawing/2014/main" id="{49A747D0-0933-29A5-96F7-537A8949DC39}"/>
              </a:ext>
            </a:extLst>
          </p:cNvPr>
          <p:cNvSpPr txBox="1"/>
          <p:nvPr/>
        </p:nvSpPr>
        <p:spPr>
          <a:xfrm>
            <a:off x="512737" y="3135819"/>
            <a:ext cx="1979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48" name="Imagen 247">
            <a:extLst>
              <a:ext uri="{FF2B5EF4-FFF2-40B4-BE49-F238E27FC236}">
                <a16:creationId xmlns:a16="http://schemas.microsoft.com/office/drawing/2014/main" id="{4842F015-4E6B-6106-34A2-429C2D77E46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227" y="2775819"/>
            <a:ext cx="2160000" cy="720000"/>
          </a:xfrm>
          <a:prstGeom prst="rect">
            <a:avLst/>
          </a:prstGeom>
        </p:spPr>
      </p:pic>
      <p:sp>
        <p:nvSpPr>
          <p:cNvPr id="249" name="CuadroTexto 248">
            <a:extLst>
              <a:ext uri="{FF2B5EF4-FFF2-40B4-BE49-F238E27FC236}">
                <a16:creationId xmlns:a16="http://schemas.microsoft.com/office/drawing/2014/main" id="{B6554F37-0A86-AAD7-D33B-BC2124BCF9FD}"/>
              </a:ext>
            </a:extLst>
          </p:cNvPr>
          <p:cNvSpPr txBox="1"/>
          <p:nvPr/>
        </p:nvSpPr>
        <p:spPr>
          <a:xfrm>
            <a:off x="4694275" y="2832318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50" name="CuadroTexto 249">
            <a:extLst>
              <a:ext uri="{FF2B5EF4-FFF2-40B4-BE49-F238E27FC236}">
                <a16:creationId xmlns:a16="http://schemas.microsoft.com/office/drawing/2014/main" id="{F9EC68AD-78AD-6F82-F63B-07D5D00C88DD}"/>
              </a:ext>
            </a:extLst>
          </p:cNvPr>
          <p:cNvSpPr txBox="1"/>
          <p:nvPr/>
        </p:nvSpPr>
        <p:spPr>
          <a:xfrm>
            <a:off x="4694275" y="2832318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51" name="CuadroTexto 250">
            <a:extLst>
              <a:ext uri="{FF2B5EF4-FFF2-40B4-BE49-F238E27FC236}">
                <a16:creationId xmlns:a16="http://schemas.microsoft.com/office/drawing/2014/main" id="{7B538B20-BB35-99C0-C000-DDC431C4706A}"/>
              </a:ext>
            </a:extLst>
          </p:cNvPr>
          <p:cNvSpPr txBox="1"/>
          <p:nvPr/>
        </p:nvSpPr>
        <p:spPr>
          <a:xfrm>
            <a:off x="4875191" y="3135819"/>
            <a:ext cx="1979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52" name="Imagen 251">
            <a:extLst>
              <a:ext uri="{FF2B5EF4-FFF2-40B4-BE49-F238E27FC236}">
                <a16:creationId xmlns:a16="http://schemas.microsoft.com/office/drawing/2014/main" id="{B6CE56CD-C08C-9F16-CCCD-4EA88741424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3524536"/>
            <a:ext cx="2160000" cy="720000"/>
          </a:xfrm>
          <a:prstGeom prst="rect">
            <a:avLst/>
          </a:prstGeom>
        </p:spPr>
      </p:pic>
      <p:sp>
        <p:nvSpPr>
          <p:cNvPr id="253" name="CuadroTexto 252">
            <a:extLst>
              <a:ext uri="{FF2B5EF4-FFF2-40B4-BE49-F238E27FC236}">
                <a16:creationId xmlns:a16="http://schemas.microsoft.com/office/drawing/2014/main" id="{C84F1E88-5FD2-F8CB-8BEB-738D2A00AA13}"/>
              </a:ext>
            </a:extLst>
          </p:cNvPr>
          <p:cNvSpPr txBox="1"/>
          <p:nvPr/>
        </p:nvSpPr>
        <p:spPr>
          <a:xfrm>
            <a:off x="2513048" y="3581035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54" name="CuadroTexto 253">
            <a:extLst>
              <a:ext uri="{FF2B5EF4-FFF2-40B4-BE49-F238E27FC236}">
                <a16:creationId xmlns:a16="http://schemas.microsoft.com/office/drawing/2014/main" id="{73A4897E-D314-6F81-4998-67E99E412215}"/>
              </a:ext>
            </a:extLst>
          </p:cNvPr>
          <p:cNvSpPr txBox="1"/>
          <p:nvPr/>
        </p:nvSpPr>
        <p:spPr>
          <a:xfrm>
            <a:off x="2513048" y="3581035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55" name="CuadroTexto 254">
            <a:extLst>
              <a:ext uri="{FF2B5EF4-FFF2-40B4-BE49-F238E27FC236}">
                <a16:creationId xmlns:a16="http://schemas.microsoft.com/office/drawing/2014/main" id="{A2CD37BF-293F-6D79-3762-68A70D60188C}"/>
              </a:ext>
            </a:extLst>
          </p:cNvPr>
          <p:cNvSpPr txBox="1"/>
          <p:nvPr/>
        </p:nvSpPr>
        <p:spPr>
          <a:xfrm>
            <a:off x="2693964" y="3884536"/>
            <a:ext cx="1979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56" name="Imagen 255">
            <a:extLst>
              <a:ext uri="{FF2B5EF4-FFF2-40B4-BE49-F238E27FC236}">
                <a16:creationId xmlns:a16="http://schemas.microsoft.com/office/drawing/2014/main" id="{08DDDEF3-57F2-1212-F83D-82D9BE31EDB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773" y="3524536"/>
            <a:ext cx="2160000" cy="720000"/>
          </a:xfrm>
          <a:prstGeom prst="rect">
            <a:avLst/>
          </a:prstGeom>
        </p:spPr>
      </p:pic>
      <p:sp>
        <p:nvSpPr>
          <p:cNvPr id="257" name="CuadroTexto 256">
            <a:extLst>
              <a:ext uri="{FF2B5EF4-FFF2-40B4-BE49-F238E27FC236}">
                <a16:creationId xmlns:a16="http://schemas.microsoft.com/office/drawing/2014/main" id="{D26A4DA5-2951-22C1-BA1C-F8B49356313F}"/>
              </a:ext>
            </a:extLst>
          </p:cNvPr>
          <p:cNvSpPr txBox="1"/>
          <p:nvPr/>
        </p:nvSpPr>
        <p:spPr>
          <a:xfrm>
            <a:off x="331821" y="3581035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58" name="CuadroTexto 257">
            <a:extLst>
              <a:ext uri="{FF2B5EF4-FFF2-40B4-BE49-F238E27FC236}">
                <a16:creationId xmlns:a16="http://schemas.microsoft.com/office/drawing/2014/main" id="{256CC45D-6071-BDDE-5691-49225E2BD851}"/>
              </a:ext>
            </a:extLst>
          </p:cNvPr>
          <p:cNvSpPr txBox="1"/>
          <p:nvPr/>
        </p:nvSpPr>
        <p:spPr>
          <a:xfrm>
            <a:off x="331821" y="3581035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59" name="CuadroTexto 258">
            <a:extLst>
              <a:ext uri="{FF2B5EF4-FFF2-40B4-BE49-F238E27FC236}">
                <a16:creationId xmlns:a16="http://schemas.microsoft.com/office/drawing/2014/main" id="{5D74E80F-D1CA-8707-6DC7-00F6950743D8}"/>
              </a:ext>
            </a:extLst>
          </p:cNvPr>
          <p:cNvSpPr txBox="1"/>
          <p:nvPr/>
        </p:nvSpPr>
        <p:spPr>
          <a:xfrm>
            <a:off x="512737" y="3884536"/>
            <a:ext cx="1979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60" name="Imagen 259">
            <a:extLst>
              <a:ext uri="{FF2B5EF4-FFF2-40B4-BE49-F238E27FC236}">
                <a16:creationId xmlns:a16="http://schemas.microsoft.com/office/drawing/2014/main" id="{FA6BD171-B126-42D6-6EDE-B9DFC37F22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227" y="3524536"/>
            <a:ext cx="2160000" cy="720000"/>
          </a:xfrm>
          <a:prstGeom prst="rect">
            <a:avLst/>
          </a:prstGeom>
        </p:spPr>
      </p:pic>
      <p:sp>
        <p:nvSpPr>
          <p:cNvPr id="261" name="CuadroTexto 260">
            <a:extLst>
              <a:ext uri="{FF2B5EF4-FFF2-40B4-BE49-F238E27FC236}">
                <a16:creationId xmlns:a16="http://schemas.microsoft.com/office/drawing/2014/main" id="{8A7E077B-133B-7862-8983-283906C72C49}"/>
              </a:ext>
            </a:extLst>
          </p:cNvPr>
          <p:cNvSpPr txBox="1"/>
          <p:nvPr/>
        </p:nvSpPr>
        <p:spPr>
          <a:xfrm>
            <a:off x="4694275" y="3581035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62" name="CuadroTexto 261">
            <a:extLst>
              <a:ext uri="{FF2B5EF4-FFF2-40B4-BE49-F238E27FC236}">
                <a16:creationId xmlns:a16="http://schemas.microsoft.com/office/drawing/2014/main" id="{C8BFE648-C2D0-A7CF-98A9-FDC9BEEACB25}"/>
              </a:ext>
            </a:extLst>
          </p:cNvPr>
          <p:cNvSpPr txBox="1"/>
          <p:nvPr/>
        </p:nvSpPr>
        <p:spPr>
          <a:xfrm>
            <a:off x="4694275" y="3581035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63" name="CuadroTexto 262">
            <a:extLst>
              <a:ext uri="{FF2B5EF4-FFF2-40B4-BE49-F238E27FC236}">
                <a16:creationId xmlns:a16="http://schemas.microsoft.com/office/drawing/2014/main" id="{E7208FB7-7D87-52F7-DCD1-F5F1DFF55DD6}"/>
              </a:ext>
            </a:extLst>
          </p:cNvPr>
          <p:cNvSpPr txBox="1"/>
          <p:nvPr/>
        </p:nvSpPr>
        <p:spPr>
          <a:xfrm>
            <a:off x="4875191" y="3884536"/>
            <a:ext cx="1979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64" name="Imagen 263">
            <a:extLst>
              <a:ext uri="{FF2B5EF4-FFF2-40B4-BE49-F238E27FC236}">
                <a16:creationId xmlns:a16="http://schemas.microsoft.com/office/drawing/2014/main" id="{2A56E865-ADAD-AB91-B57F-FFD767F2640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4267396"/>
            <a:ext cx="2160000" cy="720000"/>
          </a:xfrm>
          <a:prstGeom prst="rect">
            <a:avLst/>
          </a:prstGeom>
        </p:spPr>
      </p:pic>
      <p:sp>
        <p:nvSpPr>
          <p:cNvPr id="265" name="CuadroTexto 264">
            <a:extLst>
              <a:ext uri="{FF2B5EF4-FFF2-40B4-BE49-F238E27FC236}">
                <a16:creationId xmlns:a16="http://schemas.microsoft.com/office/drawing/2014/main" id="{34086AA6-2C1C-C93F-B5D7-C93A1D70F085}"/>
              </a:ext>
            </a:extLst>
          </p:cNvPr>
          <p:cNvSpPr txBox="1"/>
          <p:nvPr/>
        </p:nvSpPr>
        <p:spPr>
          <a:xfrm>
            <a:off x="2513048" y="4323895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66" name="CuadroTexto 265">
            <a:extLst>
              <a:ext uri="{FF2B5EF4-FFF2-40B4-BE49-F238E27FC236}">
                <a16:creationId xmlns:a16="http://schemas.microsoft.com/office/drawing/2014/main" id="{74A3F4CE-B5FF-276B-3953-051B1646DB3E}"/>
              </a:ext>
            </a:extLst>
          </p:cNvPr>
          <p:cNvSpPr txBox="1"/>
          <p:nvPr/>
        </p:nvSpPr>
        <p:spPr>
          <a:xfrm>
            <a:off x="2513048" y="4323895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67" name="CuadroTexto 266">
            <a:extLst>
              <a:ext uri="{FF2B5EF4-FFF2-40B4-BE49-F238E27FC236}">
                <a16:creationId xmlns:a16="http://schemas.microsoft.com/office/drawing/2014/main" id="{6665AA17-9EAB-D484-BE82-7C3D960EBBF9}"/>
              </a:ext>
            </a:extLst>
          </p:cNvPr>
          <p:cNvSpPr txBox="1"/>
          <p:nvPr/>
        </p:nvSpPr>
        <p:spPr>
          <a:xfrm>
            <a:off x="2693964" y="4627396"/>
            <a:ext cx="1979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68" name="Imagen 267">
            <a:extLst>
              <a:ext uri="{FF2B5EF4-FFF2-40B4-BE49-F238E27FC236}">
                <a16:creationId xmlns:a16="http://schemas.microsoft.com/office/drawing/2014/main" id="{01E3CE89-955E-CD21-B093-FC1C89EAE1E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773" y="4267396"/>
            <a:ext cx="2160000" cy="720000"/>
          </a:xfrm>
          <a:prstGeom prst="rect">
            <a:avLst/>
          </a:prstGeom>
        </p:spPr>
      </p:pic>
      <p:sp>
        <p:nvSpPr>
          <p:cNvPr id="269" name="CuadroTexto 268">
            <a:extLst>
              <a:ext uri="{FF2B5EF4-FFF2-40B4-BE49-F238E27FC236}">
                <a16:creationId xmlns:a16="http://schemas.microsoft.com/office/drawing/2014/main" id="{D96CF77B-050C-8B73-48C5-23761216C5E9}"/>
              </a:ext>
            </a:extLst>
          </p:cNvPr>
          <p:cNvSpPr txBox="1"/>
          <p:nvPr/>
        </p:nvSpPr>
        <p:spPr>
          <a:xfrm>
            <a:off x="331821" y="4323895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70" name="CuadroTexto 269">
            <a:extLst>
              <a:ext uri="{FF2B5EF4-FFF2-40B4-BE49-F238E27FC236}">
                <a16:creationId xmlns:a16="http://schemas.microsoft.com/office/drawing/2014/main" id="{81DEFE05-3223-EF07-41ED-3211F316D123}"/>
              </a:ext>
            </a:extLst>
          </p:cNvPr>
          <p:cNvSpPr txBox="1"/>
          <p:nvPr/>
        </p:nvSpPr>
        <p:spPr>
          <a:xfrm>
            <a:off x="331821" y="4323895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71" name="CuadroTexto 270">
            <a:extLst>
              <a:ext uri="{FF2B5EF4-FFF2-40B4-BE49-F238E27FC236}">
                <a16:creationId xmlns:a16="http://schemas.microsoft.com/office/drawing/2014/main" id="{D56BD1B8-AC08-CFDB-4B08-9BB1F9B0739B}"/>
              </a:ext>
            </a:extLst>
          </p:cNvPr>
          <p:cNvSpPr txBox="1"/>
          <p:nvPr/>
        </p:nvSpPr>
        <p:spPr>
          <a:xfrm>
            <a:off x="512737" y="4627396"/>
            <a:ext cx="1979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72" name="Imagen 271">
            <a:extLst>
              <a:ext uri="{FF2B5EF4-FFF2-40B4-BE49-F238E27FC236}">
                <a16:creationId xmlns:a16="http://schemas.microsoft.com/office/drawing/2014/main" id="{AFA71080-D7FD-283B-C8C0-07CC780C861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227" y="4267396"/>
            <a:ext cx="2160000" cy="720000"/>
          </a:xfrm>
          <a:prstGeom prst="rect">
            <a:avLst/>
          </a:prstGeom>
        </p:spPr>
      </p:pic>
      <p:sp>
        <p:nvSpPr>
          <p:cNvPr id="273" name="CuadroTexto 272">
            <a:extLst>
              <a:ext uri="{FF2B5EF4-FFF2-40B4-BE49-F238E27FC236}">
                <a16:creationId xmlns:a16="http://schemas.microsoft.com/office/drawing/2014/main" id="{3F5F4597-5219-CC17-4623-75CE2C423A04}"/>
              </a:ext>
            </a:extLst>
          </p:cNvPr>
          <p:cNvSpPr txBox="1"/>
          <p:nvPr/>
        </p:nvSpPr>
        <p:spPr>
          <a:xfrm>
            <a:off x="4694275" y="4323895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74" name="CuadroTexto 273">
            <a:extLst>
              <a:ext uri="{FF2B5EF4-FFF2-40B4-BE49-F238E27FC236}">
                <a16:creationId xmlns:a16="http://schemas.microsoft.com/office/drawing/2014/main" id="{68027286-A0FC-ABD8-33AF-D291575C0399}"/>
              </a:ext>
            </a:extLst>
          </p:cNvPr>
          <p:cNvSpPr txBox="1"/>
          <p:nvPr/>
        </p:nvSpPr>
        <p:spPr>
          <a:xfrm>
            <a:off x="4694275" y="4323895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75" name="CuadroTexto 274">
            <a:extLst>
              <a:ext uri="{FF2B5EF4-FFF2-40B4-BE49-F238E27FC236}">
                <a16:creationId xmlns:a16="http://schemas.microsoft.com/office/drawing/2014/main" id="{16408BB8-98E2-1633-12C3-B555D2463EB2}"/>
              </a:ext>
            </a:extLst>
          </p:cNvPr>
          <p:cNvSpPr txBox="1"/>
          <p:nvPr/>
        </p:nvSpPr>
        <p:spPr>
          <a:xfrm>
            <a:off x="4875191" y="4627396"/>
            <a:ext cx="1979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76" name="Imagen 275">
            <a:extLst>
              <a:ext uri="{FF2B5EF4-FFF2-40B4-BE49-F238E27FC236}">
                <a16:creationId xmlns:a16="http://schemas.microsoft.com/office/drawing/2014/main" id="{8628FA95-FCF5-8823-76DB-8FC2462F403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5004305"/>
            <a:ext cx="2160000" cy="720000"/>
          </a:xfrm>
          <a:prstGeom prst="rect">
            <a:avLst/>
          </a:prstGeom>
        </p:spPr>
      </p:pic>
      <p:sp>
        <p:nvSpPr>
          <p:cNvPr id="277" name="CuadroTexto 276">
            <a:extLst>
              <a:ext uri="{FF2B5EF4-FFF2-40B4-BE49-F238E27FC236}">
                <a16:creationId xmlns:a16="http://schemas.microsoft.com/office/drawing/2014/main" id="{DEA3DD29-F6CA-5D8A-7E69-A62302A5490D}"/>
              </a:ext>
            </a:extLst>
          </p:cNvPr>
          <p:cNvSpPr txBox="1"/>
          <p:nvPr/>
        </p:nvSpPr>
        <p:spPr>
          <a:xfrm>
            <a:off x="2513048" y="5060804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78" name="CuadroTexto 277">
            <a:extLst>
              <a:ext uri="{FF2B5EF4-FFF2-40B4-BE49-F238E27FC236}">
                <a16:creationId xmlns:a16="http://schemas.microsoft.com/office/drawing/2014/main" id="{4E8EE15E-E794-CD90-DDE7-EC183841CCED}"/>
              </a:ext>
            </a:extLst>
          </p:cNvPr>
          <p:cNvSpPr txBox="1"/>
          <p:nvPr/>
        </p:nvSpPr>
        <p:spPr>
          <a:xfrm>
            <a:off x="2513048" y="5060804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79" name="CuadroTexto 278">
            <a:extLst>
              <a:ext uri="{FF2B5EF4-FFF2-40B4-BE49-F238E27FC236}">
                <a16:creationId xmlns:a16="http://schemas.microsoft.com/office/drawing/2014/main" id="{F3C56119-BEB3-A04C-FBD6-1150A059E0AA}"/>
              </a:ext>
            </a:extLst>
          </p:cNvPr>
          <p:cNvSpPr txBox="1"/>
          <p:nvPr/>
        </p:nvSpPr>
        <p:spPr>
          <a:xfrm>
            <a:off x="2693964" y="5364305"/>
            <a:ext cx="1979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80" name="Imagen 279">
            <a:extLst>
              <a:ext uri="{FF2B5EF4-FFF2-40B4-BE49-F238E27FC236}">
                <a16:creationId xmlns:a16="http://schemas.microsoft.com/office/drawing/2014/main" id="{FD64864A-FA15-1CB5-5EA4-14002F7384E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773" y="5004305"/>
            <a:ext cx="2160000" cy="720000"/>
          </a:xfrm>
          <a:prstGeom prst="rect">
            <a:avLst/>
          </a:prstGeom>
        </p:spPr>
      </p:pic>
      <p:sp>
        <p:nvSpPr>
          <p:cNvPr id="281" name="CuadroTexto 280">
            <a:extLst>
              <a:ext uri="{FF2B5EF4-FFF2-40B4-BE49-F238E27FC236}">
                <a16:creationId xmlns:a16="http://schemas.microsoft.com/office/drawing/2014/main" id="{24A04A60-92C2-11AC-21DE-CB756355D296}"/>
              </a:ext>
            </a:extLst>
          </p:cNvPr>
          <p:cNvSpPr txBox="1"/>
          <p:nvPr/>
        </p:nvSpPr>
        <p:spPr>
          <a:xfrm>
            <a:off x="331821" y="5060804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82" name="CuadroTexto 281">
            <a:extLst>
              <a:ext uri="{FF2B5EF4-FFF2-40B4-BE49-F238E27FC236}">
                <a16:creationId xmlns:a16="http://schemas.microsoft.com/office/drawing/2014/main" id="{E44C2FE5-5F7D-D81B-543B-7791F860C6B4}"/>
              </a:ext>
            </a:extLst>
          </p:cNvPr>
          <p:cNvSpPr txBox="1"/>
          <p:nvPr/>
        </p:nvSpPr>
        <p:spPr>
          <a:xfrm>
            <a:off x="331821" y="5060804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83" name="CuadroTexto 282">
            <a:extLst>
              <a:ext uri="{FF2B5EF4-FFF2-40B4-BE49-F238E27FC236}">
                <a16:creationId xmlns:a16="http://schemas.microsoft.com/office/drawing/2014/main" id="{F53005F7-0C10-74CD-A698-5BCA144E53D3}"/>
              </a:ext>
            </a:extLst>
          </p:cNvPr>
          <p:cNvSpPr txBox="1"/>
          <p:nvPr/>
        </p:nvSpPr>
        <p:spPr>
          <a:xfrm>
            <a:off x="512737" y="5364305"/>
            <a:ext cx="1979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84" name="Imagen 283">
            <a:extLst>
              <a:ext uri="{FF2B5EF4-FFF2-40B4-BE49-F238E27FC236}">
                <a16:creationId xmlns:a16="http://schemas.microsoft.com/office/drawing/2014/main" id="{74AFDAEB-9F95-B4C0-BF01-B86AE58CD6B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227" y="5004305"/>
            <a:ext cx="2160000" cy="720000"/>
          </a:xfrm>
          <a:prstGeom prst="rect">
            <a:avLst/>
          </a:prstGeom>
        </p:spPr>
      </p:pic>
      <p:sp>
        <p:nvSpPr>
          <p:cNvPr id="285" name="CuadroTexto 284">
            <a:extLst>
              <a:ext uri="{FF2B5EF4-FFF2-40B4-BE49-F238E27FC236}">
                <a16:creationId xmlns:a16="http://schemas.microsoft.com/office/drawing/2014/main" id="{E353DE14-1EA7-C62E-AD71-451B712E021E}"/>
              </a:ext>
            </a:extLst>
          </p:cNvPr>
          <p:cNvSpPr txBox="1"/>
          <p:nvPr/>
        </p:nvSpPr>
        <p:spPr>
          <a:xfrm>
            <a:off x="4694275" y="5060804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86" name="CuadroTexto 285">
            <a:extLst>
              <a:ext uri="{FF2B5EF4-FFF2-40B4-BE49-F238E27FC236}">
                <a16:creationId xmlns:a16="http://schemas.microsoft.com/office/drawing/2014/main" id="{0AEC8AF6-B08D-BABF-9795-EB4FCA78B908}"/>
              </a:ext>
            </a:extLst>
          </p:cNvPr>
          <p:cNvSpPr txBox="1"/>
          <p:nvPr/>
        </p:nvSpPr>
        <p:spPr>
          <a:xfrm>
            <a:off x="4694275" y="5060804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87" name="CuadroTexto 286">
            <a:extLst>
              <a:ext uri="{FF2B5EF4-FFF2-40B4-BE49-F238E27FC236}">
                <a16:creationId xmlns:a16="http://schemas.microsoft.com/office/drawing/2014/main" id="{6E9AAD26-75AA-232D-E6AE-A92D43976126}"/>
              </a:ext>
            </a:extLst>
          </p:cNvPr>
          <p:cNvSpPr txBox="1"/>
          <p:nvPr/>
        </p:nvSpPr>
        <p:spPr>
          <a:xfrm>
            <a:off x="4875191" y="5364305"/>
            <a:ext cx="1979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88" name="Imagen 287">
            <a:extLst>
              <a:ext uri="{FF2B5EF4-FFF2-40B4-BE49-F238E27FC236}">
                <a16:creationId xmlns:a16="http://schemas.microsoft.com/office/drawing/2014/main" id="{BD5109B9-8F83-0C42-9AFA-65345475DB7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5733594"/>
            <a:ext cx="2160000" cy="720000"/>
          </a:xfrm>
          <a:prstGeom prst="rect">
            <a:avLst/>
          </a:prstGeom>
        </p:spPr>
      </p:pic>
      <p:sp>
        <p:nvSpPr>
          <p:cNvPr id="289" name="CuadroTexto 288">
            <a:extLst>
              <a:ext uri="{FF2B5EF4-FFF2-40B4-BE49-F238E27FC236}">
                <a16:creationId xmlns:a16="http://schemas.microsoft.com/office/drawing/2014/main" id="{A17418D2-D08A-495D-4B97-A82E4CDF6026}"/>
              </a:ext>
            </a:extLst>
          </p:cNvPr>
          <p:cNvSpPr txBox="1"/>
          <p:nvPr/>
        </p:nvSpPr>
        <p:spPr>
          <a:xfrm>
            <a:off x="2513048" y="5790093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90" name="CuadroTexto 289">
            <a:extLst>
              <a:ext uri="{FF2B5EF4-FFF2-40B4-BE49-F238E27FC236}">
                <a16:creationId xmlns:a16="http://schemas.microsoft.com/office/drawing/2014/main" id="{FCF66A76-1365-238B-82FB-C4E90C14663A}"/>
              </a:ext>
            </a:extLst>
          </p:cNvPr>
          <p:cNvSpPr txBox="1"/>
          <p:nvPr/>
        </p:nvSpPr>
        <p:spPr>
          <a:xfrm>
            <a:off x="2513048" y="5790093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91" name="CuadroTexto 290">
            <a:extLst>
              <a:ext uri="{FF2B5EF4-FFF2-40B4-BE49-F238E27FC236}">
                <a16:creationId xmlns:a16="http://schemas.microsoft.com/office/drawing/2014/main" id="{40953871-C47A-3C1F-5948-8E6F31BEE7E6}"/>
              </a:ext>
            </a:extLst>
          </p:cNvPr>
          <p:cNvSpPr txBox="1"/>
          <p:nvPr/>
        </p:nvSpPr>
        <p:spPr>
          <a:xfrm>
            <a:off x="2693964" y="6093594"/>
            <a:ext cx="1979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92" name="Imagen 291">
            <a:extLst>
              <a:ext uri="{FF2B5EF4-FFF2-40B4-BE49-F238E27FC236}">
                <a16:creationId xmlns:a16="http://schemas.microsoft.com/office/drawing/2014/main" id="{D5D4DD07-3794-8C3D-EE0A-1934450D30C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773" y="5733594"/>
            <a:ext cx="2160000" cy="720000"/>
          </a:xfrm>
          <a:prstGeom prst="rect">
            <a:avLst/>
          </a:prstGeom>
        </p:spPr>
      </p:pic>
      <p:sp>
        <p:nvSpPr>
          <p:cNvPr id="293" name="CuadroTexto 292">
            <a:extLst>
              <a:ext uri="{FF2B5EF4-FFF2-40B4-BE49-F238E27FC236}">
                <a16:creationId xmlns:a16="http://schemas.microsoft.com/office/drawing/2014/main" id="{6C485CD3-E9AE-3EE2-138F-943A6A84E6EA}"/>
              </a:ext>
            </a:extLst>
          </p:cNvPr>
          <p:cNvSpPr txBox="1"/>
          <p:nvPr/>
        </p:nvSpPr>
        <p:spPr>
          <a:xfrm>
            <a:off x="331821" y="5790093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94" name="CuadroTexto 293">
            <a:extLst>
              <a:ext uri="{FF2B5EF4-FFF2-40B4-BE49-F238E27FC236}">
                <a16:creationId xmlns:a16="http://schemas.microsoft.com/office/drawing/2014/main" id="{7CF3BF44-5DDB-D7E6-1AB0-899EE3D26A0E}"/>
              </a:ext>
            </a:extLst>
          </p:cNvPr>
          <p:cNvSpPr txBox="1"/>
          <p:nvPr/>
        </p:nvSpPr>
        <p:spPr>
          <a:xfrm>
            <a:off x="331821" y="5790093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95" name="CuadroTexto 294">
            <a:extLst>
              <a:ext uri="{FF2B5EF4-FFF2-40B4-BE49-F238E27FC236}">
                <a16:creationId xmlns:a16="http://schemas.microsoft.com/office/drawing/2014/main" id="{4E86E348-64F1-27AE-D34B-67D7AABCE78D}"/>
              </a:ext>
            </a:extLst>
          </p:cNvPr>
          <p:cNvSpPr txBox="1"/>
          <p:nvPr/>
        </p:nvSpPr>
        <p:spPr>
          <a:xfrm>
            <a:off x="512737" y="6093594"/>
            <a:ext cx="1979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296" name="Imagen 295">
            <a:extLst>
              <a:ext uri="{FF2B5EF4-FFF2-40B4-BE49-F238E27FC236}">
                <a16:creationId xmlns:a16="http://schemas.microsoft.com/office/drawing/2014/main" id="{D22280D4-88A1-1AE4-522B-4DE028D3617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227" y="5733594"/>
            <a:ext cx="2160000" cy="720000"/>
          </a:xfrm>
          <a:prstGeom prst="rect">
            <a:avLst/>
          </a:prstGeom>
        </p:spPr>
      </p:pic>
      <p:sp>
        <p:nvSpPr>
          <p:cNvPr id="297" name="CuadroTexto 296">
            <a:extLst>
              <a:ext uri="{FF2B5EF4-FFF2-40B4-BE49-F238E27FC236}">
                <a16:creationId xmlns:a16="http://schemas.microsoft.com/office/drawing/2014/main" id="{0EE534B9-9D26-0B57-ED06-09360C10AFF7}"/>
              </a:ext>
            </a:extLst>
          </p:cNvPr>
          <p:cNvSpPr txBox="1"/>
          <p:nvPr/>
        </p:nvSpPr>
        <p:spPr>
          <a:xfrm>
            <a:off x="4694275" y="5790093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98" name="CuadroTexto 297">
            <a:extLst>
              <a:ext uri="{FF2B5EF4-FFF2-40B4-BE49-F238E27FC236}">
                <a16:creationId xmlns:a16="http://schemas.microsoft.com/office/drawing/2014/main" id="{05C3F6A3-A12A-9F22-EDF3-B9688F5EE28B}"/>
              </a:ext>
            </a:extLst>
          </p:cNvPr>
          <p:cNvSpPr txBox="1"/>
          <p:nvPr/>
        </p:nvSpPr>
        <p:spPr>
          <a:xfrm>
            <a:off x="4694275" y="5790093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299" name="CuadroTexto 298">
            <a:extLst>
              <a:ext uri="{FF2B5EF4-FFF2-40B4-BE49-F238E27FC236}">
                <a16:creationId xmlns:a16="http://schemas.microsoft.com/office/drawing/2014/main" id="{98ECADCD-821E-D7AA-0D1E-6665C983EA50}"/>
              </a:ext>
            </a:extLst>
          </p:cNvPr>
          <p:cNvSpPr txBox="1"/>
          <p:nvPr/>
        </p:nvSpPr>
        <p:spPr>
          <a:xfrm>
            <a:off x="4875191" y="6093594"/>
            <a:ext cx="1979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300" name="Imagen 299">
            <a:extLst>
              <a:ext uri="{FF2B5EF4-FFF2-40B4-BE49-F238E27FC236}">
                <a16:creationId xmlns:a16="http://schemas.microsoft.com/office/drawing/2014/main" id="{BA15987B-9A3B-79C1-1E15-16810B323A7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6456487"/>
            <a:ext cx="2160000" cy="720000"/>
          </a:xfrm>
          <a:prstGeom prst="rect">
            <a:avLst/>
          </a:prstGeom>
        </p:spPr>
      </p:pic>
      <p:sp>
        <p:nvSpPr>
          <p:cNvPr id="301" name="CuadroTexto 300">
            <a:extLst>
              <a:ext uri="{FF2B5EF4-FFF2-40B4-BE49-F238E27FC236}">
                <a16:creationId xmlns:a16="http://schemas.microsoft.com/office/drawing/2014/main" id="{3779201D-16D5-4F14-5638-37664BE3CC2D}"/>
              </a:ext>
            </a:extLst>
          </p:cNvPr>
          <p:cNvSpPr txBox="1"/>
          <p:nvPr/>
        </p:nvSpPr>
        <p:spPr>
          <a:xfrm>
            <a:off x="2513048" y="6512986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302" name="CuadroTexto 301">
            <a:extLst>
              <a:ext uri="{FF2B5EF4-FFF2-40B4-BE49-F238E27FC236}">
                <a16:creationId xmlns:a16="http://schemas.microsoft.com/office/drawing/2014/main" id="{2A136B87-E593-FBA4-7654-DA285AEA5D61}"/>
              </a:ext>
            </a:extLst>
          </p:cNvPr>
          <p:cNvSpPr txBox="1"/>
          <p:nvPr/>
        </p:nvSpPr>
        <p:spPr>
          <a:xfrm>
            <a:off x="2513048" y="6512986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303" name="CuadroTexto 302">
            <a:extLst>
              <a:ext uri="{FF2B5EF4-FFF2-40B4-BE49-F238E27FC236}">
                <a16:creationId xmlns:a16="http://schemas.microsoft.com/office/drawing/2014/main" id="{49FC93A4-7A5F-1FEF-2B6C-5300ACCCB20D}"/>
              </a:ext>
            </a:extLst>
          </p:cNvPr>
          <p:cNvSpPr txBox="1"/>
          <p:nvPr/>
        </p:nvSpPr>
        <p:spPr>
          <a:xfrm>
            <a:off x="2693964" y="6816487"/>
            <a:ext cx="1979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304" name="Imagen 303">
            <a:extLst>
              <a:ext uri="{FF2B5EF4-FFF2-40B4-BE49-F238E27FC236}">
                <a16:creationId xmlns:a16="http://schemas.microsoft.com/office/drawing/2014/main" id="{60A79621-5696-81C1-9530-D765133CC69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773" y="6456487"/>
            <a:ext cx="2160000" cy="720000"/>
          </a:xfrm>
          <a:prstGeom prst="rect">
            <a:avLst/>
          </a:prstGeom>
        </p:spPr>
      </p:pic>
      <p:sp>
        <p:nvSpPr>
          <p:cNvPr id="305" name="CuadroTexto 304">
            <a:extLst>
              <a:ext uri="{FF2B5EF4-FFF2-40B4-BE49-F238E27FC236}">
                <a16:creationId xmlns:a16="http://schemas.microsoft.com/office/drawing/2014/main" id="{F79A7A53-7760-1B5B-8E08-40321B1C7C09}"/>
              </a:ext>
            </a:extLst>
          </p:cNvPr>
          <p:cNvSpPr txBox="1"/>
          <p:nvPr/>
        </p:nvSpPr>
        <p:spPr>
          <a:xfrm>
            <a:off x="331821" y="6512986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306" name="CuadroTexto 305">
            <a:extLst>
              <a:ext uri="{FF2B5EF4-FFF2-40B4-BE49-F238E27FC236}">
                <a16:creationId xmlns:a16="http://schemas.microsoft.com/office/drawing/2014/main" id="{1C2B74B1-D8C3-7053-33FB-85DC1F7A977E}"/>
              </a:ext>
            </a:extLst>
          </p:cNvPr>
          <p:cNvSpPr txBox="1"/>
          <p:nvPr/>
        </p:nvSpPr>
        <p:spPr>
          <a:xfrm>
            <a:off x="331821" y="6512986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307" name="CuadroTexto 306">
            <a:extLst>
              <a:ext uri="{FF2B5EF4-FFF2-40B4-BE49-F238E27FC236}">
                <a16:creationId xmlns:a16="http://schemas.microsoft.com/office/drawing/2014/main" id="{EA67A3B9-A17E-C0FC-3157-101B8C2A4409}"/>
              </a:ext>
            </a:extLst>
          </p:cNvPr>
          <p:cNvSpPr txBox="1"/>
          <p:nvPr/>
        </p:nvSpPr>
        <p:spPr>
          <a:xfrm>
            <a:off x="512737" y="6816487"/>
            <a:ext cx="1979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308" name="Imagen 307">
            <a:extLst>
              <a:ext uri="{FF2B5EF4-FFF2-40B4-BE49-F238E27FC236}">
                <a16:creationId xmlns:a16="http://schemas.microsoft.com/office/drawing/2014/main" id="{7C0A663D-FF52-327F-714F-D390B6E3CF0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227" y="6456487"/>
            <a:ext cx="2160000" cy="720000"/>
          </a:xfrm>
          <a:prstGeom prst="rect">
            <a:avLst/>
          </a:prstGeom>
        </p:spPr>
      </p:pic>
      <p:sp>
        <p:nvSpPr>
          <p:cNvPr id="309" name="CuadroTexto 308">
            <a:extLst>
              <a:ext uri="{FF2B5EF4-FFF2-40B4-BE49-F238E27FC236}">
                <a16:creationId xmlns:a16="http://schemas.microsoft.com/office/drawing/2014/main" id="{C920E2C1-D03F-77F4-C8CE-1B7B95B24802}"/>
              </a:ext>
            </a:extLst>
          </p:cNvPr>
          <p:cNvSpPr txBox="1"/>
          <p:nvPr/>
        </p:nvSpPr>
        <p:spPr>
          <a:xfrm>
            <a:off x="4694275" y="6512986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310" name="CuadroTexto 309">
            <a:extLst>
              <a:ext uri="{FF2B5EF4-FFF2-40B4-BE49-F238E27FC236}">
                <a16:creationId xmlns:a16="http://schemas.microsoft.com/office/drawing/2014/main" id="{B763387C-6333-E3EF-9718-521F5E5C636A}"/>
              </a:ext>
            </a:extLst>
          </p:cNvPr>
          <p:cNvSpPr txBox="1"/>
          <p:nvPr/>
        </p:nvSpPr>
        <p:spPr>
          <a:xfrm>
            <a:off x="4694275" y="6512986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311" name="CuadroTexto 310">
            <a:extLst>
              <a:ext uri="{FF2B5EF4-FFF2-40B4-BE49-F238E27FC236}">
                <a16:creationId xmlns:a16="http://schemas.microsoft.com/office/drawing/2014/main" id="{424B2C3A-E48E-9A10-C568-5D221FA86D88}"/>
              </a:ext>
            </a:extLst>
          </p:cNvPr>
          <p:cNvSpPr txBox="1"/>
          <p:nvPr/>
        </p:nvSpPr>
        <p:spPr>
          <a:xfrm>
            <a:off x="4875191" y="6816487"/>
            <a:ext cx="1979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312" name="Imagen 311">
            <a:extLst>
              <a:ext uri="{FF2B5EF4-FFF2-40B4-BE49-F238E27FC236}">
                <a16:creationId xmlns:a16="http://schemas.microsoft.com/office/drawing/2014/main" id="{ED7EDC0D-4A23-AA5C-2B12-BC5ACB3E025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7199347"/>
            <a:ext cx="2160000" cy="720000"/>
          </a:xfrm>
          <a:prstGeom prst="rect">
            <a:avLst/>
          </a:prstGeom>
        </p:spPr>
      </p:pic>
      <p:sp>
        <p:nvSpPr>
          <p:cNvPr id="313" name="CuadroTexto 312">
            <a:extLst>
              <a:ext uri="{FF2B5EF4-FFF2-40B4-BE49-F238E27FC236}">
                <a16:creationId xmlns:a16="http://schemas.microsoft.com/office/drawing/2014/main" id="{C924BC9F-45EB-CBF3-0A57-F33F1FC343D5}"/>
              </a:ext>
            </a:extLst>
          </p:cNvPr>
          <p:cNvSpPr txBox="1"/>
          <p:nvPr/>
        </p:nvSpPr>
        <p:spPr>
          <a:xfrm>
            <a:off x="2513048" y="7255846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314" name="CuadroTexto 313">
            <a:extLst>
              <a:ext uri="{FF2B5EF4-FFF2-40B4-BE49-F238E27FC236}">
                <a16:creationId xmlns:a16="http://schemas.microsoft.com/office/drawing/2014/main" id="{3BC17F41-DB6F-7C48-C7C2-5B6AD9B54C9C}"/>
              </a:ext>
            </a:extLst>
          </p:cNvPr>
          <p:cNvSpPr txBox="1"/>
          <p:nvPr/>
        </p:nvSpPr>
        <p:spPr>
          <a:xfrm>
            <a:off x="2513048" y="7255846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315" name="CuadroTexto 314">
            <a:extLst>
              <a:ext uri="{FF2B5EF4-FFF2-40B4-BE49-F238E27FC236}">
                <a16:creationId xmlns:a16="http://schemas.microsoft.com/office/drawing/2014/main" id="{2EE872DF-EB2E-2DE2-ED92-9E3B6836F474}"/>
              </a:ext>
            </a:extLst>
          </p:cNvPr>
          <p:cNvSpPr txBox="1"/>
          <p:nvPr/>
        </p:nvSpPr>
        <p:spPr>
          <a:xfrm>
            <a:off x="2693964" y="7559347"/>
            <a:ext cx="1979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316" name="Imagen 315">
            <a:extLst>
              <a:ext uri="{FF2B5EF4-FFF2-40B4-BE49-F238E27FC236}">
                <a16:creationId xmlns:a16="http://schemas.microsoft.com/office/drawing/2014/main" id="{7A932072-5E42-F9E7-54CE-27E8B3895C5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773" y="7199347"/>
            <a:ext cx="2160000" cy="720000"/>
          </a:xfrm>
          <a:prstGeom prst="rect">
            <a:avLst/>
          </a:prstGeom>
        </p:spPr>
      </p:pic>
      <p:sp>
        <p:nvSpPr>
          <p:cNvPr id="317" name="CuadroTexto 316">
            <a:extLst>
              <a:ext uri="{FF2B5EF4-FFF2-40B4-BE49-F238E27FC236}">
                <a16:creationId xmlns:a16="http://schemas.microsoft.com/office/drawing/2014/main" id="{16C13593-1A1D-E987-0906-C316673F078E}"/>
              </a:ext>
            </a:extLst>
          </p:cNvPr>
          <p:cNvSpPr txBox="1"/>
          <p:nvPr/>
        </p:nvSpPr>
        <p:spPr>
          <a:xfrm>
            <a:off x="331821" y="7255846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318" name="CuadroTexto 317">
            <a:extLst>
              <a:ext uri="{FF2B5EF4-FFF2-40B4-BE49-F238E27FC236}">
                <a16:creationId xmlns:a16="http://schemas.microsoft.com/office/drawing/2014/main" id="{D532816E-E9F1-8555-4452-624DA58930AD}"/>
              </a:ext>
            </a:extLst>
          </p:cNvPr>
          <p:cNvSpPr txBox="1"/>
          <p:nvPr/>
        </p:nvSpPr>
        <p:spPr>
          <a:xfrm>
            <a:off x="331821" y="7255846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319" name="CuadroTexto 318">
            <a:extLst>
              <a:ext uri="{FF2B5EF4-FFF2-40B4-BE49-F238E27FC236}">
                <a16:creationId xmlns:a16="http://schemas.microsoft.com/office/drawing/2014/main" id="{903EC5BC-3A67-FEA1-C3EB-A4365F309F1B}"/>
              </a:ext>
            </a:extLst>
          </p:cNvPr>
          <p:cNvSpPr txBox="1"/>
          <p:nvPr/>
        </p:nvSpPr>
        <p:spPr>
          <a:xfrm>
            <a:off x="512737" y="7559347"/>
            <a:ext cx="1979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320" name="Imagen 319">
            <a:extLst>
              <a:ext uri="{FF2B5EF4-FFF2-40B4-BE49-F238E27FC236}">
                <a16:creationId xmlns:a16="http://schemas.microsoft.com/office/drawing/2014/main" id="{8F2CAE79-024D-CC87-9CC7-E473FFC517D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227" y="7199347"/>
            <a:ext cx="2160000" cy="720000"/>
          </a:xfrm>
          <a:prstGeom prst="rect">
            <a:avLst/>
          </a:prstGeom>
        </p:spPr>
      </p:pic>
      <p:sp>
        <p:nvSpPr>
          <p:cNvPr id="321" name="CuadroTexto 320">
            <a:extLst>
              <a:ext uri="{FF2B5EF4-FFF2-40B4-BE49-F238E27FC236}">
                <a16:creationId xmlns:a16="http://schemas.microsoft.com/office/drawing/2014/main" id="{3D62FF10-D53E-35FD-0FDE-0F9EA770D74B}"/>
              </a:ext>
            </a:extLst>
          </p:cNvPr>
          <p:cNvSpPr txBox="1"/>
          <p:nvPr/>
        </p:nvSpPr>
        <p:spPr>
          <a:xfrm>
            <a:off x="4694275" y="7255846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322" name="CuadroTexto 321">
            <a:extLst>
              <a:ext uri="{FF2B5EF4-FFF2-40B4-BE49-F238E27FC236}">
                <a16:creationId xmlns:a16="http://schemas.microsoft.com/office/drawing/2014/main" id="{84195B7A-65DE-DFE5-C18B-B98ED7DAD82D}"/>
              </a:ext>
            </a:extLst>
          </p:cNvPr>
          <p:cNvSpPr txBox="1"/>
          <p:nvPr/>
        </p:nvSpPr>
        <p:spPr>
          <a:xfrm>
            <a:off x="4694275" y="7255846"/>
            <a:ext cx="26915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8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323" name="CuadroTexto 322">
            <a:extLst>
              <a:ext uri="{FF2B5EF4-FFF2-40B4-BE49-F238E27FC236}">
                <a16:creationId xmlns:a16="http://schemas.microsoft.com/office/drawing/2014/main" id="{C46B78DA-CE97-B39A-6693-903E7A3D063E}"/>
              </a:ext>
            </a:extLst>
          </p:cNvPr>
          <p:cNvSpPr txBox="1"/>
          <p:nvPr/>
        </p:nvSpPr>
        <p:spPr>
          <a:xfrm>
            <a:off x="4875191" y="7559347"/>
            <a:ext cx="1979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</p:spTree>
    <p:extLst>
      <p:ext uri="{BB962C8B-B14F-4D97-AF65-F5344CB8AC3E}">
        <p14:creationId xmlns:p14="http://schemas.microsoft.com/office/powerpoint/2010/main" val="3251294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8" name="Imagen 417">
            <a:extLst>
              <a:ext uri="{FF2B5EF4-FFF2-40B4-BE49-F238E27FC236}">
                <a16:creationId xmlns:a16="http://schemas.microsoft.com/office/drawing/2014/main" id="{BF914629-F8C0-0315-B860-50C18FD4374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975" y="311517"/>
            <a:ext cx="1800000" cy="360000"/>
          </a:xfrm>
          <a:prstGeom prst="rect">
            <a:avLst/>
          </a:prstGeom>
        </p:spPr>
      </p:pic>
      <p:sp>
        <p:nvSpPr>
          <p:cNvPr id="420" name="CuadroTexto 419">
            <a:extLst>
              <a:ext uri="{FF2B5EF4-FFF2-40B4-BE49-F238E27FC236}">
                <a16:creationId xmlns:a16="http://schemas.microsoft.com/office/drawing/2014/main" id="{0B8F1AA6-1C3B-FCE1-467F-83757A24CF20}"/>
              </a:ext>
            </a:extLst>
          </p:cNvPr>
          <p:cNvSpPr txBox="1"/>
          <p:nvPr/>
        </p:nvSpPr>
        <p:spPr>
          <a:xfrm>
            <a:off x="754175" y="280932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421" name="CuadroTexto 420">
            <a:extLst>
              <a:ext uri="{FF2B5EF4-FFF2-40B4-BE49-F238E27FC236}">
                <a16:creationId xmlns:a16="http://schemas.microsoft.com/office/drawing/2014/main" id="{E8464659-102D-7087-B1AF-EAB7D0914DDF}"/>
              </a:ext>
            </a:extLst>
          </p:cNvPr>
          <p:cNvSpPr txBox="1"/>
          <p:nvPr/>
        </p:nvSpPr>
        <p:spPr>
          <a:xfrm>
            <a:off x="754175" y="280932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422" name="CuadroTexto 421">
            <a:extLst>
              <a:ext uri="{FF2B5EF4-FFF2-40B4-BE49-F238E27FC236}">
                <a16:creationId xmlns:a16="http://schemas.microsoft.com/office/drawing/2014/main" id="{04CA70AC-3BEF-C147-D5FC-410967BFE295}"/>
              </a:ext>
            </a:extLst>
          </p:cNvPr>
          <p:cNvSpPr txBox="1"/>
          <p:nvPr/>
        </p:nvSpPr>
        <p:spPr>
          <a:xfrm>
            <a:off x="884291" y="450209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423" name="Imagen 422">
            <a:extLst>
              <a:ext uri="{FF2B5EF4-FFF2-40B4-BE49-F238E27FC236}">
                <a16:creationId xmlns:a16="http://schemas.microsoft.com/office/drawing/2014/main" id="{3D7ED99F-B688-69B4-2D8D-0D479C4698E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5966" y="311517"/>
            <a:ext cx="1800000" cy="360000"/>
          </a:xfrm>
          <a:prstGeom prst="rect">
            <a:avLst/>
          </a:prstGeom>
        </p:spPr>
      </p:pic>
      <p:sp>
        <p:nvSpPr>
          <p:cNvPr id="424" name="CuadroTexto 423">
            <a:extLst>
              <a:ext uri="{FF2B5EF4-FFF2-40B4-BE49-F238E27FC236}">
                <a16:creationId xmlns:a16="http://schemas.microsoft.com/office/drawing/2014/main" id="{D77824E3-48CD-7C0D-4B16-C46CF7F21152}"/>
              </a:ext>
            </a:extLst>
          </p:cNvPr>
          <p:cNvSpPr txBox="1"/>
          <p:nvPr/>
        </p:nvSpPr>
        <p:spPr>
          <a:xfrm>
            <a:off x="2562166" y="280932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425" name="CuadroTexto 424">
            <a:extLst>
              <a:ext uri="{FF2B5EF4-FFF2-40B4-BE49-F238E27FC236}">
                <a16:creationId xmlns:a16="http://schemas.microsoft.com/office/drawing/2014/main" id="{1FB6B4A5-9167-40B3-014D-FB5AD11E4218}"/>
              </a:ext>
            </a:extLst>
          </p:cNvPr>
          <p:cNvSpPr txBox="1"/>
          <p:nvPr/>
        </p:nvSpPr>
        <p:spPr>
          <a:xfrm>
            <a:off x="2562166" y="280932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426" name="CuadroTexto 425">
            <a:extLst>
              <a:ext uri="{FF2B5EF4-FFF2-40B4-BE49-F238E27FC236}">
                <a16:creationId xmlns:a16="http://schemas.microsoft.com/office/drawing/2014/main" id="{2FBF02F4-E555-6DB6-4C27-BBC032DE5C04}"/>
              </a:ext>
            </a:extLst>
          </p:cNvPr>
          <p:cNvSpPr txBox="1"/>
          <p:nvPr/>
        </p:nvSpPr>
        <p:spPr>
          <a:xfrm>
            <a:off x="2692282" y="450209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427" name="Imagen 426">
            <a:extLst>
              <a:ext uri="{FF2B5EF4-FFF2-40B4-BE49-F238E27FC236}">
                <a16:creationId xmlns:a16="http://schemas.microsoft.com/office/drawing/2014/main" id="{CBA8CE7C-2D0A-4E80-745D-9AB211FA705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957" y="311517"/>
            <a:ext cx="1800000" cy="360000"/>
          </a:xfrm>
          <a:prstGeom prst="rect">
            <a:avLst/>
          </a:prstGeom>
        </p:spPr>
      </p:pic>
      <p:sp>
        <p:nvSpPr>
          <p:cNvPr id="428" name="CuadroTexto 427">
            <a:extLst>
              <a:ext uri="{FF2B5EF4-FFF2-40B4-BE49-F238E27FC236}">
                <a16:creationId xmlns:a16="http://schemas.microsoft.com/office/drawing/2014/main" id="{287DB4E7-286D-D35A-ED64-4A8EC520D46E}"/>
              </a:ext>
            </a:extLst>
          </p:cNvPr>
          <p:cNvSpPr txBox="1"/>
          <p:nvPr/>
        </p:nvSpPr>
        <p:spPr>
          <a:xfrm>
            <a:off x="4370157" y="280932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429" name="CuadroTexto 428">
            <a:extLst>
              <a:ext uri="{FF2B5EF4-FFF2-40B4-BE49-F238E27FC236}">
                <a16:creationId xmlns:a16="http://schemas.microsoft.com/office/drawing/2014/main" id="{2279324C-9073-B61F-7E50-AFC4719C0847}"/>
              </a:ext>
            </a:extLst>
          </p:cNvPr>
          <p:cNvSpPr txBox="1"/>
          <p:nvPr/>
        </p:nvSpPr>
        <p:spPr>
          <a:xfrm>
            <a:off x="4370157" y="280932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430" name="CuadroTexto 429">
            <a:extLst>
              <a:ext uri="{FF2B5EF4-FFF2-40B4-BE49-F238E27FC236}">
                <a16:creationId xmlns:a16="http://schemas.microsoft.com/office/drawing/2014/main" id="{31F5D68C-F75F-5582-5A7A-FE0985631633}"/>
              </a:ext>
            </a:extLst>
          </p:cNvPr>
          <p:cNvSpPr txBox="1"/>
          <p:nvPr/>
        </p:nvSpPr>
        <p:spPr>
          <a:xfrm>
            <a:off x="4500273" y="450209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431" name="Imagen 430">
            <a:extLst>
              <a:ext uri="{FF2B5EF4-FFF2-40B4-BE49-F238E27FC236}">
                <a16:creationId xmlns:a16="http://schemas.microsoft.com/office/drawing/2014/main" id="{4B2A93C6-355B-437E-3787-93EF44BAB47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975" y="683052"/>
            <a:ext cx="1800000" cy="360000"/>
          </a:xfrm>
          <a:prstGeom prst="rect">
            <a:avLst/>
          </a:prstGeom>
        </p:spPr>
      </p:pic>
      <p:sp>
        <p:nvSpPr>
          <p:cNvPr id="432" name="CuadroTexto 431">
            <a:extLst>
              <a:ext uri="{FF2B5EF4-FFF2-40B4-BE49-F238E27FC236}">
                <a16:creationId xmlns:a16="http://schemas.microsoft.com/office/drawing/2014/main" id="{33D06A48-F819-03D2-0C30-65AD3D68963E}"/>
              </a:ext>
            </a:extLst>
          </p:cNvPr>
          <p:cNvSpPr txBox="1"/>
          <p:nvPr/>
        </p:nvSpPr>
        <p:spPr>
          <a:xfrm>
            <a:off x="754175" y="652467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433" name="CuadroTexto 432">
            <a:extLst>
              <a:ext uri="{FF2B5EF4-FFF2-40B4-BE49-F238E27FC236}">
                <a16:creationId xmlns:a16="http://schemas.microsoft.com/office/drawing/2014/main" id="{1B37AE7A-E866-7105-8A9C-6CA6B35B74C4}"/>
              </a:ext>
            </a:extLst>
          </p:cNvPr>
          <p:cNvSpPr txBox="1"/>
          <p:nvPr/>
        </p:nvSpPr>
        <p:spPr>
          <a:xfrm>
            <a:off x="754175" y="652467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434" name="CuadroTexto 433">
            <a:extLst>
              <a:ext uri="{FF2B5EF4-FFF2-40B4-BE49-F238E27FC236}">
                <a16:creationId xmlns:a16="http://schemas.microsoft.com/office/drawing/2014/main" id="{8F31A0CF-1265-C47B-04B9-107DCE88EB12}"/>
              </a:ext>
            </a:extLst>
          </p:cNvPr>
          <p:cNvSpPr txBox="1"/>
          <p:nvPr/>
        </p:nvSpPr>
        <p:spPr>
          <a:xfrm>
            <a:off x="884291" y="821744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435" name="Imagen 434">
            <a:extLst>
              <a:ext uri="{FF2B5EF4-FFF2-40B4-BE49-F238E27FC236}">
                <a16:creationId xmlns:a16="http://schemas.microsoft.com/office/drawing/2014/main" id="{6AF36C9F-3613-B92B-EC65-166960B4600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5966" y="683052"/>
            <a:ext cx="1800000" cy="360000"/>
          </a:xfrm>
          <a:prstGeom prst="rect">
            <a:avLst/>
          </a:prstGeom>
        </p:spPr>
      </p:pic>
      <p:sp>
        <p:nvSpPr>
          <p:cNvPr id="436" name="CuadroTexto 435">
            <a:extLst>
              <a:ext uri="{FF2B5EF4-FFF2-40B4-BE49-F238E27FC236}">
                <a16:creationId xmlns:a16="http://schemas.microsoft.com/office/drawing/2014/main" id="{2293594A-448F-5BB8-8C5F-7C1545D8AFAF}"/>
              </a:ext>
            </a:extLst>
          </p:cNvPr>
          <p:cNvSpPr txBox="1"/>
          <p:nvPr/>
        </p:nvSpPr>
        <p:spPr>
          <a:xfrm>
            <a:off x="2562166" y="652467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437" name="CuadroTexto 436">
            <a:extLst>
              <a:ext uri="{FF2B5EF4-FFF2-40B4-BE49-F238E27FC236}">
                <a16:creationId xmlns:a16="http://schemas.microsoft.com/office/drawing/2014/main" id="{469A0F37-99BB-0FD0-4770-01323733CE04}"/>
              </a:ext>
            </a:extLst>
          </p:cNvPr>
          <p:cNvSpPr txBox="1"/>
          <p:nvPr/>
        </p:nvSpPr>
        <p:spPr>
          <a:xfrm>
            <a:off x="2562166" y="652467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438" name="CuadroTexto 437">
            <a:extLst>
              <a:ext uri="{FF2B5EF4-FFF2-40B4-BE49-F238E27FC236}">
                <a16:creationId xmlns:a16="http://schemas.microsoft.com/office/drawing/2014/main" id="{62C338CA-38CC-6AF6-A1D8-EBA2D9E0F725}"/>
              </a:ext>
            </a:extLst>
          </p:cNvPr>
          <p:cNvSpPr txBox="1"/>
          <p:nvPr/>
        </p:nvSpPr>
        <p:spPr>
          <a:xfrm>
            <a:off x="2692282" y="821744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439" name="Imagen 438">
            <a:extLst>
              <a:ext uri="{FF2B5EF4-FFF2-40B4-BE49-F238E27FC236}">
                <a16:creationId xmlns:a16="http://schemas.microsoft.com/office/drawing/2014/main" id="{5B28FC55-C7C6-C989-780A-4E3F10393F3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957" y="683052"/>
            <a:ext cx="1800000" cy="360000"/>
          </a:xfrm>
          <a:prstGeom prst="rect">
            <a:avLst/>
          </a:prstGeom>
        </p:spPr>
      </p:pic>
      <p:sp>
        <p:nvSpPr>
          <p:cNvPr id="440" name="CuadroTexto 439">
            <a:extLst>
              <a:ext uri="{FF2B5EF4-FFF2-40B4-BE49-F238E27FC236}">
                <a16:creationId xmlns:a16="http://schemas.microsoft.com/office/drawing/2014/main" id="{EFE47306-C627-91BE-A8E1-79EF49D6EBF2}"/>
              </a:ext>
            </a:extLst>
          </p:cNvPr>
          <p:cNvSpPr txBox="1"/>
          <p:nvPr/>
        </p:nvSpPr>
        <p:spPr>
          <a:xfrm>
            <a:off x="4370157" y="652467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441" name="CuadroTexto 440">
            <a:extLst>
              <a:ext uri="{FF2B5EF4-FFF2-40B4-BE49-F238E27FC236}">
                <a16:creationId xmlns:a16="http://schemas.microsoft.com/office/drawing/2014/main" id="{E7232FF5-B7EF-5975-1DBB-6A0AB3857601}"/>
              </a:ext>
            </a:extLst>
          </p:cNvPr>
          <p:cNvSpPr txBox="1"/>
          <p:nvPr/>
        </p:nvSpPr>
        <p:spPr>
          <a:xfrm>
            <a:off x="4370157" y="652467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442" name="CuadroTexto 441">
            <a:extLst>
              <a:ext uri="{FF2B5EF4-FFF2-40B4-BE49-F238E27FC236}">
                <a16:creationId xmlns:a16="http://schemas.microsoft.com/office/drawing/2014/main" id="{E27D1645-9884-2B30-4A05-C75B4426AB39}"/>
              </a:ext>
            </a:extLst>
          </p:cNvPr>
          <p:cNvSpPr txBox="1"/>
          <p:nvPr/>
        </p:nvSpPr>
        <p:spPr>
          <a:xfrm>
            <a:off x="4500273" y="821744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443" name="Imagen 442">
            <a:extLst>
              <a:ext uri="{FF2B5EF4-FFF2-40B4-BE49-F238E27FC236}">
                <a16:creationId xmlns:a16="http://schemas.microsoft.com/office/drawing/2014/main" id="{DC57FD3B-7B40-6B0C-A8D5-01F4CD8E17C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975" y="1062184"/>
            <a:ext cx="1800000" cy="360000"/>
          </a:xfrm>
          <a:prstGeom prst="rect">
            <a:avLst/>
          </a:prstGeom>
        </p:spPr>
      </p:pic>
      <p:sp>
        <p:nvSpPr>
          <p:cNvPr id="444" name="CuadroTexto 443">
            <a:extLst>
              <a:ext uri="{FF2B5EF4-FFF2-40B4-BE49-F238E27FC236}">
                <a16:creationId xmlns:a16="http://schemas.microsoft.com/office/drawing/2014/main" id="{3CCE4F88-431E-D05F-D81D-2AFBE1643BFA}"/>
              </a:ext>
            </a:extLst>
          </p:cNvPr>
          <p:cNvSpPr txBox="1"/>
          <p:nvPr/>
        </p:nvSpPr>
        <p:spPr>
          <a:xfrm>
            <a:off x="754175" y="1031599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445" name="CuadroTexto 444">
            <a:extLst>
              <a:ext uri="{FF2B5EF4-FFF2-40B4-BE49-F238E27FC236}">
                <a16:creationId xmlns:a16="http://schemas.microsoft.com/office/drawing/2014/main" id="{FC44095C-6CB8-A1DE-2C55-18056F095225}"/>
              </a:ext>
            </a:extLst>
          </p:cNvPr>
          <p:cNvSpPr txBox="1"/>
          <p:nvPr/>
        </p:nvSpPr>
        <p:spPr>
          <a:xfrm>
            <a:off x="754175" y="1031599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446" name="CuadroTexto 445">
            <a:extLst>
              <a:ext uri="{FF2B5EF4-FFF2-40B4-BE49-F238E27FC236}">
                <a16:creationId xmlns:a16="http://schemas.microsoft.com/office/drawing/2014/main" id="{B0BB9071-878B-82AE-425C-9B226C77B8FC}"/>
              </a:ext>
            </a:extLst>
          </p:cNvPr>
          <p:cNvSpPr txBox="1"/>
          <p:nvPr/>
        </p:nvSpPr>
        <p:spPr>
          <a:xfrm>
            <a:off x="884291" y="1200876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447" name="Imagen 446">
            <a:extLst>
              <a:ext uri="{FF2B5EF4-FFF2-40B4-BE49-F238E27FC236}">
                <a16:creationId xmlns:a16="http://schemas.microsoft.com/office/drawing/2014/main" id="{52FA1CB5-9BB1-5E28-06BB-B1B429B25E1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5966" y="1062184"/>
            <a:ext cx="1800000" cy="360000"/>
          </a:xfrm>
          <a:prstGeom prst="rect">
            <a:avLst/>
          </a:prstGeom>
        </p:spPr>
      </p:pic>
      <p:sp>
        <p:nvSpPr>
          <p:cNvPr id="448" name="CuadroTexto 447">
            <a:extLst>
              <a:ext uri="{FF2B5EF4-FFF2-40B4-BE49-F238E27FC236}">
                <a16:creationId xmlns:a16="http://schemas.microsoft.com/office/drawing/2014/main" id="{440BAA74-F4EB-86AA-8890-E72981C6DD4E}"/>
              </a:ext>
            </a:extLst>
          </p:cNvPr>
          <p:cNvSpPr txBox="1"/>
          <p:nvPr/>
        </p:nvSpPr>
        <p:spPr>
          <a:xfrm>
            <a:off x="2562166" y="1031599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449" name="CuadroTexto 448">
            <a:extLst>
              <a:ext uri="{FF2B5EF4-FFF2-40B4-BE49-F238E27FC236}">
                <a16:creationId xmlns:a16="http://schemas.microsoft.com/office/drawing/2014/main" id="{8FEF256A-2B90-26A6-69EE-9CF8B9544600}"/>
              </a:ext>
            </a:extLst>
          </p:cNvPr>
          <p:cNvSpPr txBox="1"/>
          <p:nvPr/>
        </p:nvSpPr>
        <p:spPr>
          <a:xfrm>
            <a:off x="2562166" y="1031599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450" name="CuadroTexto 449">
            <a:extLst>
              <a:ext uri="{FF2B5EF4-FFF2-40B4-BE49-F238E27FC236}">
                <a16:creationId xmlns:a16="http://schemas.microsoft.com/office/drawing/2014/main" id="{4796D466-3E35-43AA-F42A-0EB8E962169E}"/>
              </a:ext>
            </a:extLst>
          </p:cNvPr>
          <p:cNvSpPr txBox="1"/>
          <p:nvPr/>
        </p:nvSpPr>
        <p:spPr>
          <a:xfrm>
            <a:off x="2692282" y="1200876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451" name="Imagen 450">
            <a:extLst>
              <a:ext uri="{FF2B5EF4-FFF2-40B4-BE49-F238E27FC236}">
                <a16:creationId xmlns:a16="http://schemas.microsoft.com/office/drawing/2014/main" id="{DF8B3980-1DE8-C55E-12A3-296BCFC3448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957" y="1062184"/>
            <a:ext cx="1800000" cy="360000"/>
          </a:xfrm>
          <a:prstGeom prst="rect">
            <a:avLst/>
          </a:prstGeom>
        </p:spPr>
      </p:pic>
      <p:sp>
        <p:nvSpPr>
          <p:cNvPr id="452" name="CuadroTexto 451">
            <a:extLst>
              <a:ext uri="{FF2B5EF4-FFF2-40B4-BE49-F238E27FC236}">
                <a16:creationId xmlns:a16="http://schemas.microsoft.com/office/drawing/2014/main" id="{13703B2C-5C9F-D13B-3326-AA537F0EE3AE}"/>
              </a:ext>
            </a:extLst>
          </p:cNvPr>
          <p:cNvSpPr txBox="1"/>
          <p:nvPr/>
        </p:nvSpPr>
        <p:spPr>
          <a:xfrm>
            <a:off x="4370157" y="1031599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453" name="CuadroTexto 452">
            <a:extLst>
              <a:ext uri="{FF2B5EF4-FFF2-40B4-BE49-F238E27FC236}">
                <a16:creationId xmlns:a16="http://schemas.microsoft.com/office/drawing/2014/main" id="{28FE5839-80D5-4D8C-1B43-04FAFFE408F2}"/>
              </a:ext>
            </a:extLst>
          </p:cNvPr>
          <p:cNvSpPr txBox="1"/>
          <p:nvPr/>
        </p:nvSpPr>
        <p:spPr>
          <a:xfrm>
            <a:off x="4370157" y="1031599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454" name="CuadroTexto 453">
            <a:extLst>
              <a:ext uri="{FF2B5EF4-FFF2-40B4-BE49-F238E27FC236}">
                <a16:creationId xmlns:a16="http://schemas.microsoft.com/office/drawing/2014/main" id="{56A4974C-E758-8600-E48E-3EA7563A4EAE}"/>
              </a:ext>
            </a:extLst>
          </p:cNvPr>
          <p:cNvSpPr txBox="1"/>
          <p:nvPr/>
        </p:nvSpPr>
        <p:spPr>
          <a:xfrm>
            <a:off x="4500273" y="1200876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455" name="Imagen 454">
            <a:extLst>
              <a:ext uri="{FF2B5EF4-FFF2-40B4-BE49-F238E27FC236}">
                <a16:creationId xmlns:a16="http://schemas.microsoft.com/office/drawing/2014/main" id="{41960076-491C-8A58-4F42-2D964F0AEF3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975" y="1433719"/>
            <a:ext cx="1800000" cy="360000"/>
          </a:xfrm>
          <a:prstGeom prst="rect">
            <a:avLst/>
          </a:prstGeom>
        </p:spPr>
      </p:pic>
      <p:sp>
        <p:nvSpPr>
          <p:cNvPr id="456" name="CuadroTexto 455">
            <a:extLst>
              <a:ext uri="{FF2B5EF4-FFF2-40B4-BE49-F238E27FC236}">
                <a16:creationId xmlns:a16="http://schemas.microsoft.com/office/drawing/2014/main" id="{D1DC41F4-2978-CAB7-6BAE-A67B6EA2DAA7}"/>
              </a:ext>
            </a:extLst>
          </p:cNvPr>
          <p:cNvSpPr txBox="1"/>
          <p:nvPr/>
        </p:nvSpPr>
        <p:spPr>
          <a:xfrm>
            <a:off x="754175" y="1403134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457" name="CuadroTexto 456">
            <a:extLst>
              <a:ext uri="{FF2B5EF4-FFF2-40B4-BE49-F238E27FC236}">
                <a16:creationId xmlns:a16="http://schemas.microsoft.com/office/drawing/2014/main" id="{8BB854B7-99BC-0AE6-E310-ABFBFBF45242}"/>
              </a:ext>
            </a:extLst>
          </p:cNvPr>
          <p:cNvSpPr txBox="1"/>
          <p:nvPr/>
        </p:nvSpPr>
        <p:spPr>
          <a:xfrm>
            <a:off x="754175" y="1403134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458" name="CuadroTexto 457">
            <a:extLst>
              <a:ext uri="{FF2B5EF4-FFF2-40B4-BE49-F238E27FC236}">
                <a16:creationId xmlns:a16="http://schemas.microsoft.com/office/drawing/2014/main" id="{880130AE-64EE-43CE-92D6-0652D30F685E}"/>
              </a:ext>
            </a:extLst>
          </p:cNvPr>
          <p:cNvSpPr txBox="1"/>
          <p:nvPr/>
        </p:nvSpPr>
        <p:spPr>
          <a:xfrm>
            <a:off x="884291" y="1572411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459" name="Imagen 458">
            <a:extLst>
              <a:ext uri="{FF2B5EF4-FFF2-40B4-BE49-F238E27FC236}">
                <a16:creationId xmlns:a16="http://schemas.microsoft.com/office/drawing/2014/main" id="{805DA015-E72B-CB81-D4EE-EEB3DB07F68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5966" y="1433719"/>
            <a:ext cx="1800000" cy="360000"/>
          </a:xfrm>
          <a:prstGeom prst="rect">
            <a:avLst/>
          </a:prstGeom>
        </p:spPr>
      </p:pic>
      <p:sp>
        <p:nvSpPr>
          <p:cNvPr id="460" name="CuadroTexto 459">
            <a:extLst>
              <a:ext uri="{FF2B5EF4-FFF2-40B4-BE49-F238E27FC236}">
                <a16:creationId xmlns:a16="http://schemas.microsoft.com/office/drawing/2014/main" id="{BEE33224-B893-CBD6-74EE-2E7C4DCEDBE2}"/>
              </a:ext>
            </a:extLst>
          </p:cNvPr>
          <p:cNvSpPr txBox="1"/>
          <p:nvPr/>
        </p:nvSpPr>
        <p:spPr>
          <a:xfrm>
            <a:off x="2562166" y="1403134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461" name="CuadroTexto 460">
            <a:extLst>
              <a:ext uri="{FF2B5EF4-FFF2-40B4-BE49-F238E27FC236}">
                <a16:creationId xmlns:a16="http://schemas.microsoft.com/office/drawing/2014/main" id="{34A179C1-75ED-BA70-37A0-25F4CE5AF218}"/>
              </a:ext>
            </a:extLst>
          </p:cNvPr>
          <p:cNvSpPr txBox="1"/>
          <p:nvPr/>
        </p:nvSpPr>
        <p:spPr>
          <a:xfrm>
            <a:off x="2562166" y="1403134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462" name="CuadroTexto 461">
            <a:extLst>
              <a:ext uri="{FF2B5EF4-FFF2-40B4-BE49-F238E27FC236}">
                <a16:creationId xmlns:a16="http://schemas.microsoft.com/office/drawing/2014/main" id="{E8477E28-E684-5DDD-8099-F755BD8CED85}"/>
              </a:ext>
            </a:extLst>
          </p:cNvPr>
          <p:cNvSpPr txBox="1"/>
          <p:nvPr/>
        </p:nvSpPr>
        <p:spPr>
          <a:xfrm>
            <a:off x="2692282" y="1572411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463" name="Imagen 462">
            <a:extLst>
              <a:ext uri="{FF2B5EF4-FFF2-40B4-BE49-F238E27FC236}">
                <a16:creationId xmlns:a16="http://schemas.microsoft.com/office/drawing/2014/main" id="{650DF5B7-4AB8-FA1D-50A0-44851BA2834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957" y="1433719"/>
            <a:ext cx="1800000" cy="360000"/>
          </a:xfrm>
          <a:prstGeom prst="rect">
            <a:avLst/>
          </a:prstGeom>
        </p:spPr>
      </p:pic>
      <p:sp>
        <p:nvSpPr>
          <p:cNvPr id="464" name="CuadroTexto 463">
            <a:extLst>
              <a:ext uri="{FF2B5EF4-FFF2-40B4-BE49-F238E27FC236}">
                <a16:creationId xmlns:a16="http://schemas.microsoft.com/office/drawing/2014/main" id="{5AC6DF09-B8CD-9600-F8D0-1CCE09139963}"/>
              </a:ext>
            </a:extLst>
          </p:cNvPr>
          <p:cNvSpPr txBox="1"/>
          <p:nvPr/>
        </p:nvSpPr>
        <p:spPr>
          <a:xfrm>
            <a:off x="4370157" y="1403134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465" name="CuadroTexto 464">
            <a:extLst>
              <a:ext uri="{FF2B5EF4-FFF2-40B4-BE49-F238E27FC236}">
                <a16:creationId xmlns:a16="http://schemas.microsoft.com/office/drawing/2014/main" id="{57E0B086-0041-C446-EC9E-E16B6B2F78EC}"/>
              </a:ext>
            </a:extLst>
          </p:cNvPr>
          <p:cNvSpPr txBox="1"/>
          <p:nvPr/>
        </p:nvSpPr>
        <p:spPr>
          <a:xfrm>
            <a:off x="4370157" y="1403134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466" name="CuadroTexto 465">
            <a:extLst>
              <a:ext uri="{FF2B5EF4-FFF2-40B4-BE49-F238E27FC236}">
                <a16:creationId xmlns:a16="http://schemas.microsoft.com/office/drawing/2014/main" id="{0EDC646D-96E1-ACB2-0AB2-79C80E1D2A6D}"/>
              </a:ext>
            </a:extLst>
          </p:cNvPr>
          <p:cNvSpPr txBox="1"/>
          <p:nvPr/>
        </p:nvSpPr>
        <p:spPr>
          <a:xfrm>
            <a:off x="4500273" y="1572411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467" name="Imagen 466">
            <a:extLst>
              <a:ext uri="{FF2B5EF4-FFF2-40B4-BE49-F238E27FC236}">
                <a16:creationId xmlns:a16="http://schemas.microsoft.com/office/drawing/2014/main" id="{E78AF4FB-7464-977B-098B-894DAD330E3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975" y="1806501"/>
            <a:ext cx="1800000" cy="360000"/>
          </a:xfrm>
          <a:prstGeom prst="rect">
            <a:avLst/>
          </a:prstGeom>
        </p:spPr>
      </p:pic>
      <p:sp>
        <p:nvSpPr>
          <p:cNvPr id="468" name="CuadroTexto 467">
            <a:extLst>
              <a:ext uri="{FF2B5EF4-FFF2-40B4-BE49-F238E27FC236}">
                <a16:creationId xmlns:a16="http://schemas.microsoft.com/office/drawing/2014/main" id="{85C24801-64B7-A46C-49CB-22421D1284FE}"/>
              </a:ext>
            </a:extLst>
          </p:cNvPr>
          <p:cNvSpPr txBox="1"/>
          <p:nvPr/>
        </p:nvSpPr>
        <p:spPr>
          <a:xfrm>
            <a:off x="754175" y="1775916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469" name="CuadroTexto 468">
            <a:extLst>
              <a:ext uri="{FF2B5EF4-FFF2-40B4-BE49-F238E27FC236}">
                <a16:creationId xmlns:a16="http://schemas.microsoft.com/office/drawing/2014/main" id="{81C62CB7-D5A0-7494-51E0-3D56263B84CA}"/>
              </a:ext>
            </a:extLst>
          </p:cNvPr>
          <p:cNvSpPr txBox="1"/>
          <p:nvPr/>
        </p:nvSpPr>
        <p:spPr>
          <a:xfrm>
            <a:off x="754175" y="1775916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470" name="CuadroTexto 469">
            <a:extLst>
              <a:ext uri="{FF2B5EF4-FFF2-40B4-BE49-F238E27FC236}">
                <a16:creationId xmlns:a16="http://schemas.microsoft.com/office/drawing/2014/main" id="{3090CE44-C5CD-1C44-1C81-3533F4D53F14}"/>
              </a:ext>
            </a:extLst>
          </p:cNvPr>
          <p:cNvSpPr txBox="1"/>
          <p:nvPr/>
        </p:nvSpPr>
        <p:spPr>
          <a:xfrm>
            <a:off x="884291" y="1945193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471" name="Imagen 470">
            <a:extLst>
              <a:ext uri="{FF2B5EF4-FFF2-40B4-BE49-F238E27FC236}">
                <a16:creationId xmlns:a16="http://schemas.microsoft.com/office/drawing/2014/main" id="{88592968-250C-32FD-E07F-F4916A97F89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5966" y="1806501"/>
            <a:ext cx="1800000" cy="360000"/>
          </a:xfrm>
          <a:prstGeom prst="rect">
            <a:avLst/>
          </a:prstGeom>
        </p:spPr>
      </p:pic>
      <p:sp>
        <p:nvSpPr>
          <p:cNvPr id="472" name="CuadroTexto 471">
            <a:extLst>
              <a:ext uri="{FF2B5EF4-FFF2-40B4-BE49-F238E27FC236}">
                <a16:creationId xmlns:a16="http://schemas.microsoft.com/office/drawing/2014/main" id="{2E687304-EC7A-2F66-9244-C295F32AABD9}"/>
              </a:ext>
            </a:extLst>
          </p:cNvPr>
          <p:cNvSpPr txBox="1"/>
          <p:nvPr/>
        </p:nvSpPr>
        <p:spPr>
          <a:xfrm>
            <a:off x="2562166" y="1775916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473" name="CuadroTexto 472">
            <a:extLst>
              <a:ext uri="{FF2B5EF4-FFF2-40B4-BE49-F238E27FC236}">
                <a16:creationId xmlns:a16="http://schemas.microsoft.com/office/drawing/2014/main" id="{135DB5A0-2E2F-DC29-DA48-7F0E4201CE90}"/>
              </a:ext>
            </a:extLst>
          </p:cNvPr>
          <p:cNvSpPr txBox="1"/>
          <p:nvPr/>
        </p:nvSpPr>
        <p:spPr>
          <a:xfrm>
            <a:off x="2562166" y="1775916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474" name="CuadroTexto 473">
            <a:extLst>
              <a:ext uri="{FF2B5EF4-FFF2-40B4-BE49-F238E27FC236}">
                <a16:creationId xmlns:a16="http://schemas.microsoft.com/office/drawing/2014/main" id="{9F30C40E-F391-C0E6-94EA-D56F69B582C3}"/>
              </a:ext>
            </a:extLst>
          </p:cNvPr>
          <p:cNvSpPr txBox="1"/>
          <p:nvPr/>
        </p:nvSpPr>
        <p:spPr>
          <a:xfrm>
            <a:off x="2692282" y="1945193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475" name="Imagen 474">
            <a:extLst>
              <a:ext uri="{FF2B5EF4-FFF2-40B4-BE49-F238E27FC236}">
                <a16:creationId xmlns:a16="http://schemas.microsoft.com/office/drawing/2014/main" id="{E5BC0E80-7900-35D4-E66A-6416586313F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957" y="1806501"/>
            <a:ext cx="1800000" cy="360000"/>
          </a:xfrm>
          <a:prstGeom prst="rect">
            <a:avLst/>
          </a:prstGeom>
        </p:spPr>
      </p:pic>
      <p:sp>
        <p:nvSpPr>
          <p:cNvPr id="476" name="CuadroTexto 475">
            <a:extLst>
              <a:ext uri="{FF2B5EF4-FFF2-40B4-BE49-F238E27FC236}">
                <a16:creationId xmlns:a16="http://schemas.microsoft.com/office/drawing/2014/main" id="{7349DDB0-8F32-131D-B6AE-291D148A094B}"/>
              </a:ext>
            </a:extLst>
          </p:cNvPr>
          <p:cNvSpPr txBox="1"/>
          <p:nvPr/>
        </p:nvSpPr>
        <p:spPr>
          <a:xfrm>
            <a:off x="4370157" y="1775916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477" name="CuadroTexto 476">
            <a:extLst>
              <a:ext uri="{FF2B5EF4-FFF2-40B4-BE49-F238E27FC236}">
                <a16:creationId xmlns:a16="http://schemas.microsoft.com/office/drawing/2014/main" id="{D0055091-99A8-BC4C-3908-F616399CE8AB}"/>
              </a:ext>
            </a:extLst>
          </p:cNvPr>
          <p:cNvSpPr txBox="1"/>
          <p:nvPr/>
        </p:nvSpPr>
        <p:spPr>
          <a:xfrm>
            <a:off x="4370157" y="1775916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478" name="CuadroTexto 477">
            <a:extLst>
              <a:ext uri="{FF2B5EF4-FFF2-40B4-BE49-F238E27FC236}">
                <a16:creationId xmlns:a16="http://schemas.microsoft.com/office/drawing/2014/main" id="{C44BE345-3C8F-E0DE-BDF8-8C848E96B40F}"/>
              </a:ext>
            </a:extLst>
          </p:cNvPr>
          <p:cNvSpPr txBox="1"/>
          <p:nvPr/>
        </p:nvSpPr>
        <p:spPr>
          <a:xfrm>
            <a:off x="4500273" y="1945193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479" name="Imagen 478">
            <a:extLst>
              <a:ext uri="{FF2B5EF4-FFF2-40B4-BE49-F238E27FC236}">
                <a16:creationId xmlns:a16="http://schemas.microsoft.com/office/drawing/2014/main" id="{E1D5A02B-1B69-2B4E-67ED-327BB53389A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975" y="2178036"/>
            <a:ext cx="1800000" cy="360000"/>
          </a:xfrm>
          <a:prstGeom prst="rect">
            <a:avLst/>
          </a:prstGeom>
        </p:spPr>
      </p:pic>
      <p:sp>
        <p:nvSpPr>
          <p:cNvPr id="480" name="CuadroTexto 479">
            <a:extLst>
              <a:ext uri="{FF2B5EF4-FFF2-40B4-BE49-F238E27FC236}">
                <a16:creationId xmlns:a16="http://schemas.microsoft.com/office/drawing/2014/main" id="{02D790DD-593F-098D-8603-317BBEA9D1D2}"/>
              </a:ext>
            </a:extLst>
          </p:cNvPr>
          <p:cNvSpPr txBox="1"/>
          <p:nvPr/>
        </p:nvSpPr>
        <p:spPr>
          <a:xfrm>
            <a:off x="754175" y="2147451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481" name="CuadroTexto 480">
            <a:extLst>
              <a:ext uri="{FF2B5EF4-FFF2-40B4-BE49-F238E27FC236}">
                <a16:creationId xmlns:a16="http://schemas.microsoft.com/office/drawing/2014/main" id="{A80FCA77-0367-97DD-0A66-2A6A9EEA26C4}"/>
              </a:ext>
            </a:extLst>
          </p:cNvPr>
          <p:cNvSpPr txBox="1"/>
          <p:nvPr/>
        </p:nvSpPr>
        <p:spPr>
          <a:xfrm>
            <a:off x="754175" y="2147451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482" name="CuadroTexto 481">
            <a:extLst>
              <a:ext uri="{FF2B5EF4-FFF2-40B4-BE49-F238E27FC236}">
                <a16:creationId xmlns:a16="http://schemas.microsoft.com/office/drawing/2014/main" id="{8DCD4FDA-BF63-0843-F050-5EEA50B19D48}"/>
              </a:ext>
            </a:extLst>
          </p:cNvPr>
          <p:cNvSpPr txBox="1"/>
          <p:nvPr/>
        </p:nvSpPr>
        <p:spPr>
          <a:xfrm>
            <a:off x="884291" y="2316728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483" name="Imagen 482">
            <a:extLst>
              <a:ext uri="{FF2B5EF4-FFF2-40B4-BE49-F238E27FC236}">
                <a16:creationId xmlns:a16="http://schemas.microsoft.com/office/drawing/2014/main" id="{D090580B-4E70-4D42-57B3-467BD5E547C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5966" y="2178036"/>
            <a:ext cx="1800000" cy="360000"/>
          </a:xfrm>
          <a:prstGeom prst="rect">
            <a:avLst/>
          </a:prstGeom>
        </p:spPr>
      </p:pic>
      <p:sp>
        <p:nvSpPr>
          <p:cNvPr id="484" name="CuadroTexto 483">
            <a:extLst>
              <a:ext uri="{FF2B5EF4-FFF2-40B4-BE49-F238E27FC236}">
                <a16:creationId xmlns:a16="http://schemas.microsoft.com/office/drawing/2014/main" id="{101C9C9A-0E65-FD2F-A99F-CD32AC3637A3}"/>
              </a:ext>
            </a:extLst>
          </p:cNvPr>
          <p:cNvSpPr txBox="1"/>
          <p:nvPr/>
        </p:nvSpPr>
        <p:spPr>
          <a:xfrm>
            <a:off x="2562166" y="2147451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485" name="CuadroTexto 484">
            <a:extLst>
              <a:ext uri="{FF2B5EF4-FFF2-40B4-BE49-F238E27FC236}">
                <a16:creationId xmlns:a16="http://schemas.microsoft.com/office/drawing/2014/main" id="{CE9A6AF6-9E14-0427-2A49-8220196C837B}"/>
              </a:ext>
            </a:extLst>
          </p:cNvPr>
          <p:cNvSpPr txBox="1"/>
          <p:nvPr/>
        </p:nvSpPr>
        <p:spPr>
          <a:xfrm>
            <a:off x="2562166" y="2147451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486" name="CuadroTexto 485">
            <a:extLst>
              <a:ext uri="{FF2B5EF4-FFF2-40B4-BE49-F238E27FC236}">
                <a16:creationId xmlns:a16="http://schemas.microsoft.com/office/drawing/2014/main" id="{1488D760-D9FF-2C0D-2688-6AE7ACAAB2CF}"/>
              </a:ext>
            </a:extLst>
          </p:cNvPr>
          <p:cNvSpPr txBox="1"/>
          <p:nvPr/>
        </p:nvSpPr>
        <p:spPr>
          <a:xfrm>
            <a:off x="2692282" y="2316728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487" name="Imagen 486">
            <a:extLst>
              <a:ext uri="{FF2B5EF4-FFF2-40B4-BE49-F238E27FC236}">
                <a16:creationId xmlns:a16="http://schemas.microsoft.com/office/drawing/2014/main" id="{E247DB71-65C7-03BA-2847-009464D7DC0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957" y="2178036"/>
            <a:ext cx="1800000" cy="360000"/>
          </a:xfrm>
          <a:prstGeom prst="rect">
            <a:avLst/>
          </a:prstGeom>
        </p:spPr>
      </p:pic>
      <p:sp>
        <p:nvSpPr>
          <p:cNvPr id="488" name="CuadroTexto 487">
            <a:extLst>
              <a:ext uri="{FF2B5EF4-FFF2-40B4-BE49-F238E27FC236}">
                <a16:creationId xmlns:a16="http://schemas.microsoft.com/office/drawing/2014/main" id="{2E509AE8-3FDD-07B9-DE61-9E70CA10BE53}"/>
              </a:ext>
            </a:extLst>
          </p:cNvPr>
          <p:cNvSpPr txBox="1"/>
          <p:nvPr/>
        </p:nvSpPr>
        <p:spPr>
          <a:xfrm>
            <a:off x="4370157" y="2147451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489" name="CuadroTexto 488">
            <a:extLst>
              <a:ext uri="{FF2B5EF4-FFF2-40B4-BE49-F238E27FC236}">
                <a16:creationId xmlns:a16="http://schemas.microsoft.com/office/drawing/2014/main" id="{B4D9BF89-D646-9725-8D64-2B7564CB7FAD}"/>
              </a:ext>
            </a:extLst>
          </p:cNvPr>
          <p:cNvSpPr txBox="1"/>
          <p:nvPr/>
        </p:nvSpPr>
        <p:spPr>
          <a:xfrm>
            <a:off x="4370157" y="2147451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490" name="CuadroTexto 489">
            <a:extLst>
              <a:ext uri="{FF2B5EF4-FFF2-40B4-BE49-F238E27FC236}">
                <a16:creationId xmlns:a16="http://schemas.microsoft.com/office/drawing/2014/main" id="{033F5CBB-018B-6C64-5F9A-FC03886A24E3}"/>
              </a:ext>
            </a:extLst>
          </p:cNvPr>
          <p:cNvSpPr txBox="1"/>
          <p:nvPr/>
        </p:nvSpPr>
        <p:spPr>
          <a:xfrm>
            <a:off x="4500273" y="2316728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491" name="Imagen 490">
            <a:extLst>
              <a:ext uri="{FF2B5EF4-FFF2-40B4-BE49-F238E27FC236}">
                <a16:creationId xmlns:a16="http://schemas.microsoft.com/office/drawing/2014/main" id="{15C8F2E8-4D21-1DEA-DB3B-98A73A4212B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975" y="2557168"/>
            <a:ext cx="1800000" cy="360000"/>
          </a:xfrm>
          <a:prstGeom prst="rect">
            <a:avLst/>
          </a:prstGeom>
        </p:spPr>
      </p:pic>
      <p:sp>
        <p:nvSpPr>
          <p:cNvPr id="492" name="CuadroTexto 491">
            <a:extLst>
              <a:ext uri="{FF2B5EF4-FFF2-40B4-BE49-F238E27FC236}">
                <a16:creationId xmlns:a16="http://schemas.microsoft.com/office/drawing/2014/main" id="{BE298CFA-D3F5-E358-BE4A-F966E347D5FF}"/>
              </a:ext>
            </a:extLst>
          </p:cNvPr>
          <p:cNvSpPr txBox="1"/>
          <p:nvPr/>
        </p:nvSpPr>
        <p:spPr>
          <a:xfrm>
            <a:off x="754175" y="2526583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493" name="CuadroTexto 492">
            <a:extLst>
              <a:ext uri="{FF2B5EF4-FFF2-40B4-BE49-F238E27FC236}">
                <a16:creationId xmlns:a16="http://schemas.microsoft.com/office/drawing/2014/main" id="{0FD11B65-0D17-0492-D1F0-9DE90B004220}"/>
              </a:ext>
            </a:extLst>
          </p:cNvPr>
          <p:cNvSpPr txBox="1"/>
          <p:nvPr/>
        </p:nvSpPr>
        <p:spPr>
          <a:xfrm>
            <a:off x="754175" y="2526583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494" name="CuadroTexto 493">
            <a:extLst>
              <a:ext uri="{FF2B5EF4-FFF2-40B4-BE49-F238E27FC236}">
                <a16:creationId xmlns:a16="http://schemas.microsoft.com/office/drawing/2014/main" id="{0C3EC9A4-5B49-E6F2-9567-2B54DC18D825}"/>
              </a:ext>
            </a:extLst>
          </p:cNvPr>
          <p:cNvSpPr txBox="1"/>
          <p:nvPr/>
        </p:nvSpPr>
        <p:spPr>
          <a:xfrm>
            <a:off x="884291" y="2695860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495" name="Imagen 494">
            <a:extLst>
              <a:ext uri="{FF2B5EF4-FFF2-40B4-BE49-F238E27FC236}">
                <a16:creationId xmlns:a16="http://schemas.microsoft.com/office/drawing/2014/main" id="{784290B4-3812-4C5B-9B5C-ED8E34CFE25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5966" y="2557168"/>
            <a:ext cx="1800000" cy="360000"/>
          </a:xfrm>
          <a:prstGeom prst="rect">
            <a:avLst/>
          </a:prstGeom>
        </p:spPr>
      </p:pic>
      <p:sp>
        <p:nvSpPr>
          <p:cNvPr id="496" name="CuadroTexto 495">
            <a:extLst>
              <a:ext uri="{FF2B5EF4-FFF2-40B4-BE49-F238E27FC236}">
                <a16:creationId xmlns:a16="http://schemas.microsoft.com/office/drawing/2014/main" id="{459DEC95-C388-B5E1-01BD-BF5C11F8746A}"/>
              </a:ext>
            </a:extLst>
          </p:cNvPr>
          <p:cNvSpPr txBox="1"/>
          <p:nvPr/>
        </p:nvSpPr>
        <p:spPr>
          <a:xfrm>
            <a:off x="2562166" y="2526583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497" name="CuadroTexto 496">
            <a:extLst>
              <a:ext uri="{FF2B5EF4-FFF2-40B4-BE49-F238E27FC236}">
                <a16:creationId xmlns:a16="http://schemas.microsoft.com/office/drawing/2014/main" id="{87ABF982-269C-1AF6-6F35-E9CAC513E230}"/>
              </a:ext>
            </a:extLst>
          </p:cNvPr>
          <p:cNvSpPr txBox="1"/>
          <p:nvPr/>
        </p:nvSpPr>
        <p:spPr>
          <a:xfrm>
            <a:off x="2562166" y="2526583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498" name="CuadroTexto 497">
            <a:extLst>
              <a:ext uri="{FF2B5EF4-FFF2-40B4-BE49-F238E27FC236}">
                <a16:creationId xmlns:a16="http://schemas.microsoft.com/office/drawing/2014/main" id="{561575F7-6C45-44B4-CE58-D9AC94B275E5}"/>
              </a:ext>
            </a:extLst>
          </p:cNvPr>
          <p:cNvSpPr txBox="1"/>
          <p:nvPr/>
        </p:nvSpPr>
        <p:spPr>
          <a:xfrm>
            <a:off x="2692282" y="2695860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499" name="Imagen 498">
            <a:extLst>
              <a:ext uri="{FF2B5EF4-FFF2-40B4-BE49-F238E27FC236}">
                <a16:creationId xmlns:a16="http://schemas.microsoft.com/office/drawing/2014/main" id="{A917F11E-90A8-3687-297D-F157C423FCE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957" y="2557168"/>
            <a:ext cx="1800000" cy="360000"/>
          </a:xfrm>
          <a:prstGeom prst="rect">
            <a:avLst/>
          </a:prstGeom>
        </p:spPr>
      </p:pic>
      <p:sp>
        <p:nvSpPr>
          <p:cNvPr id="500" name="CuadroTexto 499">
            <a:extLst>
              <a:ext uri="{FF2B5EF4-FFF2-40B4-BE49-F238E27FC236}">
                <a16:creationId xmlns:a16="http://schemas.microsoft.com/office/drawing/2014/main" id="{C40E97B1-92E5-1FF4-2AB5-D524510D0BCA}"/>
              </a:ext>
            </a:extLst>
          </p:cNvPr>
          <p:cNvSpPr txBox="1"/>
          <p:nvPr/>
        </p:nvSpPr>
        <p:spPr>
          <a:xfrm>
            <a:off x="4370157" y="2526583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501" name="CuadroTexto 500">
            <a:extLst>
              <a:ext uri="{FF2B5EF4-FFF2-40B4-BE49-F238E27FC236}">
                <a16:creationId xmlns:a16="http://schemas.microsoft.com/office/drawing/2014/main" id="{24A2EDB6-F0D9-29D6-28DE-3E2043A2F38E}"/>
              </a:ext>
            </a:extLst>
          </p:cNvPr>
          <p:cNvSpPr txBox="1"/>
          <p:nvPr/>
        </p:nvSpPr>
        <p:spPr>
          <a:xfrm>
            <a:off x="4370157" y="2526583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502" name="CuadroTexto 501">
            <a:extLst>
              <a:ext uri="{FF2B5EF4-FFF2-40B4-BE49-F238E27FC236}">
                <a16:creationId xmlns:a16="http://schemas.microsoft.com/office/drawing/2014/main" id="{3AB3D4ED-C965-31BE-3319-A309B2276405}"/>
              </a:ext>
            </a:extLst>
          </p:cNvPr>
          <p:cNvSpPr txBox="1"/>
          <p:nvPr/>
        </p:nvSpPr>
        <p:spPr>
          <a:xfrm>
            <a:off x="4500273" y="2695860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503" name="Imagen 502">
            <a:extLst>
              <a:ext uri="{FF2B5EF4-FFF2-40B4-BE49-F238E27FC236}">
                <a16:creationId xmlns:a16="http://schemas.microsoft.com/office/drawing/2014/main" id="{9A9A4B3F-F541-3ECB-DD58-5A78947AF8C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975" y="2928703"/>
            <a:ext cx="1800000" cy="360000"/>
          </a:xfrm>
          <a:prstGeom prst="rect">
            <a:avLst/>
          </a:prstGeom>
        </p:spPr>
      </p:pic>
      <p:sp>
        <p:nvSpPr>
          <p:cNvPr id="504" name="CuadroTexto 503">
            <a:extLst>
              <a:ext uri="{FF2B5EF4-FFF2-40B4-BE49-F238E27FC236}">
                <a16:creationId xmlns:a16="http://schemas.microsoft.com/office/drawing/2014/main" id="{648058BF-5FB5-5787-63FF-C8D844D468CE}"/>
              </a:ext>
            </a:extLst>
          </p:cNvPr>
          <p:cNvSpPr txBox="1"/>
          <p:nvPr/>
        </p:nvSpPr>
        <p:spPr>
          <a:xfrm>
            <a:off x="754175" y="2898118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505" name="CuadroTexto 504">
            <a:extLst>
              <a:ext uri="{FF2B5EF4-FFF2-40B4-BE49-F238E27FC236}">
                <a16:creationId xmlns:a16="http://schemas.microsoft.com/office/drawing/2014/main" id="{639331C1-7F23-4726-F593-E99741A4E9C3}"/>
              </a:ext>
            </a:extLst>
          </p:cNvPr>
          <p:cNvSpPr txBox="1"/>
          <p:nvPr/>
        </p:nvSpPr>
        <p:spPr>
          <a:xfrm>
            <a:off x="754175" y="2898118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506" name="CuadroTexto 505">
            <a:extLst>
              <a:ext uri="{FF2B5EF4-FFF2-40B4-BE49-F238E27FC236}">
                <a16:creationId xmlns:a16="http://schemas.microsoft.com/office/drawing/2014/main" id="{7C504D3B-1C68-FF04-770B-280EF74C0120}"/>
              </a:ext>
            </a:extLst>
          </p:cNvPr>
          <p:cNvSpPr txBox="1"/>
          <p:nvPr/>
        </p:nvSpPr>
        <p:spPr>
          <a:xfrm>
            <a:off x="884291" y="3067395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507" name="Imagen 506">
            <a:extLst>
              <a:ext uri="{FF2B5EF4-FFF2-40B4-BE49-F238E27FC236}">
                <a16:creationId xmlns:a16="http://schemas.microsoft.com/office/drawing/2014/main" id="{FFF9AE4D-389B-86A1-B857-545199C9D0C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5966" y="2928703"/>
            <a:ext cx="1800000" cy="360000"/>
          </a:xfrm>
          <a:prstGeom prst="rect">
            <a:avLst/>
          </a:prstGeom>
        </p:spPr>
      </p:pic>
      <p:sp>
        <p:nvSpPr>
          <p:cNvPr id="508" name="CuadroTexto 507">
            <a:extLst>
              <a:ext uri="{FF2B5EF4-FFF2-40B4-BE49-F238E27FC236}">
                <a16:creationId xmlns:a16="http://schemas.microsoft.com/office/drawing/2014/main" id="{F72A08A6-DFBD-E4B4-2CAB-9821929FD7F6}"/>
              </a:ext>
            </a:extLst>
          </p:cNvPr>
          <p:cNvSpPr txBox="1"/>
          <p:nvPr/>
        </p:nvSpPr>
        <p:spPr>
          <a:xfrm>
            <a:off x="2562166" y="2898118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509" name="CuadroTexto 508">
            <a:extLst>
              <a:ext uri="{FF2B5EF4-FFF2-40B4-BE49-F238E27FC236}">
                <a16:creationId xmlns:a16="http://schemas.microsoft.com/office/drawing/2014/main" id="{944C81B1-BA0F-E14B-1E8A-8F287FF24F35}"/>
              </a:ext>
            </a:extLst>
          </p:cNvPr>
          <p:cNvSpPr txBox="1"/>
          <p:nvPr/>
        </p:nvSpPr>
        <p:spPr>
          <a:xfrm>
            <a:off x="2562166" y="2898118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510" name="CuadroTexto 509">
            <a:extLst>
              <a:ext uri="{FF2B5EF4-FFF2-40B4-BE49-F238E27FC236}">
                <a16:creationId xmlns:a16="http://schemas.microsoft.com/office/drawing/2014/main" id="{0A0A78E2-2EE9-572A-5D9C-0F8E41751B52}"/>
              </a:ext>
            </a:extLst>
          </p:cNvPr>
          <p:cNvSpPr txBox="1"/>
          <p:nvPr/>
        </p:nvSpPr>
        <p:spPr>
          <a:xfrm>
            <a:off x="2692282" y="3067395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511" name="Imagen 510">
            <a:extLst>
              <a:ext uri="{FF2B5EF4-FFF2-40B4-BE49-F238E27FC236}">
                <a16:creationId xmlns:a16="http://schemas.microsoft.com/office/drawing/2014/main" id="{024EF9DC-4902-C9A9-2CB4-B072B5A8B95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957" y="2928703"/>
            <a:ext cx="1800000" cy="360000"/>
          </a:xfrm>
          <a:prstGeom prst="rect">
            <a:avLst/>
          </a:prstGeom>
        </p:spPr>
      </p:pic>
      <p:sp>
        <p:nvSpPr>
          <p:cNvPr id="512" name="CuadroTexto 511">
            <a:extLst>
              <a:ext uri="{FF2B5EF4-FFF2-40B4-BE49-F238E27FC236}">
                <a16:creationId xmlns:a16="http://schemas.microsoft.com/office/drawing/2014/main" id="{62C37EB3-3E75-54B4-4E5E-71C0C64A1252}"/>
              </a:ext>
            </a:extLst>
          </p:cNvPr>
          <p:cNvSpPr txBox="1"/>
          <p:nvPr/>
        </p:nvSpPr>
        <p:spPr>
          <a:xfrm>
            <a:off x="4370157" y="2898118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513" name="CuadroTexto 512">
            <a:extLst>
              <a:ext uri="{FF2B5EF4-FFF2-40B4-BE49-F238E27FC236}">
                <a16:creationId xmlns:a16="http://schemas.microsoft.com/office/drawing/2014/main" id="{BAB476EF-16C7-97E2-E1BA-653EA0EBFC18}"/>
              </a:ext>
            </a:extLst>
          </p:cNvPr>
          <p:cNvSpPr txBox="1"/>
          <p:nvPr/>
        </p:nvSpPr>
        <p:spPr>
          <a:xfrm>
            <a:off x="4370157" y="2898118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514" name="CuadroTexto 513">
            <a:extLst>
              <a:ext uri="{FF2B5EF4-FFF2-40B4-BE49-F238E27FC236}">
                <a16:creationId xmlns:a16="http://schemas.microsoft.com/office/drawing/2014/main" id="{42EEE8FB-869F-15EB-8C86-6A8291165FCB}"/>
              </a:ext>
            </a:extLst>
          </p:cNvPr>
          <p:cNvSpPr txBox="1"/>
          <p:nvPr/>
        </p:nvSpPr>
        <p:spPr>
          <a:xfrm>
            <a:off x="4500273" y="3067395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515" name="Imagen 514">
            <a:extLst>
              <a:ext uri="{FF2B5EF4-FFF2-40B4-BE49-F238E27FC236}">
                <a16:creationId xmlns:a16="http://schemas.microsoft.com/office/drawing/2014/main" id="{ACCE9E10-3389-5452-CDAD-7C3062FFBD9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975" y="3301590"/>
            <a:ext cx="1800000" cy="360000"/>
          </a:xfrm>
          <a:prstGeom prst="rect">
            <a:avLst/>
          </a:prstGeom>
        </p:spPr>
      </p:pic>
      <p:sp>
        <p:nvSpPr>
          <p:cNvPr id="516" name="CuadroTexto 515">
            <a:extLst>
              <a:ext uri="{FF2B5EF4-FFF2-40B4-BE49-F238E27FC236}">
                <a16:creationId xmlns:a16="http://schemas.microsoft.com/office/drawing/2014/main" id="{9EF603C6-F6BC-C8C7-9EB6-D286A4E891A0}"/>
              </a:ext>
            </a:extLst>
          </p:cNvPr>
          <p:cNvSpPr txBox="1"/>
          <p:nvPr/>
        </p:nvSpPr>
        <p:spPr>
          <a:xfrm>
            <a:off x="754175" y="3271005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517" name="CuadroTexto 516">
            <a:extLst>
              <a:ext uri="{FF2B5EF4-FFF2-40B4-BE49-F238E27FC236}">
                <a16:creationId xmlns:a16="http://schemas.microsoft.com/office/drawing/2014/main" id="{088C0F89-AAF3-F37E-8B50-E872CC713360}"/>
              </a:ext>
            </a:extLst>
          </p:cNvPr>
          <p:cNvSpPr txBox="1"/>
          <p:nvPr/>
        </p:nvSpPr>
        <p:spPr>
          <a:xfrm>
            <a:off x="754175" y="3271005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518" name="CuadroTexto 517">
            <a:extLst>
              <a:ext uri="{FF2B5EF4-FFF2-40B4-BE49-F238E27FC236}">
                <a16:creationId xmlns:a16="http://schemas.microsoft.com/office/drawing/2014/main" id="{B9FB4DF4-2AA4-2C34-0D5B-861F3D23DB74}"/>
              </a:ext>
            </a:extLst>
          </p:cNvPr>
          <p:cNvSpPr txBox="1"/>
          <p:nvPr/>
        </p:nvSpPr>
        <p:spPr>
          <a:xfrm>
            <a:off x="884291" y="3440282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519" name="Imagen 518">
            <a:extLst>
              <a:ext uri="{FF2B5EF4-FFF2-40B4-BE49-F238E27FC236}">
                <a16:creationId xmlns:a16="http://schemas.microsoft.com/office/drawing/2014/main" id="{F7C92659-1C7B-7727-C846-FEF8CF9DDD3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5966" y="3301590"/>
            <a:ext cx="1800000" cy="360000"/>
          </a:xfrm>
          <a:prstGeom prst="rect">
            <a:avLst/>
          </a:prstGeom>
        </p:spPr>
      </p:pic>
      <p:sp>
        <p:nvSpPr>
          <p:cNvPr id="520" name="CuadroTexto 519">
            <a:extLst>
              <a:ext uri="{FF2B5EF4-FFF2-40B4-BE49-F238E27FC236}">
                <a16:creationId xmlns:a16="http://schemas.microsoft.com/office/drawing/2014/main" id="{7AF04826-F969-4BFD-9AC0-1271A287A8D7}"/>
              </a:ext>
            </a:extLst>
          </p:cNvPr>
          <p:cNvSpPr txBox="1"/>
          <p:nvPr/>
        </p:nvSpPr>
        <p:spPr>
          <a:xfrm>
            <a:off x="2562166" y="3271005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521" name="CuadroTexto 520">
            <a:extLst>
              <a:ext uri="{FF2B5EF4-FFF2-40B4-BE49-F238E27FC236}">
                <a16:creationId xmlns:a16="http://schemas.microsoft.com/office/drawing/2014/main" id="{9B17918A-FF46-4244-AC9A-F88AD2C020D3}"/>
              </a:ext>
            </a:extLst>
          </p:cNvPr>
          <p:cNvSpPr txBox="1"/>
          <p:nvPr/>
        </p:nvSpPr>
        <p:spPr>
          <a:xfrm>
            <a:off x="2562166" y="3271005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522" name="CuadroTexto 521">
            <a:extLst>
              <a:ext uri="{FF2B5EF4-FFF2-40B4-BE49-F238E27FC236}">
                <a16:creationId xmlns:a16="http://schemas.microsoft.com/office/drawing/2014/main" id="{785ED373-79C9-B9E3-C14B-71C33F3D8BD2}"/>
              </a:ext>
            </a:extLst>
          </p:cNvPr>
          <p:cNvSpPr txBox="1"/>
          <p:nvPr/>
        </p:nvSpPr>
        <p:spPr>
          <a:xfrm>
            <a:off x="2692282" y="3440282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523" name="Imagen 522">
            <a:extLst>
              <a:ext uri="{FF2B5EF4-FFF2-40B4-BE49-F238E27FC236}">
                <a16:creationId xmlns:a16="http://schemas.microsoft.com/office/drawing/2014/main" id="{EEBA9481-668A-BD93-8BA4-06F2410ED3F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957" y="3301590"/>
            <a:ext cx="1800000" cy="360000"/>
          </a:xfrm>
          <a:prstGeom prst="rect">
            <a:avLst/>
          </a:prstGeom>
        </p:spPr>
      </p:pic>
      <p:sp>
        <p:nvSpPr>
          <p:cNvPr id="524" name="CuadroTexto 523">
            <a:extLst>
              <a:ext uri="{FF2B5EF4-FFF2-40B4-BE49-F238E27FC236}">
                <a16:creationId xmlns:a16="http://schemas.microsoft.com/office/drawing/2014/main" id="{7430A5C5-3810-83CA-B38D-00D23CFCFAEC}"/>
              </a:ext>
            </a:extLst>
          </p:cNvPr>
          <p:cNvSpPr txBox="1"/>
          <p:nvPr/>
        </p:nvSpPr>
        <p:spPr>
          <a:xfrm>
            <a:off x="4370157" y="3271005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525" name="CuadroTexto 524">
            <a:extLst>
              <a:ext uri="{FF2B5EF4-FFF2-40B4-BE49-F238E27FC236}">
                <a16:creationId xmlns:a16="http://schemas.microsoft.com/office/drawing/2014/main" id="{F1A95EA0-9258-BBFD-972A-E9FBECB5377E}"/>
              </a:ext>
            </a:extLst>
          </p:cNvPr>
          <p:cNvSpPr txBox="1"/>
          <p:nvPr/>
        </p:nvSpPr>
        <p:spPr>
          <a:xfrm>
            <a:off x="4370157" y="3271005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526" name="CuadroTexto 525">
            <a:extLst>
              <a:ext uri="{FF2B5EF4-FFF2-40B4-BE49-F238E27FC236}">
                <a16:creationId xmlns:a16="http://schemas.microsoft.com/office/drawing/2014/main" id="{84305904-E1E4-EA1D-EB83-882E543EFA5D}"/>
              </a:ext>
            </a:extLst>
          </p:cNvPr>
          <p:cNvSpPr txBox="1"/>
          <p:nvPr/>
        </p:nvSpPr>
        <p:spPr>
          <a:xfrm>
            <a:off x="4500273" y="3440282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527" name="Imagen 526">
            <a:extLst>
              <a:ext uri="{FF2B5EF4-FFF2-40B4-BE49-F238E27FC236}">
                <a16:creationId xmlns:a16="http://schemas.microsoft.com/office/drawing/2014/main" id="{1C652BF9-6094-07F0-5D19-C6ED262CEA0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975" y="3673125"/>
            <a:ext cx="1800000" cy="360000"/>
          </a:xfrm>
          <a:prstGeom prst="rect">
            <a:avLst/>
          </a:prstGeom>
        </p:spPr>
      </p:pic>
      <p:sp>
        <p:nvSpPr>
          <p:cNvPr id="528" name="CuadroTexto 527">
            <a:extLst>
              <a:ext uri="{FF2B5EF4-FFF2-40B4-BE49-F238E27FC236}">
                <a16:creationId xmlns:a16="http://schemas.microsoft.com/office/drawing/2014/main" id="{487719E3-9DB6-9C21-7282-A7EE8FF83E2F}"/>
              </a:ext>
            </a:extLst>
          </p:cNvPr>
          <p:cNvSpPr txBox="1"/>
          <p:nvPr/>
        </p:nvSpPr>
        <p:spPr>
          <a:xfrm>
            <a:off x="754175" y="3642540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529" name="CuadroTexto 528">
            <a:extLst>
              <a:ext uri="{FF2B5EF4-FFF2-40B4-BE49-F238E27FC236}">
                <a16:creationId xmlns:a16="http://schemas.microsoft.com/office/drawing/2014/main" id="{DE966A27-B13B-A65F-B8EF-1923651B69EF}"/>
              </a:ext>
            </a:extLst>
          </p:cNvPr>
          <p:cNvSpPr txBox="1"/>
          <p:nvPr/>
        </p:nvSpPr>
        <p:spPr>
          <a:xfrm>
            <a:off x="754175" y="3642540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530" name="CuadroTexto 529">
            <a:extLst>
              <a:ext uri="{FF2B5EF4-FFF2-40B4-BE49-F238E27FC236}">
                <a16:creationId xmlns:a16="http://schemas.microsoft.com/office/drawing/2014/main" id="{B2A07A13-9EE5-22B4-1BAB-A2A6C575A071}"/>
              </a:ext>
            </a:extLst>
          </p:cNvPr>
          <p:cNvSpPr txBox="1"/>
          <p:nvPr/>
        </p:nvSpPr>
        <p:spPr>
          <a:xfrm>
            <a:off x="884291" y="3811817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531" name="Imagen 530">
            <a:extLst>
              <a:ext uri="{FF2B5EF4-FFF2-40B4-BE49-F238E27FC236}">
                <a16:creationId xmlns:a16="http://schemas.microsoft.com/office/drawing/2014/main" id="{042C0D7B-8115-B8EC-647B-C319575DF97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5966" y="3673125"/>
            <a:ext cx="1800000" cy="360000"/>
          </a:xfrm>
          <a:prstGeom prst="rect">
            <a:avLst/>
          </a:prstGeom>
        </p:spPr>
      </p:pic>
      <p:sp>
        <p:nvSpPr>
          <p:cNvPr id="532" name="CuadroTexto 531">
            <a:extLst>
              <a:ext uri="{FF2B5EF4-FFF2-40B4-BE49-F238E27FC236}">
                <a16:creationId xmlns:a16="http://schemas.microsoft.com/office/drawing/2014/main" id="{370D4F42-8B7B-885D-B6DC-BE1E207BB2A5}"/>
              </a:ext>
            </a:extLst>
          </p:cNvPr>
          <p:cNvSpPr txBox="1"/>
          <p:nvPr/>
        </p:nvSpPr>
        <p:spPr>
          <a:xfrm>
            <a:off x="2562166" y="3642540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533" name="CuadroTexto 532">
            <a:extLst>
              <a:ext uri="{FF2B5EF4-FFF2-40B4-BE49-F238E27FC236}">
                <a16:creationId xmlns:a16="http://schemas.microsoft.com/office/drawing/2014/main" id="{2D0EC633-E54A-F1E6-0672-035F68A76F73}"/>
              </a:ext>
            </a:extLst>
          </p:cNvPr>
          <p:cNvSpPr txBox="1"/>
          <p:nvPr/>
        </p:nvSpPr>
        <p:spPr>
          <a:xfrm>
            <a:off x="2562166" y="3642540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534" name="CuadroTexto 533">
            <a:extLst>
              <a:ext uri="{FF2B5EF4-FFF2-40B4-BE49-F238E27FC236}">
                <a16:creationId xmlns:a16="http://schemas.microsoft.com/office/drawing/2014/main" id="{D8CE81E3-21C1-5639-5313-6635964A912C}"/>
              </a:ext>
            </a:extLst>
          </p:cNvPr>
          <p:cNvSpPr txBox="1"/>
          <p:nvPr/>
        </p:nvSpPr>
        <p:spPr>
          <a:xfrm>
            <a:off x="2692282" y="3811817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535" name="Imagen 534">
            <a:extLst>
              <a:ext uri="{FF2B5EF4-FFF2-40B4-BE49-F238E27FC236}">
                <a16:creationId xmlns:a16="http://schemas.microsoft.com/office/drawing/2014/main" id="{5AB46EB4-1E7A-8C3F-5DC9-640CF7EBAAC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957" y="3673125"/>
            <a:ext cx="1800000" cy="360000"/>
          </a:xfrm>
          <a:prstGeom prst="rect">
            <a:avLst/>
          </a:prstGeom>
        </p:spPr>
      </p:pic>
      <p:sp>
        <p:nvSpPr>
          <p:cNvPr id="536" name="CuadroTexto 535">
            <a:extLst>
              <a:ext uri="{FF2B5EF4-FFF2-40B4-BE49-F238E27FC236}">
                <a16:creationId xmlns:a16="http://schemas.microsoft.com/office/drawing/2014/main" id="{1F45D75E-A8AE-4075-EC90-B23F94A780EB}"/>
              </a:ext>
            </a:extLst>
          </p:cNvPr>
          <p:cNvSpPr txBox="1"/>
          <p:nvPr/>
        </p:nvSpPr>
        <p:spPr>
          <a:xfrm>
            <a:off x="4370157" y="3642540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537" name="CuadroTexto 536">
            <a:extLst>
              <a:ext uri="{FF2B5EF4-FFF2-40B4-BE49-F238E27FC236}">
                <a16:creationId xmlns:a16="http://schemas.microsoft.com/office/drawing/2014/main" id="{C435FC3C-4820-326A-8D0C-1C4532E23D6B}"/>
              </a:ext>
            </a:extLst>
          </p:cNvPr>
          <p:cNvSpPr txBox="1"/>
          <p:nvPr/>
        </p:nvSpPr>
        <p:spPr>
          <a:xfrm>
            <a:off x="4370157" y="3642540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538" name="CuadroTexto 537">
            <a:extLst>
              <a:ext uri="{FF2B5EF4-FFF2-40B4-BE49-F238E27FC236}">
                <a16:creationId xmlns:a16="http://schemas.microsoft.com/office/drawing/2014/main" id="{812261FF-3EB1-C5FD-AFBD-0E640AD7847D}"/>
              </a:ext>
            </a:extLst>
          </p:cNvPr>
          <p:cNvSpPr txBox="1"/>
          <p:nvPr/>
        </p:nvSpPr>
        <p:spPr>
          <a:xfrm>
            <a:off x="4500273" y="3811817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539" name="Imagen 538">
            <a:extLst>
              <a:ext uri="{FF2B5EF4-FFF2-40B4-BE49-F238E27FC236}">
                <a16:creationId xmlns:a16="http://schemas.microsoft.com/office/drawing/2014/main" id="{8A42214C-457C-8418-1B24-93F2529A930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975" y="4052257"/>
            <a:ext cx="1800000" cy="360000"/>
          </a:xfrm>
          <a:prstGeom prst="rect">
            <a:avLst/>
          </a:prstGeom>
        </p:spPr>
      </p:pic>
      <p:sp>
        <p:nvSpPr>
          <p:cNvPr id="540" name="CuadroTexto 539">
            <a:extLst>
              <a:ext uri="{FF2B5EF4-FFF2-40B4-BE49-F238E27FC236}">
                <a16:creationId xmlns:a16="http://schemas.microsoft.com/office/drawing/2014/main" id="{7F16955F-3CA3-EDBA-92D6-12EEAFECAFC8}"/>
              </a:ext>
            </a:extLst>
          </p:cNvPr>
          <p:cNvSpPr txBox="1"/>
          <p:nvPr/>
        </p:nvSpPr>
        <p:spPr>
          <a:xfrm>
            <a:off x="754175" y="4021672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541" name="CuadroTexto 540">
            <a:extLst>
              <a:ext uri="{FF2B5EF4-FFF2-40B4-BE49-F238E27FC236}">
                <a16:creationId xmlns:a16="http://schemas.microsoft.com/office/drawing/2014/main" id="{C4C77083-C753-AF07-FA59-BDFA95A96778}"/>
              </a:ext>
            </a:extLst>
          </p:cNvPr>
          <p:cNvSpPr txBox="1"/>
          <p:nvPr/>
        </p:nvSpPr>
        <p:spPr>
          <a:xfrm>
            <a:off x="754175" y="4021672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542" name="CuadroTexto 541">
            <a:extLst>
              <a:ext uri="{FF2B5EF4-FFF2-40B4-BE49-F238E27FC236}">
                <a16:creationId xmlns:a16="http://schemas.microsoft.com/office/drawing/2014/main" id="{36923ADE-6829-A7DE-91A9-8F0A508E6334}"/>
              </a:ext>
            </a:extLst>
          </p:cNvPr>
          <p:cNvSpPr txBox="1"/>
          <p:nvPr/>
        </p:nvSpPr>
        <p:spPr>
          <a:xfrm>
            <a:off x="884291" y="4190949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543" name="Imagen 542">
            <a:extLst>
              <a:ext uri="{FF2B5EF4-FFF2-40B4-BE49-F238E27FC236}">
                <a16:creationId xmlns:a16="http://schemas.microsoft.com/office/drawing/2014/main" id="{5AE95DCD-299C-7850-46C2-C6AAD5253EE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5966" y="4052257"/>
            <a:ext cx="1800000" cy="360000"/>
          </a:xfrm>
          <a:prstGeom prst="rect">
            <a:avLst/>
          </a:prstGeom>
        </p:spPr>
      </p:pic>
      <p:sp>
        <p:nvSpPr>
          <p:cNvPr id="544" name="CuadroTexto 543">
            <a:extLst>
              <a:ext uri="{FF2B5EF4-FFF2-40B4-BE49-F238E27FC236}">
                <a16:creationId xmlns:a16="http://schemas.microsoft.com/office/drawing/2014/main" id="{38182FAD-CCD8-1926-2404-CAC2A368CE21}"/>
              </a:ext>
            </a:extLst>
          </p:cNvPr>
          <p:cNvSpPr txBox="1"/>
          <p:nvPr/>
        </p:nvSpPr>
        <p:spPr>
          <a:xfrm>
            <a:off x="2562166" y="4021672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545" name="CuadroTexto 544">
            <a:extLst>
              <a:ext uri="{FF2B5EF4-FFF2-40B4-BE49-F238E27FC236}">
                <a16:creationId xmlns:a16="http://schemas.microsoft.com/office/drawing/2014/main" id="{FB150F07-9ACC-F7BA-72FE-35C436458FDC}"/>
              </a:ext>
            </a:extLst>
          </p:cNvPr>
          <p:cNvSpPr txBox="1"/>
          <p:nvPr/>
        </p:nvSpPr>
        <p:spPr>
          <a:xfrm>
            <a:off x="2562166" y="4021672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546" name="CuadroTexto 545">
            <a:extLst>
              <a:ext uri="{FF2B5EF4-FFF2-40B4-BE49-F238E27FC236}">
                <a16:creationId xmlns:a16="http://schemas.microsoft.com/office/drawing/2014/main" id="{8CA8CC36-9B36-3355-7835-905EA0FF6DC8}"/>
              </a:ext>
            </a:extLst>
          </p:cNvPr>
          <p:cNvSpPr txBox="1"/>
          <p:nvPr/>
        </p:nvSpPr>
        <p:spPr>
          <a:xfrm>
            <a:off x="2692282" y="4190949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547" name="Imagen 546">
            <a:extLst>
              <a:ext uri="{FF2B5EF4-FFF2-40B4-BE49-F238E27FC236}">
                <a16:creationId xmlns:a16="http://schemas.microsoft.com/office/drawing/2014/main" id="{E561508F-D921-8D96-23F9-0C8D41DF37E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957" y="4052257"/>
            <a:ext cx="1800000" cy="360000"/>
          </a:xfrm>
          <a:prstGeom prst="rect">
            <a:avLst/>
          </a:prstGeom>
        </p:spPr>
      </p:pic>
      <p:sp>
        <p:nvSpPr>
          <p:cNvPr id="548" name="CuadroTexto 547">
            <a:extLst>
              <a:ext uri="{FF2B5EF4-FFF2-40B4-BE49-F238E27FC236}">
                <a16:creationId xmlns:a16="http://schemas.microsoft.com/office/drawing/2014/main" id="{C6AC33A7-8995-D89E-B68D-342895EBB6B0}"/>
              </a:ext>
            </a:extLst>
          </p:cNvPr>
          <p:cNvSpPr txBox="1"/>
          <p:nvPr/>
        </p:nvSpPr>
        <p:spPr>
          <a:xfrm>
            <a:off x="4370157" y="4021672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549" name="CuadroTexto 548">
            <a:extLst>
              <a:ext uri="{FF2B5EF4-FFF2-40B4-BE49-F238E27FC236}">
                <a16:creationId xmlns:a16="http://schemas.microsoft.com/office/drawing/2014/main" id="{8A3D3BC8-D650-F214-C179-A18DA55EAF44}"/>
              </a:ext>
            </a:extLst>
          </p:cNvPr>
          <p:cNvSpPr txBox="1"/>
          <p:nvPr/>
        </p:nvSpPr>
        <p:spPr>
          <a:xfrm>
            <a:off x="4370157" y="4021672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550" name="CuadroTexto 549">
            <a:extLst>
              <a:ext uri="{FF2B5EF4-FFF2-40B4-BE49-F238E27FC236}">
                <a16:creationId xmlns:a16="http://schemas.microsoft.com/office/drawing/2014/main" id="{4A52BC97-8F7D-E190-DC8D-0ECCFF355BD9}"/>
              </a:ext>
            </a:extLst>
          </p:cNvPr>
          <p:cNvSpPr txBox="1"/>
          <p:nvPr/>
        </p:nvSpPr>
        <p:spPr>
          <a:xfrm>
            <a:off x="4500273" y="4190949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551" name="Imagen 550">
            <a:extLst>
              <a:ext uri="{FF2B5EF4-FFF2-40B4-BE49-F238E27FC236}">
                <a16:creationId xmlns:a16="http://schemas.microsoft.com/office/drawing/2014/main" id="{1410D0D5-E2DF-94E3-B62F-8A8CFEB1AE0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975" y="4423792"/>
            <a:ext cx="1800000" cy="360000"/>
          </a:xfrm>
          <a:prstGeom prst="rect">
            <a:avLst/>
          </a:prstGeom>
        </p:spPr>
      </p:pic>
      <p:sp>
        <p:nvSpPr>
          <p:cNvPr id="552" name="CuadroTexto 551">
            <a:extLst>
              <a:ext uri="{FF2B5EF4-FFF2-40B4-BE49-F238E27FC236}">
                <a16:creationId xmlns:a16="http://schemas.microsoft.com/office/drawing/2014/main" id="{A2B7C361-60CD-F5A3-6820-BD6C83ED0DE9}"/>
              </a:ext>
            </a:extLst>
          </p:cNvPr>
          <p:cNvSpPr txBox="1"/>
          <p:nvPr/>
        </p:nvSpPr>
        <p:spPr>
          <a:xfrm>
            <a:off x="754175" y="4393207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553" name="CuadroTexto 552">
            <a:extLst>
              <a:ext uri="{FF2B5EF4-FFF2-40B4-BE49-F238E27FC236}">
                <a16:creationId xmlns:a16="http://schemas.microsoft.com/office/drawing/2014/main" id="{D5272C13-24A5-17B2-4E03-BFF852C81F5B}"/>
              </a:ext>
            </a:extLst>
          </p:cNvPr>
          <p:cNvSpPr txBox="1"/>
          <p:nvPr/>
        </p:nvSpPr>
        <p:spPr>
          <a:xfrm>
            <a:off x="754175" y="4393207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554" name="CuadroTexto 553">
            <a:extLst>
              <a:ext uri="{FF2B5EF4-FFF2-40B4-BE49-F238E27FC236}">
                <a16:creationId xmlns:a16="http://schemas.microsoft.com/office/drawing/2014/main" id="{07AD787A-85BB-B4F5-846F-6D3EC89D2E47}"/>
              </a:ext>
            </a:extLst>
          </p:cNvPr>
          <p:cNvSpPr txBox="1"/>
          <p:nvPr/>
        </p:nvSpPr>
        <p:spPr>
          <a:xfrm>
            <a:off x="884291" y="4562484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555" name="Imagen 554">
            <a:extLst>
              <a:ext uri="{FF2B5EF4-FFF2-40B4-BE49-F238E27FC236}">
                <a16:creationId xmlns:a16="http://schemas.microsoft.com/office/drawing/2014/main" id="{B112FEBD-23E7-328A-B296-C2148EEAE47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5966" y="4423792"/>
            <a:ext cx="1800000" cy="360000"/>
          </a:xfrm>
          <a:prstGeom prst="rect">
            <a:avLst/>
          </a:prstGeom>
        </p:spPr>
      </p:pic>
      <p:sp>
        <p:nvSpPr>
          <p:cNvPr id="556" name="CuadroTexto 555">
            <a:extLst>
              <a:ext uri="{FF2B5EF4-FFF2-40B4-BE49-F238E27FC236}">
                <a16:creationId xmlns:a16="http://schemas.microsoft.com/office/drawing/2014/main" id="{5E1879F5-649D-B89F-1A5C-F58FEDD424FA}"/>
              </a:ext>
            </a:extLst>
          </p:cNvPr>
          <p:cNvSpPr txBox="1"/>
          <p:nvPr/>
        </p:nvSpPr>
        <p:spPr>
          <a:xfrm>
            <a:off x="2562166" y="4393207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557" name="CuadroTexto 556">
            <a:extLst>
              <a:ext uri="{FF2B5EF4-FFF2-40B4-BE49-F238E27FC236}">
                <a16:creationId xmlns:a16="http://schemas.microsoft.com/office/drawing/2014/main" id="{B2B25D5D-1273-4DF1-265C-D43295EA27E1}"/>
              </a:ext>
            </a:extLst>
          </p:cNvPr>
          <p:cNvSpPr txBox="1"/>
          <p:nvPr/>
        </p:nvSpPr>
        <p:spPr>
          <a:xfrm>
            <a:off x="2562166" y="4393207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558" name="CuadroTexto 557">
            <a:extLst>
              <a:ext uri="{FF2B5EF4-FFF2-40B4-BE49-F238E27FC236}">
                <a16:creationId xmlns:a16="http://schemas.microsoft.com/office/drawing/2014/main" id="{4CF6BE87-A195-0D99-180C-594BC47794C9}"/>
              </a:ext>
            </a:extLst>
          </p:cNvPr>
          <p:cNvSpPr txBox="1"/>
          <p:nvPr/>
        </p:nvSpPr>
        <p:spPr>
          <a:xfrm>
            <a:off x="2692282" y="4562484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559" name="Imagen 558">
            <a:extLst>
              <a:ext uri="{FF2B5EF4-FFF2-40B4-BE49-F238E27FC236}">
                <a16:creationId xmlns:a16="http://schemas.microsoft.com/office/drawing/2014/main" id="{4F4AF721-B1F7-F418-9D10-C5E4C3CE2C0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957" y="4423792"/>
            <a:ext cx="1800000" cy="360000"/>
          </a:xfrm>
          <a:prstGeom prst="rect">
            <a:avLst/>
          </a:prstGeom>
        </p:spPr>
      </p:pic>
      <p:sp>
        <p:nvSpPr>
          <p:cNvPr id="560" name="CuadroTexto 559">
            <a:extLst>
              <a:ext uri="{FF2B5EF4-FFF2-40B4-BE49-F238E27FC236}">
                <a16:creationId xmlns:a16="http://schemas.microsoft.com/office/drawing/2014/main" id="{796E6D28-4D7A-EF17-C6E6-A5AF0EC350B4}"/>
              </a:ext>
            </a:extLst>
          </p:cNvPr>
          <p:cNvSpPr txBox="1"/>
          <p:nvPr/>
        </p:nvSpPr>
        <p:spPr>
          <a:xfrm>
            <a:off x="4370157" y="4393207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561" name="CuadroTexto 560">
            <a:extLst>
              <a:ext uri="{FF2B5EF4-FFF2-40B4-BE49-F238E27FC236}">
                <a16:creationId xmlns:a16="http://schemas.microsoft.com/office/drawing/2014/main" id="{81E4BE2F-B102-9427-307B-5D3E4FD54E5D}"/>
              </a:ext>
            </a:extLst>
          </p:cNvPr>
          <p:cNvSpPr txBox="1"/>
          <p:nvPr/>
        </p:nvSpPr>
        <p:spPr>
          <a:xfrm>
            <a:off x="4370157" y="4393207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562" name="CuadroTexto 561">
            <a:extLst>
              <a:ext uri="{FF2B5EF4-FFF2-40B4-BE49-F238E27FC236}">
                <a16:creationId xmlns:a16="http://schemas.microsoft.com/office/drawing/2014/main" id="{D8D3CB79-CB7C-CAF5-9B98-0EF0EC14D036}"/>
              </a:ext>
            </a:extLst>
          </p:cNvPr>
          <p:cNvSpPr txBox="1"/>
          <p:nvPr/>
        </p:nvSpPr>
        <p:spPr>
          <a:xfrm>
            <a:off x="4500273" y="4562484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563" name="Imagen 562">
            <a:extLst>
              <a:ext uri="{FF2B5EF4-FFF2-40B4-BE49-F238E27FC236}">
                <a16:creationId xmlns:a16="http://schemas.microsoft.com/office/drawing/2014/main" id="{FE3E9FB7-7A27-EB9B-9900-E55C5B56BFB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975" y="4796574"/>
            <a:ext cx="1800000" cy="360000"/>
          </a:xfrm>
          <a:prstGeom prst="rect">
            <a:avLst/>
          </a:prstGeom>
        </p:spPr>
      </p:pic>
      <p:sp>
        <p:nvSpPr>
          <p:cNvPr id="564" name="CuadroTexto 563">
            <a:extLst>
              <a:ext uri="{FF2B5EF4-FFF2-40B4-BE49-F238E27FC236}">
                <a16:creationId xmlns:a16="http://schemas.microsoft.com/office/drawing/2014/main" id="{43D00666-6A4A-11AC-5AE6-B2F2C5A0CBD9}"/>
              </a:ext>
            </a:extLst>
          </p:cNvPr>
          <p:cNvSpPr txBox="1"/>
          <p:nvPr/>
        </p:nvSpPr>
        <p:spPr>
          <a:xfrm>
            <a:off x="754175" y="4765989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565" name="CuadroTexto 564">
            <a:extLst>
              <a:ext uri="{FF2B5EF4-FFF2-40B4-BE49-F238E27FC236}">
                <a16:creationId xmlns:a16="http://schemas.microsoft.com/office/drawing/2014/main" id="{4ED028C8-28F3-91ED-3441-BEE84B68444E}"/>
              </a:ext>
            </a:extLst>
          </p:cNvPr>
          <p:cNvSpPr txBox="1"/>
          <p:nvPr/>
        </p:nvSpPr>
        <p:spPr>
          <a:xfrm>
            <a:off x="754175" y="4765989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566" name="CuadroTexto 565">
            <a:extLst>
              <a:ext uri="{FF2B5EF4-FFF2-40B4-BE49-F238E27FC236}">
                <a16:creationId xmlns:a16="http://schemas.microsoft.com/office/drawing/2014/main" id="{865807CD-2AEE-B56C-2233-99AAB868BB2E}"/>
              </a:ext>
            </a:extLst>
          </p:cNvPr>
          <p:cNvSpPr txBox="1"/>
          <p:nvPr/>
        </p:nvSpPr>
        <p:spPr>
          <a:xfrm>
            <a:off x="884291" y="4935266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567" name="Imagen 566">
            <a:extLst>
              <a:ext uri="{FF2B5EF4-FFF2-40B4-BE49-F238E27FC236}">
                <a16:creationId xmlns:a16="http://schemas.microsoft.com/office/drawing/2014/main" id="{68D2EA8B-1103-5533-E2FF-E75A85DE910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5966" y="4796574"/>
            <a:ext cx="1800000" cy="360000"/>
          </a:xfrm>
          <a:prstGeom prst="rect">
            <a:avLst/>
          </a:prstGeom>
        </p:spPr>
      </p:pic>
      <p:sp>
        <p:nvSpPr>
          <p:cNvPr id="568" name="CuadroTexto 567">
            <a:extLst>
              <a:ext uri="{FF2B5EF4-FFF2-40B4-BE49-F238E27FC236}">
                <a16:creationId xmlns:a16="http://schemas.microsoft.com/office/drawing/2014/main" id="{5DBB2838-C0E4-318A-5B75-ED9ECB7C7342}"/>
              </a:ext>
            </a:extLst>
          </p:cNvPr>
          <p:cNvSpPr txBox="1"/>
          <p:nvPr/>
        </p:nvSpPr>
        <p:spPr>
          <a:xfrm>
            <a:off x="2562166" y="4765989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569" name="CuadroTexto 568">
            <a:extLst>
              <a:ext uri="{FF2B5EF4-FFF2-40B4-BE49-F238E27FC236}">
                <a16:creationId xmlns:a16="http://schemas.microsoft.com/office/drawing/2014/main" id="{1D04969E-F060-57DF-D9F1-1A61755AB9C9}"/>
              </a:ext>
            </a:extLst>
          </p:cNvPr>
          <p:cNvSpPr txBox="1"/>
          <p:nvPr/>
        </p:nvSpPr>
        <p:spPr>
          <a:xfrm>
            <a:off x="2562166" y="4765989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570" name="CuadroTexto 569">
            <a:extLst>
              <a:ext uri="{FF2B5EF4-FFF2-40B4-BE49-F238E27FC236}">
                <a16:creationId xmlns:a16="http://schemas.microsoft.com/office/drawing/2014/main" id="{5CD34A12-36BB-3DB5-36D6-F512B2C5C2C3}"/>
              </a:ext>
            </a:extLst>
          </p:cNvPr>
          <p:cNvSpPr txBox="1"/>
          <p:nvPr/>
        </p:nvSpPr>
        <p:spPr>
          <a:xfrm>
            <a:off x="2692282" y="4935266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571" name="Imagen 570">
            <a:extLst>
              <a:ext uri="{FF2B5EF4-FFF2-40B4-BE49-F238E27FC236}">
                <a16:creationId xmlns:a16="http://schemas.microsoft.com/office/drawing/2014/main" id="{5B5E24CF-7346-F32A-30DA-92DC11860AB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957" y="4796574"/>
            <a:ext cx="1800000" cy="360000"/>
          </a:xfrm>
          <a:prstGeom prst="rect">
            <a:avLst/>
          </a:prstGeom>
        </p:spPr>
      </p:pic>
      <p:sp>
        <p:nvSpPr>
          <p:cNvPr id="572" name="CuadroTexto 571">
            <a:extLst>
              <a:ext uri="{FF2B5EF4-FFF2-40B4-BE49-F238E27FC236}">
                <a16:creationId xmlns:a16="http://schemas.microsoft.com/office/drawing/2014/main" id="{95C45BCB-0F1F-349A-4B46-8309F946CBB3}"/>
              </a:ext>
            </a:extLst>
          </p:cNvPr>
          <p:cNvSpPr txBox="1"/>
          <p:nvPr/>
        </p:nvSpPr>
        <p:spPr>
          <a:xfrm>
            <a:off x="4370157" y="4765989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573" name="CuadroTexto 572">
            <a:extLst>
              <a:ext uri="{FF2B5EF4-FFF2-40B4-BE49-F238E27FC236}">
                <a16:creationId xmlns:a16="http://schemas.microsoft.com/office/drawing/2014/main" id="{EAC648F6-BA68-2F07-7CFC-C8827B0F4080}"/>
              </a:ext>
            </a:extLst>
          </p:cNvPr>
          <p:cNvSpPr txBox="1"/>
          <p:nvPr/>
        </p:nvSpPr>
        <p:spPr>
          <a:xfrm>
            <a:off x="4370157" y="4765989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574" name="CuadroTexto 573">
            <a:extLst>
              <a:ext uri="{FF2B5EF4-FFF2-40B4-BE49-F238E27FC236}">
                <a16:creationId xmlns:a16="http://schemas.microsoft.com/office/drawing/2014/main" id="{F6883478-33FF-B019-2437-4A8F17E0BE87}"/>
              </a:ext>
            </a:extLst>
          </p:cNvPr>
          <p:cNvSpPr txBox="1"/>
          <p:nvPr/>
        </p:nvSpPr>
        <p:spPr>
          <a:xfrm>
            <a:off x="4500273" y="4935266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575" name="Imagen 574">
            <a:extLst>
              <a:ext uri="{FF2B5EF4-FFF2-40B4-BE49-F238E27FC236}">
                <a16:creationId xmlns:a16="http://schemas.microsoft.com/office/drawing/2014/main" id="{05B2C51A-32BB-FE79-D65C-E63EBD75EF4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975" y="5168109"/>
            <a:ext cx="1800000" cy="360000"/>
          </a:xfrm>
          <a:prstGeom prst="rect">
            <a:avLst/>
          </a:prstGeom>
        </p:spPr>
      </p:pic>
      <p:sp>
        <p:nvSpPr>
          <p:cNvPr id="576" name="CuadroTexto 575">
            <a:extLst>
              <a:ext uri="{FF2B5EF4-FFF2-40B4-BE49-F238E27FC236}">
                <a16:creationId xmlns:a16="http://schemas.microsoft.com/office/drawing/2014/main" id="{AEEBC941-FFEB-37D0-AA5B-ABBD5530CCC8}"/>
              </a:ext>
            </a:extLst>
          </p:cNvPr>
          <p:cNvSpPr txBox="1"/>
          <p:nvPr/>
        </p:nvSpPr>
        <p:spPr>
          <a:xfrm>
            <a:off x="754175" y="5137524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577" name="CuadroTexto 576">
            <a:extLst>
              <a:ext uri="{FF2B5EF4-FFF2-40B4-BE49-F238E27FC236}">
                <a16:creationId xmlns:a16="http://schemas.microsoft.com/office/drawing/2014/main" id="{B6EE8E4C-3EF8-6733-E6D7-F231E87A9516}"/>
              </a:ext>
            </a:extLst>
          </p:cNvPr>
          <p:cNvSpPr txBox="1"/>
          <p:nvPr/>
        </p:nvSpPr>
        <p:spPr>
          <a:xfrm>
            <a:off x="754175" y="5137524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578" name="CuadroTexto 577">
            <a:extLst>
              <a:ext uri="{FF2B5EF4-FFF2-40B4-BE49-F238E27FC236}">
                <a16:creationId xmlns:a16="http://schemas.microsoft.com/office/drawing/2014/main" id="{DE645C2B-3A3B-F014-FA0F-24F638CD81C9}"/>
              </a:ext>
            </a:extLst>
          </p:cNvPr>
          <p:cNvSpPr txBox="1"/>
          <p:nvPr/>
        </p:nvSpPr>
        <p:spPr>
          <a:xfrm>
            <a:off x="884291" y="5306801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579" name="Imagen 578">
            <a:extLst>
              <a:ext uri="{FF2B5EF4-FFF2-40B4-BE49-F238E27FC236}">
                <a16:creationId xmlns:a16="http://schemas.microsoft.com/office/drawing/2014/main" id="{0545805E-A40E-B59F-58C7-ABF23AECA96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5966" y="5168109"/>
            <a:ext cx="1800000" cy="360000"/>
          </a:xfrm>
          <a:prstGeom prst="rect">
            <a:avLst/>
          </a:prstGeom>
        </p:spPr>
      </p:pic>
      <p:sp>
        <p:nvSpPr>
          <p:cNvPr id="580" name="CuadroTexto 579">
            <a:extLst>
              <a:ext uri="{FF2B5EF4-FFF2-40B4-BE49-F238E27FC236}">
                <a16:creationId xmlns:a16="http://schemas.microsoft.com/office/drawing/2014/main" id="{AF8934CE-A233-56D5-F535-C28DBF291B37}"/>
              </a:ext>
            </a:extLst>
          </p:cNvPr>
          <p:cNvSpPr txBox="1"/>
          <p:nvPr/>
        </p:nvSpPr>
        <p:spPr>
          <a:xfrm>
            <a:off x="2562166" y="5137524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581" name="CuadroTexto 580">
            <a:extLst>
              <a:ext uri="{FF2B5EF4-FFF2-40B4-BE49-F238E27FC236}">
                <a16:creationId xmlns:a16="http://schemas.microsoft.com/office/drawing/2014/main" id="{7A85EB07-F431-C86B-EB97-D929EBC1352E}"/>
              </a:ext>
            </a:extLst>
          </p:cNvPr>
          <p:cNvSpPr txBox="1"/>
          <p:nvPr/>
        </p:nvSpPr>
        <p:spPr>
          <a:xfrm>
            <a:off x="2562166" y="5137524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582" name="CuadroTexto 581">
            <a:extLst>
              <a:ext uri="{FF2B5EF4-FFF2-40B4-BE49-F238E27FC236}">
                <a16:creationId xmlns:a16="http://schemas.microsoft.com/office/drawing/2014/main" id="{4345D394-C70C-9104-79AC-0012EB595540}"/>
              </a:ext>
            </a:extLst>
          </p:cNvPr>
          <p:cNvSpPr txBox="1"/>
          <p:nvPr/>
        </p:nvSpPr>
        <p:spPr>
          <a:xfrm>
            <a:off x="2692282" y="5306801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583" name="Imagen 582">
            <a:extLst>
              <a:ext uri="{FF2B5EF4-FFF2-40B4-BE49-F238E27FC236}">
                <a16:creationId xmlns:a16="http://schemas.microsoft.com/office/drawing/2014/main" id="{06FDE42A-8CCB-4B01-A1EE-187CBAF1A64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957" y="5168109"/>
            <a:ext cx="1800000" cy="360000"/>
          </a:xfrm>
          <a:prstGeom prst="rect">
            <a:avLst/>
          </a:prstGeom>
        </p:spPr>
      </p:pic>
      <p:sp>
        <p:nvSpPr>
          <p:cNvPr id="584" name="CuadroTexto 583">
            <a:extLst>
              <a:ext uri="{FF2B5EF4-FFF2-40B4-BE49-F238E27FC236}">
                <a16:creationId xmlns:a16="http://schemas.microsoft.com/office/drawing/2014/main" id="{3B2B8519-CF29-B1F1-A020-BA5484BF6206}"/>
              </a:ext>
            </a:extLst>
          </p:cNvPr>
          <p:cNvSpPr txBox="1"/>
          <p:nvPr/>
        </p:nvSpPr>
        <p:spPr>
          <a:xfrm>
            <a:off x="4370157" y="5137524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585" name="CuadroTexto 584">
            <a:extLst>
              <a:ext uri="{FF2B5EF4-FFF2-40B4-BE49-F238E27FC236}">
                <a16:creationId xmlns:a16="http://schemas.microsoft.com/office/drawing/2014/main" id="{DCE02482-5E3C-249B-B317-C9D0471B545E}"/>
              </a:ext>
            </a:extLst>
          </p:cNvPr>
          <p:cNvSpPr txBox="1"/>
          <p:nvPr/>
        </p:nvSpPr>
        <p:spPr>
          <a:xfrm>
            <a:off x="4370157" y="5137524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586" name="CuadroTexto 585">
            <a:extLst>
              <a:ext uri="{FF2B5EF4-FFF2-40B4-BE49-F238E27FC236}">
                <a16:creationId xmlns:a16="http://schemas.microsoft.com/office/drawing/2014/main" id="{DB07D903-38FD-FC7E-C1D1-9B904EE141CA}"/>
              </a:ext>
            </a:extLst>
          </p:cNvPr>
          <p:cNvSpPr txBox="1"/>
          <p:nvPr/>
        </p:nvSpPr>
        <p:spPr>
          <a:xfrm>
            <a:off x="4500273" y="5306801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587" name="Imagen 586">
            <a:extLst>
              <a:ext uri="{FF2B5EF4-FFF2-40B4-BE49-F238E27FC236}">
                <a16:creationId xmlns:a16="http://schemas.microsoft.com/office/drawing/2014/main" id="{D59DF2C7-9515-B640-9FFA-3601F6C4B0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975" y="5547241"/>
            <a:ext cx="1800000" cy="360000"/>
          </a:xfrm>
          <a:prstGeom prst="rect">
            <a:avLst/>
          </a:prstGeom>
        </p:spPr>
      </p:pic>
      <p:sp>
        <p:nvSpPr>
          <p:cNvPr id="588" name="CuadroTexto 587">
            <a:extLst>
              <a:ext uri="{FF2B5EF4-FFF2-40B4-BE49-F238E27FC236}">
                <a16:creationId xmlns:a16="http://schemas.microsoft.com/office/drawing/2014/main" id="{9ED1E810-EF11-F9A4-22F8-7C7D3F05428E}"/>
              </a:ext>
            </a:extLst>
          </p:cNvPr>
          <p:cNvSpPr txBox="1"/>
          <p:nvPr/>
        </p:nvSpPr>
        <p:spPr>
          <a:xfrm>
            <a:off x="754175" y="5516656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589" name="CuadroTexto 588">
            <a:extLst>
              <a:ext uri="{FF2B5EF4-FFF2-40B4-BE49-F238E27FC236}">
                <a16:creationId xmlns:a16="http://schemas.microsoft.com/office/drawing/2014/main" id="{E19EB809-0D8D-633C-AC35-97550F7B8993}"/>
              </a:ext>
            </a:extLst>
          </p:cNvPr>
          <p:cNvSpPr txBox="1"/>
          <p:nvPr/>
        </p:nvSpPr>
        <p:spPr>
          <a:xfrm>
            <a:off x="754175" y="5516656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590" name="CuadroTexto 589">
            <a:extLst>
              <a:ext uri="{FF2B5EF4-FFF2-40B4-BE49-F238E27FC236}">
                <a16:creationId xmlns:a16="http://schemas.microsoft.com/office/drawing/2014/main" id="{5F2ECD4C-372C-4F99-C0B3-26A58353CE6A}"/>
              </a:ext>
            </a:extLst>
          </p:cNvPr>
          <p:cNvSpPr txBox="1"/>
          <p:nvPr/>
        </p:nvSpPr>
        <p:spPr>
          <a:xfrm>
            <a:off x="884291" y="5685933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591" name="Imagen 590">
            <a:extLst>
              <a:ext uri="{FF2B5EF4-FFF2-40B4-BE49-F238E27FC236}">
                <a16:creationId xmlns:a16="http://schemas.microsoft.com/office/drawing/2014/main" id="{F96D9E10-1546-ADE2-2170-582C707E777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5966" y="5547241"/>
            <a:ext cx="1800000" cy="360000"/>
          </a:xfrm>
          <a:prstGeom prst="rect">
            <a:avLst/>
          </a:prstGeom>
        </p:spPr>
      </p:pic>
      <p:sp>
        <p:nvSpPr>
          <p:cNvPr id="592" name="CuadroTexto 591">
            <a:extLst>
              <a:ext uri="{FF2B5EF4-FFF2-40B4-BE49-F238E27FC236}">
                <a16:creationId xmlns:a16="http://schemas.microsoft.com/office/drawing/2014/main" id="{F327C4E6-DE4D-69AD-809B-8CC096128AED}"/>
              </a:ext>
            </a:extLst>
          </p:cNvPr>
          <p:cNvSpPr txBox="1"/>
          <p:nvPr/>
        </p:nvSpPr>
        <p:spPr>
          <a:xfrm>
            <a:off x="2562166" y="5516656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593" name="CuadroTexto 592">
            <a:extLst>
              <a:ext uri="{FF2B5EF4-FFF2-40B4-BE49-F238E27FC236}">
                <a16:creationId xmlns:a16="http://schemas.microsoft.com/office/drawing/2014/main" id="{41F648B5-032A-490E-7585-D5F6F1896D8C}"/>
              </a:ext>
            </a:extLst>
          </p:cNvPr>
          <p:cNvSpPr txBox="1"/>
          <p:nvPr/>
        </p:nvSpPr>
        <p:spPr>
          <a:xfrm>
            <a:off x="2562166" y="5516656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594" name="CuadroTexto 593">
            <a:extLst>
              <a:ext uri="{FF2B5EF4-FFF2-40B4-BE49-F238E27FC236}">
                <a16:creationId xmlns:a16="http://schemas.microsoft.com/office/drawing/2014/main" id="{5FE9BED3-17ED-E102-BF5A-1D02A4B3F9F0}"/>
              </a:ext>
            </a:extLst>
          </p:cNvPr>
          <p:cNvSpPr txBox="1"/>
          <p:nvPr/>
        </p:nvSpPr>
        <p:spPr>
          <a:xfrm>
            <a:off x="2692282" y="5685933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595" name="Imagen 594">
            <a:extLst>
              <a:ext uri="{FF2B5EF4-FFF2-40B4-BE49-F238E27FC236}">
                <a16:creationId xmlns:a16="http://schemas.microsoft.com/office/drawing/2014/main" id="{6DA54B59-8213-405F-BD65-E229F387983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957" y="5547241"/>
            <a:ext cx="1800000" cy="360000"/>
          </a:xfrm>
          <a:prstGeom prst="rect">
            <a:avLst/>
          </a:prstGeom>
        </p:spPr>
      </p:pic>
      <p:sp>
        <p:nvSpPr>
          <p:cNvPr id="596" name="CuadroTexto 595">
            <a:extLst>
              <a:ext uri="{FF2B5EF4-FFF2-40B4-BE49-F238E27FC236}">
                <a16:creationId xmlns:a16="http://schemas.microsoft.com/office/drawing/2014/main" id="{62E1B9BC-EB76-303F-9F88-0F783EAA2228}"/>
              </a:ext>
            </a:extLst>
          </p:cNvPr>
          <p:cNvSpPr txBox="1"/>
          <p:nvPr/>
        </p:nvSpPr>
        <p:spPr>
          <a:xfrm>
            <a:off x="4370157" y="5516656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597" name="CuadroTexto 596">
            <a:extLst>
              <a:ext uri="{FF2B5EF4-FFF2-40B4-BE49-F238E27FC236}">
                <a16:creationId xmlns:a16="http://schemas.microsoft.com/office/drawing/2014/main" id="{BA2C7006-4590-CBBD-4A94-4E366FF7EF55}"/>
              </a:ext>
            </a:extLst>
          </p:cNvPr>
          <p:cNvSpPr txBox="1"/>
          <p:nvPr/>
        </p:nvSpPr>
        <p:spPr>
          <a:xfrm>
            <a:off x="4370157" y="5516656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598" name="CuadroTexto 597">
            <a:extLst>
              <a:ext uri="{FF2B5EF4-FFF2-40B4-BE49-F238E27FC236}">
                <a16:creationId xmlns:a16="http://schemas.microsoft.com/office/drawing/2014/main" id="{F461B7FF-E3A2-2323-C058-03F4C2183344}"/>
              </a:ext>
            </a:extLst>
          </p:cNvPr>
          <p:cNvSpPr txBox="1"/>
          <p:nvPr/>
        </p:nvSpPr>
        <p:spPr>
          <a:xfrm>
            <a:off x="4500273" y="5685933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599" name="Imagen 598">
            <a:extLst>
              <a:ext uri="{FF2B5EF4-FFF2-40B4-BE49-F238E27FC236}">
                <a16:creationId xmlns:a16="http://schemas.microsoft.com/office/drawing/2014/main" id="{D4C95DFA-7859-13C0-7EE8-5B2C427B052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975" y="5918776"/>
            <a:ext cx="1800000" cy="360000"/>
          </a:xfrm>
          <a:prstGeom prst="rect">
            <a:avLst/>
          </a:prstGeom>
        </p:spPr>
      </p:pic>
      <p:sp>
        <p:nvSpPr>
          <p:cNvPr id="600" name="CuadroTexto 599">
            <a:extLst>
              <a:ext uri="{FF2B5EF4-FFF2-40B4-BE49-F238E27FC236}">
                <a16:creationId xmlns:a16="http://schemas.microsoft.com/office/drawing/2014/main" id="{A1540A96-2DCC-3CCD-AC05-26382284210D}"/>
              </a:ext>
            </a:extLst>
          </p:cNvPr>
          <p:cNvSpPr txBox="1"/>
          <p:nvPr/>
        </p:nvSpPr>
        <p:spPr>
          <a:xfrm>
            <a:off x="754175" y="5888191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601" name="CuadroTexto 600">
            <a:extLst>
              <a:ext uri="{FF2B5EF4-FFF2-40B4-BE49-F238E27FC236}">
                <a16:creationId xmlns:a16="http://schemas.microsoft.com/office/drawing/2014/main" id="{B8C83C32-6D4E-2D0B-90DC-00D6BBF53E0C}"/>
              </a:ext>
            </a:extLst>
          </p:cNvPr>
          <p:cNvSpPr txBox="1"/>
          <p:nvPr/>
        </p:nvSpPr>
        <p:spPr>
          <a:xfrm>
            <a:off x="754175" y="5888191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602" name="CuadroTexto 601">
            <a:extLst>
              <a:ext uri="{FF2B5EF4-FFF2-40B4-BE49-F238E27FC236}">
                <a16:creationId xmlns:a16="http://schemas.microsoft.com/office/drawing/2014/main" id="{6209301E-5CE3-B043-20EF-0686BB693CC7}"/>
              </a:ext>
            </a:extLst>
          </p:cNvPr>
          <p:cNvSpPr txBox="1"/>
          <p:nvPr/>
        </p:nvSpPr>
        <p:spPr>
          <a:xfrm>
            <a:off x="884291" y="6057468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603" name="Imagen 602">
            <a:extLst>
              <a:ext uri="{FF2B5EF4-FFF2-40B4-BE49-F238E27FC236}">
                <a16:creationId xmlns:a16="http://schemas.microsoft.com/office/drawing/2014/main" id="{676ED6C1-BAAE-2D39-FBAC-50A6887F772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5966" y="5918776"/>
            <a:ext cx="1800000" cy="360000"/>
          </a:xfrm>
          <a:prstGeom prst="rect">
            <a:avLst/>
          </a:prstGeom>
        </p:spPr>
      </p:pic>
      <p:sp>
        <p:nvSpPr>
          <p:cNvPr id="604" name="CuadroTexto 603">
            <a:extLst>
              <a:ext uri="{FF2B5EF4-FFF2-40B4-BE49-F238E27FC236}">
                <a16:creationId xmlns:a16="http://schemas.microsoft.com/office/drawing/2014/main" id="{6117BFFC-E0A8-D638-F9B0-532FB0272C1A}"/>
              </a:ext>
            </a:extLst>
          </p:cNvPr>
          <p:cNvSpPr txBox="1"/>
          <p:nvPr/>
        </p:nvSpPr>
        <p:spPr>
          <a:xfrm>
            <a:off x="2562166" y="5888191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605" name="CuadroTexto 604">
            <a:extLst>
              <a:ext uri="{FF2B5EF4-FFF2-40B4-BE49-F238E27FC236}">
                <a16:creationId xmlns:a16="http://schemas.microsoft.com/office/drawing/2014/main" id="{77AECA33-A507-BAD1-CA8D-EB6794A3927A}"/>
              </a:ext>
            </a:extLst>
          </p:cNvPr>
          <p:cNvSpPr txBox="1"/>
          <p:nvPr/>
        </p:nvSpPr>
        <p:spPr>
          <a:xfrm>
            <a:off x="2562166" y="5888191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606" name="CuadroTexto 605">
            <a:extLst>
              <a:ext uri="{FF2B5EF4-FFF2-40B4-BE49-F238E27FC236}">
                <a16:creationId xmlns:a16="http://schemas.microsoft.com/office/drawing/2014/main" id="{C124DF01-725B-7819-55D7-715F1D25552C}"/>
              </a:ext>
            </a:extLst>
          </p:cNvPr>
          <p:cNvSpPr txBox="1"/>
          <p:nvPr/>
        </p:nvSpPr>
        <p:spPr>
          <a:xfrm>
            <a:off x="2692282" y="6057468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607" name="Imagen 606">
            <a:extLst>
              <a:ext uri="{FF2B5EF4-FFF2-40B4-BE49-F238E27FC236}">
                <a16:creationId xmlns:a16="http://schemas.microsoft.com/office/drawing/2014/main" id="{5CBE7309-F843-8B73-1EA6-0D5DB91AA9C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957" y="5918776"/>
            <a:ext cx="1800000" cy="360000"/>
          </a:xfrm>
          <a:prstGeom prst="rect">
            <a:avLst/>
          </a:prstGeom>
        </p:spPr>
      </p:pic>
      <p:sp>
        <p:nvSpPr>
          <p:cNvPr id="608" name="CuadroTexto 607">
            <a:extLst>
              <a:ext uri="{FF2B5EF4-FFF2-40B4-BE49-F238E27FC236}">
                <a16:creationId xmlns:a16="http://schemas.microsoft.com/office/drawing/2014/main" id="{ADDD1C4F-4E4E-0221-A6F6-B73192305C3B}"/>
              </a:ext>
            </a:extLst>
          </p:cNvPr>
          <p:cNvSpPr txBox="1"/>
          <p:nvPr/>
        </p:nvSpPr>
        <p:spPr>
          <a:xfrm>
            <a:off x="4370157" y="5888191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609" name="CuadroTexto 608">
            <a:extLst>
              <a:ext uri="{FF2B5EF4-FFF2-40B4-BE49-F238E27FC236}">
                <a16:creationId xmlns:a16="http://schemas.microsoft.com/office/drawing/2014/main" id="{2EDB4517-8041-617F-066F-15D9DC50261D}"/>
              </a:ext>
            </a:extLst>
          </p:cNvPr>
          <p:cNvSpPr txBox="1"/>
          <p:nvPr/>
        </p:nvSpPr>
        <p:spPr>
          <a:xfrm>
            <a:off x="4370157" y="5888191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610" name="CuadroTexto 609">
            <a:extLst>
              <a:ext uri="{FF2B5EF4-FFF2-40B4-BE49-F238E27FC236}">
                <a16:creationId xmlns:a16="http://schemas.microsoft.com/office/drawing/2014/main" id="{EDC3BD08-A48E-AD89-39A4-697C4252855A}"/>
              </a:ext>
            </a:extLst>
          </p:cNvPr>
          <p:cNvSpPr txBox="1"/>
          <p:nvPr/>
        </p:nvSpPr>
        <p:spPr>
          <a:xfrm>
            <a:off x="4500273" y="6057468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611" name="Imagen 610">
            <a:extLst>
              <a:ext uri="{FF2B5EF4-FFF2-40B4-BE49-F238E27FC236}">
                <a16:creationId xmlns:a16="http://schemas.microsoft.com/office/drawing/2014/main" id="{434FA45D-C2D1-7713-07A2-188FF22C0B3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975" y="6282796"/>
            <a:ext cx="1800000" cy="360000"/>
          </a:xfrm>
          <a:prstGeom prst="rect">
            <a:avLst/>
          </a:prstGeom>
        </p:spPr>
      </p:pic>
      <p:sp>
        <p:nvSpPr>
          <p:cNvPr id="612" name="CuadroTexto 611">
            <a:extLst>
              <a:ext uri="{FF2B5EF4-FFF2-40B4-BE49-F238E27FC236}">
                <a16:creationId xmlns:a16="http://schemas.microsoft.com/office/drawing/2014/main" id="{FAE9EBA5-9BAF-F6B2-12E8-D7CD46977412}"/>
              </a:ext>
            </a:extLst>
          </p:cNvPr>
          <p:cNvSpPr txBox="1"/>
          <p:nvPr/>
        </p:nvSpPr>
        <p:spPr>
          <a:xfrm>
            <a:off x="754175" y="6252211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613" name="CuadroTexto 612">
            <a:extLst>
              <a:ext uri="{FF2B5EF4-FFF2-40B4-BE49-F238E27FC236}">
                <a16:creationId xmlns:a16="http://schemas.microsoft.com/office/drawing/2014/main" id="{6A5A4CA4-FE47-4FDE-08A5-B8F2B323EB1A}"/>
              </a:ext>
            </a:extLst>
          </p:cNvPr>
          <p:cNvSpPr txBox="1"/>
          <p:nvPr/>
        </p:nvSpPr>
        <p:spPr>
          <a:xfrm>
            <a:off x="754175" y="6252211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614" name="CuadroTexto 613">
            <a:extLst>
              <a:ext uri="{FF2B5EF4-FFF2-40B4-BE49-F238E27FC236}">
                <a16:creationId xmlns:a16="http://schemas.microsoft.com/office/drawing/2014/main" id="{37A261EE-5261-0BA1-7663-E13CC2072F48}"/>
              </a:ext>
            </a:extLst>
          </p:cNvPr>
          <p:cNvSpPr txBox="1"/>
          <p:nvPr/>
        </p:nvSpPr>
        <p:spPr>
          <a:xfrm>
            <a:off x="884291" y="6421488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615" name="Imagen 614">
            <a:extLst>
              <a:ext uri="{FF2B5EF4-FFF2-40B4-BE49-F238E27FC236}">
                <a16:creationId xmlns:a16="http://schemas.microsoft.com/office/drawing/2014/main" id="{3B9BD947-F748-7B23-F117-4EC0E1DA4BA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5966" y="6282796"/>
            <a:ext cx="1800000" cy="360000"/>
          </a:xfrm>
          <a:prstGeom prst="rect">
            <a:avLst/>
          </a:prstGeom>
        </p:spPr>
      </p:pic>
      <p:sp>
        <p:nvSpPr>
          <p:cNvPr id="616" name="CuadroTexto 615">
            <a:extLst>
              <a:ext uri="{FF2B5EF4-FFF2-40B4-BE49-F238E27FC236}">
                <a16:creationId xmlns:a16="http://schemas.microsoft.com/office/drawing/2014/main" id="{A59E182E-88BF-6DD1-F8AE-0B466BDDBBA3}"/>
              </a:ext>
            </a:extLst>
          </p:cNvPr>
          <p:cNvSpPr txBox="1"/>
          <p:nvPr/>
        </p:nvSpPr>
        <p:spPr>
          <a:xfrm>
            <a:off x="2562166" y="6252211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617" name="CuadroTexto 616">
            <a:extLst>
              <a:ext uri="{FF2B5EF4-FFF2-40B4-BE49-F238E27FC236}">
                <a16:creationId xmlns:a16="http://schemas.microsoft.com/office/drawing/2014/main" id="{C2BAAAED-5209-E363-C823-EE2E9713B409}"/>
              </a:ext>
            </a:extLst>
          </p:cNvPr>
          <p:cNvSpPr txBox="1"/>
          <p:nvPr/>
        </p:nvSpPr>
        <p:spPr>
          <a:xfrm>
            <a:off x="2562166" y="6252211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618" name="CuadroTexto 617">
            <a:extLst>
              <a:ext uri="{FF2B5EF4-FFF2-40B4-BE49-F238E27FC236}">
                <a16:creationId xmlns:a16="http://schemas.microsoft.com/office/drawing/2014/main" id="{B640E648-BB1A-8A87-E51E-91F052C5FC57}"/>
              </a:ext>
            </a:extLst>
          </p:cNvPr>
          <p:cNvSpPr txBox="1"/>
          <p:nvPr/>
        </p:nvSpPr>
        <p:spPr>
          <a:xfrm>
            <a:off x="2692282" y="6421488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619" name="Imagen 618">
            <a:extLst>
              <a:ext uri="{FF2B5EF4-FFF2-40B4-BE49-F238E27FC236}">
                <a16:creationId xmlns:a16="http://schemas.microsoft.com/office/drawing/2014/main" id="{82225233-8617-F3AF-8CFB-0DC43E7738F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957" y="6282796"/>
            <a:ext cx="1800000" cy="360000"/>
          </a:xfrm>
          <a:prstGeom prst="rect">
            <a:avLst/>
          </a:prstGeom>
        </p:spPr>
      </p:pic>
      <p:sp>
        <p:nvSpPr>
          <p:cNvPr id="620" name="CuadroTexto 619">
            <a:extLst>
              <a:ext uri="{FF2B5EF4-FFF2-40B4-BE49-F238E27FC236}">
                <a16:creationId xmlns:a16="http://schemas.microsoft.com/office/drawing/2014/main" id="{E860FAF8-BC3D-D2D8-117C-A08777085DAE}"/>
              </a:ext>
            </a:extLst>
          </p:cNvPr>
          <p:cNvSpPr txBox="1"/>
          <p:nvPr/>
        </p:nvSpPr>
        <p:spPr>
          <a:xfrm>
            <a:off x="4370157" y="6252211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621" name="CuadroTexto 620">
            <a:extLst>
              <a:ext uri="{FF2B5EF4-FFF2-40B4-BE49-F238E27FC236}">
                <a16:creationId xmlns:a16="http://schemas.microsoft.com/office/drawing/2014/main" id="{D430BB93-78EB-81B4-9C2B-F5649B64C860}"/>
              </a:ext>
            </a:extLst>
          </p:cNvPr>
          <p:cNvSpPr txBox="1"/>
          <p:nvPr/>
        </p:nvSpPr>
        <p:spPr>
          <a:xfrm>
            <a:off x="4370157" y="6252211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622" name="CuadroTexto 621">
            <a:extLst>
              <a:ext uri="{FF2B5EF4-FFF2-40B4-BE49-F238E27FC236}">
                <a16:creationId xmlns:a16="http://schemas.microsoft.com/office/drawing/2014/main" id="{CD0C2A69-B15E-BEC8-B337-F709F98BBC94}"/>
              </a:ext>
            </a:extLst>
          </p:cNvPr>
          <p:cNvSpPr txBox="1"/>
          <p:nvPr/>
        </p:nvSpPr>
        <p:spPr>
          <a:xfrm>
            <a:off x="4500273" y="6421488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623" name="Imagen 622">
            <a:extLst>
              <a:ext uri="{FF2B5EF4-FFF2-40B4-BE49-F238E27FC236}">
                <a16:creationId xmlns:a16="http://schemas.microsoft.com/office/drawing/2014/main" id="{7A26F8F7-183C-3A5C-8341-6C54C486D36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975" y="6654331"/>
            <a:ext cx="1800000" cy="360000"/>
          </a:xfrm>
          <a:prstGeom prst="rect">
            <a:avLst/>
          </a:prstGeom>
        </p:spPr>
      </p:pic>
      <p:sp>
        <p:nvSpPr>
          <p:cNvPr id="624" name="CuadroTexto 623">
            <a:extLst>
              <a:ext uri="{FF2B5EF4-FFF2-40B4-BE49-F238E27FC236}">
                <a16:creationId xmlns:a16="http://schemas.microsoft.com/office/drawing/2014/main" id="{E59D7874-9F0C-14E0-E9F2-C6E6E7A27E8D}"/>
              </a:ext>
            </a:extLst>
          </p:cNvPr>
          <p:cNvSpPr txBox="1"/>
          <p:nvPr/>
        </p:nvSpPr>
        <p:spPr>
          <a:xfrm>
            <a:off x="754175" y="6623746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625" name="CuadroTexto 624">
            <a:extLst>
              <a:ext uri="{FF2B5EF4-FFF2-40B4-BE49-F238E27FC236}">
                <a16:creationId xmlns:a16="http://schemas.microsoft.com/office/drawing/2014/main" id="{C694D62D-8C77-A4E8-CF44-462E603EA013}"/>
              </a:ext>
            </a:extLst>
          </p:cNvPr>
          <p:cNvSpPr txBox="1"/>
          <p:nvPr/>
        </p:nvSpPr>
        <p:spPr>
          <a:xfrm>
            <a:off x="754175" y="6623746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626" name="CuadroTexto 625">
            <a:extLst>
              <a:ext uri="{FF2B5EF4-FFF2-40B4-BE49-F238E27FC236}">
                <a16:creationId xmlns:a16="http://schemas.microsoft.com/office/drawing/2014/main" id="{2101A02C-A51D-7182-B62F-9AF935BF4A4C}"/>
              </a:ext>
            </a:extLst>
          </p:cNvPr>
          <p:cNvSpPr txBox="1"/>
          <p:nvPr/>
        </p:nvSpPr>
        <p:spPr>
          <a:xfrm>
            <a:off x="884291" y="6793023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627" name="Imagen 626">
            <a:extLst>
              <a:ext uri="{FF2B5EF4-FFF2-40B4-BE49-F238E27FC236}">
                <a16:creationId xmlns:a16="http://schemas.microsoft.com/office/drawing/2014/main" id="{ECE5F6CE-3DF7-65BD-75CB-1EC46B97156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5966" y="6654331"/>
            <a:ext cx="1800000" cy="360000"/>
          </a:xfrm>
          <a:prstGeom prst="rect">
            <a:avLst/>
          </a:prstGeom>
        </p:spPr>
      </p:pic>
      <p:sp>
        <p:nvSpPr>
          <p:cNvPr id="628" name="CuadroTexto 627">
            <a:extLst>
              <a:ext uri="{FF2B5EF4-FFF2-40B4-BE49-F238E27FC236}">
                <a16:creationId xmlns:a16="http://schemas.microsoft.com/office/drawing/2014/main" id="{4865AB0A-F471-DFD6-8D21-B6043318771F}"/>
              </a:ext>
            </a:extLst>
          </p:cNvPr>
          <p:cNvSpPr txBox="1"/>
          <p:nvPr/>
        </p:nvSpPr>
        <p:spPr>
          <a:xfrm>
            <a:off x="2562166" y="6623746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629" name="CuadroTexto 628">
            <a:extLst>
              <a:ext uri="{FF2B5EF4-FFF2-40B4-BE49-F238E27FC236}">
                <a16:creationId xmlns:a16="http://schemas.microsoft.com/office/drawing/2014/main" id="{B4D6471D-5773-B7D5-A7D5-1146CC6A28C1}"/>
              </a:ext>
            </a:extLst>
          </p:cNvPr>
          <p:cNvSpPr txBox="1"/>
          <p:nvPr/>
        </p:nvSpPr>
        <p:spPr>
          <a:xfrm>
            <a:off x="2562166" y="6623746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630" name="CuadroTexto 629">
            <a:extLst>
              <a:ext uri="{FF2B5EF4-FFF2-40B4-BE49-F238E27FC236}">
                <a16:creationId xmlns:a16="http://schemas.microsoft.com/office/drawing/2014/main" id="{FBF6B883-FC2E-84BB-94E0-60AC93E1828D}"/>
              </a:ext>
            </a:extLst>
          </p:cNvPr>
          <p:cNvSpPr txBox="1"/>
          <p:nvPr/>
        </p:nvSpPr>
        <p:spPr>
          <a:xfrm>
            <a:off x="2692282" y="6793023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631" name="Imagen 630">
            <a:extLst>
              <a:ext uri="{FF2B5EF4-FFF2-40B4-BE49-F238E27FC236}">
                <a16:creationId xmlns:a16="http://schemas.microsoft.com/office/drawing/2014/main" id="{44EB7A29-D622-E4F5-1C40-175FE1298CE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957" y="6654331"/>
            <a:ext cx="1800000" cy="360000"/>
          </a:xfrm>
          <a:prstGeom prst="rect">
            <a:avLst/>
          </a:prstGeom>
        </p:spPr>
      </p:pic>
      <p:sp>
        <p:nvSpPr>
          <p:cNvPr id="632" name="CuadroTexto 631">
            <a:extLst>
              <a:ext uri="{FF2B5EF4-FFF2-40B4-BE49-F238E27FC236}">
                <a16:creationId xmlns:a16="http://schemas.microsoft.com/office/drawing/2014/main" id="{3789E3D0-63CA-1B34-902F-4BE013044C1C}"/>
              </a:ext>
            </a:extLst>
          </p:cNvPr>
          <p:cNvSpPr txBox="1"/>
          <p:nvPr/>
        </p:nvSpPr>
        <p:spPr>
          <a:xfrm>
            <a:off x="4370157" y="6623746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633" name="CuadroTexto 632">
            <a:extLst>
              <a:ext uri="{FF2B5EF4-FFF2-40B4-BE49-F238E27FC236}">
                <a16:creationId xmlns:a16="http://schemas.microsoft.com/office/drawing/2014/main" id="{9EDE8356-C018-78E0-A631-FEF2A2591904}"/>
              </a:ext>
            </a:extLst>
          </p:cNvPr>
          <p:cNvSpPr txBox="1"/>
          <p:nvPr/>
        </p:nvSpPr>
        <p:spPr>
          <a:xfrm>
            <a:off x="4370157" y="6623746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634" name="CuadroTexto 633">
            <a:extLst>
              <a:ext uri="{FF2B5EF4-FFF2-40B4-BE49-F238E27FC236}">
                <a16:creationId xmlns:a16="http://schemas.microsoft.com/office/drawing/2014/main" id="{67349029-BCEB-7A83-1F9B-F53C52BB6763}"/>
              </a:ext>
            </a:extLst>
          </p:cNvPr>
          <p:cNvSpPr txBox="1"/>
          <p:nvPr/>
        </p:nvSpPr>
        <p:spPr>
          <a:xfrm>
            <a:off x="4500273" y="6793023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635" name="Imagen 634">
            <a:extLst>
              <a:ext uri="{FF2B5EF4-FFF2-40B4-BE49-F238E27FC236}">
                <a16:creationId xmlns:a16="http://schemas.microsoft.com/office/drawing/2014/main" id="{64C0C34A-054A-7E08-EF27-0C9695FB741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975" y="7027113"/>
            <a:ext cx="1800000" cy="360000"/>
          </a:xfrm>
          <a:prstGeom prst="rect">
            <a:avLst/>
          </a:prstGeom>
        </p:spPr>
      </p:pic>
      <p:sp>
        <p:nvSpPr>
          <p:cNvPr id="636" name="CuadroTexto 635">
            <a:extLst>
              <a:ext uri="{FF2B5EF4-FFF2-40B4-BE49-F238E27FC236}">
                <a16:creationId xmlns:a16="http://schemas.microsoft.com/office/drawing/2014/main" id="{9B1EBDDA-1D68-0E80-B595-0288093BD599}"/>
              </a:ext>
            </a:extLst>
          </p:cNvPr>
          <p:cNvSpPr txBox="1"/>
          <p:nvPr/>
        </p:nvSpPr>
        <p:spPr>
          <a:xfrm>
            <a:off x="754175" y="6996528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637" name="CuadroTexto 636">
            <a:extLst>
              <a:ext uri="{FF2B5EF4-FFF2-40B4-BE49-F238E27FC236}">
                <a16:creationId xmlns:a16="http://schemas.microsoft.com/office/drawing/2014/main" id="{6038F867-D279-3A0E-090F-BDBE76CAFC38}"/>
              </a:ext>
            </a:extLst>
          </p:cNvPr>
          <p:cNvSpPr txBox="1"/>
          <p:nvPr/>
        </p:nvSpPr>
        <p:spPr>
          <a:xfrm>
            <a:off x="754175" y="6996528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638" name="CuadroTexto 637">
            <a:extLst>
              <a:ext uri="{FF2B5EF4-FFF2-40B4-BE49-F238E27FC236}">
                <a16:creationId xmlns:a16="http://schemas.microsoft.com/office/drawing/2014/main" id="{138A7E42-DAE3-453A-969C-F225B5FE700B}"/>
              </a:ext>
            </a:extLst>
          </p:cNvPr>
          <p:cNvSpPr txBox="1"/>
          <p:nvPr/>
        </p:nvSpPr>
        <p:spPr>
          <a:xfrm>
            <a:off x="884291" y="7165805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639" name="Imagen 638">
            <a:extLst>
              <a:ext uri="{FF2B5EF4-FFF2-40B4-BE49-F238E27FC236}">
                <a16:creationId xmlns:a16="http://schemas.microsoft.com/office/drawing/2014/main" id="{6521C247-9236-5978-F109-5B426363981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5966" y="7027113"/>
            <a:ext cx="1800000" cy="360000"/>
          </a:xfrm>
          <a:prstGeom prst="rect">
            <a:avLst/>
          </a:prstGeom>
        </p:spPr>
      </p:pic>
      <p:sp>
        <p:nvSpPr>
          <p:cNvPr id="640" name="CuadroTexto 639">
            <a:extLst>
              <a:ext uri="{FF2B5EF4-FFF2-40B4-BE49-F238E27FC236}">
                <a16:creationId xmlns:a16="http://schemas.microsoft.com/office/drawing/2014/main" id="{57DAEB1D-A4DC-2810-1A7A-BDE3DE73A911}"/>
              </a:ext>
            </a:extLst>
          </p:cNvPr>
          <p:cNvSpPr txBox="1"/>
          <p:nvPr/>
        </p:nvSpPr>
        <p:spPr>
          <a:xfrm>
            <a:off x="2562166" y="6996528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641" name="CuadroTexto 640">
            <a:extLst>
              <a:ext uri="{FF2B5EF4-FFF2-40B4-BE49-F238E27FC236}">
                <a16:creationId xmlns:a16="http://schemas.microsoft.com/office/drawing/2014/main" id="{4DDBBDA2-B4BC-FA71-F8CE-D712CF3679F0}"/>
              </a:ext>
            </a:extLst>
          </p:cNvPr>
          <p:cNvSpPr txBox="1"/>
          <p:nvPr/>
        </p:nvSpPr>
        <p:spPr>
          <a:xfrm>
            <a:off x="2562166" y="6996528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642" name="CuadroTexto 641">
            <a:extLst>
              <a:ext uri="{FF2B5EF4-FFF2-40B4-BE49-F238E27FC236}">
                <a16:creationId xmlns:a16="http://schemas.microsoft.com/office/drawing/2014/main" id="{D4E5142C-8803-393D-8296-5D36AF72BE39}"/>
              </a:ext>
            </a:extLst>
          </p:cNvPr>
          <p:cNvSpPr txBox="1"/>
          <p:nvPr/>
        </p:nvSpPr>
        <p:spPr>
          <a:xfrm>
            <a:off x="2692282" y="7165805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643" name="Imagen 642">
            <a:extLst>
              <a:ext uri="{FF2B5EF4-FFF2-40B4-BE49-F238E27FC236}">
                <a16:creationId xmlns:a16="http://schemas.microsoft.com/office/drawing/2014/main" id="{75DE5BB5-E813-F192-1CDF-3E3A952FF69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957" y="7027113"/>
            <a:ext cx="1800000" cy="360000"/>
          </a:xfrm>
          <a:prstGeom prst="rect">
            <a:avLst/>
          </a:prstGeom>
        </p:spPr>
      </p:pic>
      <p:sp>
        <p:nvSpPr>
          <p:cNvPr id="644" name="CuadroTexto 643">
            <a:extLst>
              <a:ext uri="{FF2B5EF4-FFF2-40B4-BE49-F238E27FC236}">
                <a16:creationId xmlns:a16="http://schemas.microsoft.com/office/drawing/2014/main" id="{0774BF8D-CCF3-EF84-56BB-F349CE0DCB98}"/>
              </a:ext>
            </a:extLst>
          </p:cNvPr>
          <p:cNvSpPr txBox="1"/>
          <p:nvPr/>
        </p:nvSpPr>
        <p:spPr>
          <a:xfrm>
            <a:off x="4370157" y="6996528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645" name="CuadroTexto 644">
            <a:extLst>
              <a:ext uri="{FF2B5EF4-FFF2-40B4-BE49-F238E27FC236}">
                <a16:creationId xmlns:a16="http://schemas.microsoft.com/office/drawing/2014/main" id="{3869FF23-22D8-2C8A-E464-0EE450A55B5F}"/>
              </a:ext>
            </a:extLst>
          </p:cNvPr>
          <p:cNvSpPr txBox="1"/>
          <p:nvPr/>
        </p:nvSpPr>
        <p:spPr>
          <a:xfrm>
            <a:off x="4370157" y="6996528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646" name="CuadroTexto 645">
            <a:extLst>
              <a:ext uri="{FF2B5EF4-FFF2-40B4-BE49-F238E27FC236}">
                <a16:creationId xmlns:a16="http://schemas.microsoft.com/office/drawing/2014/main" id="{A3446CA2-F026-BECB-AC22-D0B440AA4D98}"/>
              </a:ext>
            </a:extLst>
          </p:cNvPr>
          <p:cNvSpPr txBox="1"/>
          <p:nvPr/>
        </p:nvSpPr>
        <p:spPr>
          <a:xfrm>
            <a:off x="4500273" y="7165805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647" name="Imagen 646">
            <a:extLst>
              <a:ext uri="{FF2B5EF4-FFF2-40B4-BE49-F238E27FC236}">
                <a16:creationId xmlns:a16="http://schemas.microsoft.com/office/drawing/2014/main" id="{94D48602-0FB3-D493-E416-6C4AF759484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975" y="7398648"/>
            <a:ext cx="1800000" cy="360000"/>
          </a:xfrm>
          <a:prstGeom prst="rect">
            <a:avLst/>
          </a:prstGeom>
        </p:spPr>
      </p:pic>
      <p:sp>
        <p:nvSpPr>
          <p:cNvPr id="648" name="CuadroTexto 647">
            <a:extLst>
              <a:ext uri="{FF2B5EF4-FFF2-40B4-BE49-F238E27FC236}">
                <a16:creationId xmlns:a16="http://schemas.microsoft.com/office/drawing/2014/main" id="{65B7308F-D62C-324B-95F4-B7F15D61C360}"/>
              </a:ext>
            </a:extLst>
          </p:cNvPr>
          <p:cNvSpPr txBox="1"/>
          <p:nvPr/>
        </p:nvSpPr>
        <p:spPr>
          <a:xfrm>
            <a:off x="754175" y="7368063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649" name="CuadroTexto 648">
            <a:extLst>
              <a:ext uri="{FF2B5EF4-FFF2-40B4-BE49-F238E27FC236}">
                <a16:creationId xmlns:a16="http://schemas.microsoft.com/office/drawing/2014/main" id="{921E44FD-C0B8-5814-2960-9609A58098AC}"/>
              </a:ext>
            </a:extLst>
          </p:cNvPr>
          <p:cNvSpPr txBox="1"/>
          <p:nvPr/>
        </p:nvSpPr>
        <p:spPr>
          <a:xfrm>
            <a:off x="754175" y="7368063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650" name="CuadroTexto 649">
            <a:extLst>
              <a:ext uri="{FF2B5EF4-FFF2-40B4-BE49-F238E27FC236}">
                <a16:creationId xmlns:a16="http://schemas.microsoft.com/office/drawing/2014/main" id="{21F15C70-8742-E58D-EBC5-B2495C4D7653}"/>
              </a:ext>
            </a:extLst>
          </p:cNvPr>
          <p:cNvSpPr txBox="1"/>
          <p:nvPr/>
        </p:nvSpPr>
        <p:spPr>
          <a:xfrm>
            <a:off x="884291" y="7537340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651" name="Imagen 650">
            <a:extLst>
              <a:ext uri="{FF2B5EF4-FFF2-40B4-BE49-F238E27FC236}">
                <a16:creationId xmlns:a16="http://schemas.microsoft.com/office/drawing/2014/main" id="{2BA28DC0-92A9-6D09-5F71-2B12CACA787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5966" y="7398648"/>
            <a:ext cx="1800000" cy="360000"/>
          </a:xfrm>
          <a:prstGeom prst="rect">
            <a:avLst/>
          </a:prstGeom>
        </p:spPr>
      </p:pic>
      <p:sp>
        <p:nvSpPr>
          <p:cNvPr id="652" name="CuadroTexto 651">
            <a:extLst>
              <a:ext uri="{FF2B5EF4-FFF2-40B4-BE49-F238E27FC236}">
                <a16:creationId xmlns:a16="http://schemas.microsoft.com/office/drawing/2014/main" id="{E0D06C18-166F-C989-1F16-5831A0E5A516}"/>
              </a:ext>
            </a:extLst>
          </p:cNvPr>
          <p:cNvSpPr txBox="1"/>
          <p:nvPr/>
        </p:nvSpPr>
        <p:spPr>
          <a:xfrm>
            <a:off x="2562166" y="7368063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653" name="CuadroTexto 652">
            <a:extLst>
              <a:ext uri="{FF2B5EF4-FFF2-40B4-BE49-F238E27FC236}">
                <a16:creationId xmlns:a16="http://schemas.microsoft.com/office/drawing/2014/main" id="{1F8FAE6E-A321-A2E2-00B9-DB6C9B062EB8}"/>
              </a:ext>
            </a:extLst>
          </p:cNvPr>
          <p:cNvSpPr txBox="1"/>
          <p:nvPr/>
        </p:nvSpPr>
        <p:spPr>
          <a:xfrm>
            <a:off x="2562166" y="7368063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654" name="CuadroTexto 653">
            <a:extLst>
              <a:ext uri="{FF2B5EF4-FFF2-40B4-BE49-F238E27FC236}">
                <a16:creationId xmlns:a16="http://schemas.microsoft.com/office/drawing/2014/main" id="{E02BC5E0-CCA2-1A20-C73D-19BFC17AC13F}"/>
              </a:ext>
            </a:extLst>
          </p:cNvPr>
          <p:cNvSpPr txBox="1"/>
          <p:nvPr/>
        </p:nvSpPr>
        <p:spPr>
          <a:xfrm>
            <a:off x="2692282" y="7537340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655" name="Imagen 654">
            <a:extLst>
              <a:ext uri="{FF2B5EF4-FFF2-40B4-BE49-F238E27FC236}">
                <a16:creationId xmlns:a16="http://schemas.microsoft.com/office/drawing/2014/main" id="{722D9378-7A67-149A-3D91-48E3BF90A9F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957" y="7398648"/>
            <a:ext cx="1800000" cy="360000"/>
          </a:xfrm>
          <a:prstGeom prst="rect">
            <a:avLst/>
          </a:prstGeom>
        </p:spPr>
      </p:pic>
      <p:sp>
        <p:nvSpPr>
          <p:cNvPr id="656" name="CuadroTexto 655">
            <a:extLst>
              <a:ext uri="{FF2B5EF4-FFF2-40B4-BE49-F238E27FC236}">
                <a16:creationId xmlns:a16="http://schemas.microsoft.com/office/drawing/2014/main" id="{E202A113-AE76-599D-2D40-97D7286E439F}"/>
              </a:ext>
            </a:extLst>
          </p:cNvPr>
          <p:cNvSpPr txBox="1"/>
          <p:nvPr/>
        </p:nvSpPr>
        <p:spPr>
          <a:xfrm>
            <a:off x="4370157" y="7368063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657" name="CuadroTexto 656">
            <a:extLst>
              <a:ext uri="{FF2B5EF4-FFF2-40B4-BE49-F238E27FC236}">
                <a16:creationId xmlns:a16="http://schemas.microsoft.com/office/drawing/2014/main" id="{E05286CF-5FA4-B28E-33E8-84DDD861E907}"/>
              </a:ext>
            </a:extLst>
          </p:cNvPr>
          <p:cNvSpPr txBox="1"/>
          <p:nvPr/>
        </p:nvSpPr>
        <p:spPr>
          <a:xfrm>
            <a:off x="4370157" y="7368063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658" name="CuadroTexto 657">
            <a:extLst>
              <a:ext uri="{FF2B5EF4-FFF2-40B4-BE49-F238E27FC236}">
                <a16:creationId xmlns:a16="http://schemas.microsoft.com/office/drawing/2014/main" id="{D45FA2CB-412E-44D0-E1B6-93BB9222F7DB}"/>
              </a:ext>
            </a:extLst>
          </p:cNvPr>
          <p:cNvSpPr txBox="1"/>
          <p:nvPr/>
        </p:nvSpPr>
        <p:spPr>
          <a:xfrm>
            <a:off x="4500273" y="7537340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659" name="Imagen 658">
            <a:extLst>
              <a:ext uri="{FF2B5EF4-FFF2-40B4-BE49-F238E27FC236}">
                <a16:creationId xmlns:a16="http://schemas.microsoft.com/office/drawing/2014/main" id="{9B81275F-4527-DD15-94F7-54C2C18BA65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975" y="7777780"/>
            <a:ext cx="1800000" cy="360000"/>
          </a:xfrm>
          <a:prstGeom prst="rect">
            <a:avLst/>
          </a:prstGeom>
        </p:spPr>
      </p:pic>
      <p:sp>
        <p:nvSpPr>
          <p:cNvPr id="660" name="CuadroTexto 659">
            <a:extLst>
              <a:ext uri="{FF2B5EF4-FFF2-40B4-BE49-F238E27FC236}">
                <a16:creationId xmlns:a16="http://schemas.microsoft.com/office/drawing/2014/main" id="{04522F2F-2C1C-3C0C-3D63-E27D95B87C63}"/>
              </a:ext>
            </a:extLst>
          </p:cNvPr>
          <p:cNvSpPr txBox="1"/>
          <p:nvPr/>
        </p:nvSpPr>
        <p:spPr>
          <a:xfrm>
            <a:off x="754175" y="7747195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661" name="CuadroTexto 660">
            <a:extLst>
              <a:ext uri="{FF2B5EF4-FFF2-40B4-BE49-F238E27FC236}">
                <a16:creationId xmlns:a16="http://schemas.microsoft.com/office/drawing/2014/main" id="{30407831-69A2-4796-9CDD-9570CD090DE5}"/>
              </a:ext>
            </a:extLst>
          </p:cNvPr>
          <p:cNvSpPr txBox="1"/>
          <p:nvPr/>
        </p:nvSpPr>
        <p:spPr>
          <a:xfrm>
            <a:off x="754175" y="7747195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662" name="CuadroTexto 661">
            <a:extLst>
              <a:ext uri="{FF2B5EF4-FFF2-40B4-BE49-F238E27FC236}">
                <a16:creationId xmlns:a16="http://schemas.microsoft.com/office/drawing/2014/main" id="{BA230001-50C2-8B68-AE7B-C5D0BC84D014}"/>
              </a:ext>
            </a:extLst>
          </p:cNvPr>
          <p:cNvSpPr txBox="1"/>
          <p:nvPr/>
        </p:nvSpPr>
        <p:spPr>
          <a:xfrm>
            <a:off x="884291" y="7916472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663" name="Imagen 662">
            <a:extLst>
              <a:ext uri="{FF2B5EF4-FFF2-40B4-BE49-F238E27FC236}">
                <a16:creationId xmlns:a16="http://schemas.microsoft.com/office/drawing/2014/main" id="{4F5C0BAB-E8C3-37B9-D7A1-1D882DBA0A7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5966" y="7777780"/>
            <a:ext cx="1800000" cy="360000"/>
          </a:xfrm>
          <a:prstGeom prst="rect">
            <a:avLst/>
          </a:prstGeom>
        </p:spPr>
      </p:pic>
      <p:sp>
        <p:nvSpPr>
          <p:cNvPr id="664" name="CuadroTexto 663">
            <a:extLst>
              <a:ext uri="{FF2B5EF4-FFF2-40B4-BE49-F238E27FC236}">
                <a16:creationId xmlns:a16="http://schemas.microsoft.com/office/drawing/2014/main" id="{539928A9-1649-D7EB-7443-2B1D2360A484}"/>
              </a:ext>
            </a:extLst>
          </p:cNvPr>
          <p:cNvSpPr txBox="1"/>
          <p:nvPr/>
        </p:nvSpPr>
        <p:spPr>
          <a:xfrm>
            <a:off x="2562166" y="7747195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665" name="CuadroTexto 664">
            <a:extLst>
              <a:ext uri="{FF2B5EF4-FFF2-40B4-BE49-F238E27FC236}">
                <a16:creationId xmlns:a16="http://schemas.microsoft.com/office/drawing/2014/main" id="{A36C1D8E-FF41-FB46-4012-8ED2B56C607F}"/>
              </a:ext>
            </a:extLst>
          </p:cNvPr>
          <p:cNvSpPr txBox="1"/>
          <p:nvPr/>
        </p:nvSpPr>
        <p:spPr>
          <a:xfrm>
            <a:off x="2562166" y="7747195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666" name="CuadroTexto 665">
            <a:extLst>
              <a:ext uri="{FF2B5EF4-FFF2-40B4-BE49-F238E27FC236}">
                <a16:creationId xmlns:a16="http://schemas.microsoft.com/office/drawing/2014/main" id="{FD3C8CB2-2ACD-6643-1FCF-F90D2B67D261}"/>
              </a:ext>
            </a:extLst>
          </p:cNvPr>
          <p:cNvSpPr txBox="1"/>
          <p:nvPr/>
        </p:nvSpPr>
        <p:spPr>
          <a:xfrm>
            <a:off x="2692282" y="7916472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667" name="Imagen 666">
            <a:extLst>
              <a:ext uri="{FF2B5EF4-FFF2-40B4-BE49-F238E27FC236}">
                <a16:creationId xmlns:a16="http://schemas.microsoft.com/office/drawing/2014/main" id="{72FC1567-D4A0-6D0F-E76B-8D272D2492F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957" y="7777780"/>
            <a:ext cx="1800000" cy="360000"/>
          </a:xfrm>
          <a:prstGeom prst="rect">
            <a:avLst/>
          </a:prstGeom>
        </p:spPr>
      </p:pic>
      <p:sp>
        <p:nvSpPr>
          <p:cNvPr id="668" name="CuadroTexto 667">
            <a:extLst>
              <a:ext uri="{FF2B5EF4-FFF2-40B4-BE49-F238E27FC236}">
                <a16:creationId xmlns:a16="http://schemas.microsoft.com/office/drawing/2014/main" id="{3EDB5B94-9238-A600-60CE-A36FA010C99A}"/>
              </a:ext>
            </a:extLst>
          </p:cNvPr>
          <p:cNvSpPr txBox="1"/>
          <p:nvPr/>
        </p:nvSpPr>
        <p:spPr>
          <a:xfrm>
            <a:off x="4370157" y="7747195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669" name="CuadroTexto 668">
            <a:extLst>
              <a:ext uri="{FF2B5EF4-FFF2-40B4-BE49-F238E27FC236}">
                <a16:creationId xmlns:a16="http://schemas.microsoft.com/office/drawing/2014/main" id="{CE68A68D-2EED-7766-78CE-FE43987A246C}"/>
              </a:ext>
            </a:extLst>
          </p:cNvPr>
          <p:cNvSpPr txBox="1"/>
          <p:nvPr/>
        </p:nvSpPr>
        <p:spPr>
          <a:xfrm>
            <a:off x="4370157" y="7747195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670" name="CuadroTexto 669">
            <a:extLst>
              <a:ext uri="{FF2B5EF4-FFF2-40B4-BE49-F238E27FC236}">
                <a16:creationId xmlns:a16="http://schemas.microsoft.com/office/drawing/2014/main" id="{B0EBD753-665E-8C37-FD85-F73F7B6DC7BA}"/>
              </a:ext>
            </a:extLst>
          </p:cNvPr>
          <p:cNvSpPr txBox="1"/>
          <p:nvPr/>
        </p:nvSpPr>
        <p:spPr>
          <a:xfrm>
            <a:off x="4500273" y="7916472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671" name="Imagen 670">
            <a:extLst>
              <a:ext uri="{FF2B5EF4-FFF2-40B4-BE49-F238E27FC236}">
                <a16:creationId xmlns:a16="http://schemas.microsoft.com/office/drawing/2014/main" id="{62ECB7D0-3F98-4D88-8717-BE47F0D9439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975" y="8149315"/>
            <a:ext cx="1800000" cy="360000"/>
          </a:xfrm>
          <a:prstGeom prst="rect">
            <a:avLst/>
          </a:prstGeom>
        </p:spPr>
      </p:pic>
      <p:sp>
        <p:nvSpPr>
          <p:cNvPr id="672" name="CuadroTexto 671">
            <a:extLst>
              <a:ext uri="{FF2B5EF4-FFF2-40B4-BE49-F238E27FC236}">
                <a16:creationId xmlns:a16="http://schemas.microsoft.com/office/drawing/2014/main" id="{94843E05-1CD9-4D95-7B55-245D90AA17B2}"/>
              </a:ext>
            </a:extLst>
          </p:cNvPr>
          <p:cNvSpPr txBox="1"/>
          <p:nvPr/>
        </p:nvSpPr>
        <p:spPr>
          <a:xfrm>
            <a:off x="754175" y="8118730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673" name="CuadroTexto 672">
            <a:extLst>
              <a:ext uri="{FF2B5EF4-FFF2-40B4-BE49-F238E27FC236}">
                <a16:creationId xmlns:a16="http://schemas.microsoft.com/office/drawing/2014/main" id="{B95C857E-3280-837A-84F3-349382463FDD}"/>
              </a:ext>
            </a:extLst>
          </p:cNvPr>
          <p:cNvSpPr txBox="1"/>
          <p:nvPr/>
        </p:nvSpPr>
        <p:spPr>
          <a:xfrm>
            <a:off x="754175" y="8118730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674" name="CuadroTexto 673">
            <a:extLst>
              <a:ext uri="{FF2B5EF4-FFF2-40B4-BE49-F238E27FC236}">
                <a16:creationId xmlns:a16="http://schemas.microsoft.com/office/drawing/2014/main" id="{A8DEE0F1-2529-6F31-047F-838ED93CF84B}"/>
              </a:ext>
            </a:extLst>
          </p:cNvPr>
          <p:cNvSpPr txBox="1"/>
          <p:nvPr/>
        </p:nvSpPr>
        <p:spPr>
          <a:xfrm>
            <a:off x="884291" y="8288007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675" name="Imagen 674">
            <a:extLst>
              <a:ext uri="{FF2B5EF4-FFF2-40B4-BE49-F238E27FC236}">
                <a16:creationId xmlns:a16="http://schemas.microsoft.com/office/drawing/2014/main" id="{416700E2-BD0B-1438-6FB4-FAD52D469B6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5966" y="8149315"/>
            <a:ext cx="1800000" cy="360000"/>
          </a:xfrm>
          <a:prstGeom prst="rect">
            <a:avLst/>
          </a:prstGeom>
        </p:spPr>
      </p:pic>
      <p:sp>
        <p:nvSpPr>
          <p:cNvPr id="676" name="CuadroTexto 675">
            <a:extLst>
              <a:ext uri="{FF2B5EF4-FFF2-40B4-BE49-F238E27FC236}">
                <a16:creationId xmlns:a16="http://schemas.microsoft.com/office/drawing/2014/main" id="{A13A7A6F-94F7-8E29-2071-A7E9D07D29FC}"/>
              </a:ext>
            </a:extLst>
          </p:cNvPr>
          <p:cNvSpPr txBox="1"/>
          <p:nvPr/>
        </p:nvSpPr>
        <p:spPr>
          <a:xfrm>
            <a:off x="2562166" y="8118730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677" name="CuadroTexto 676">
            <a:extLst>
              <a:ext uri="{FF2B5EF4-FFF2-40B4-BE49-F238E27FC236}">
                <a16:creationId xmlns:a16="http://schemas.microsoft.com/office/drawing/2014/main" id="{6F61C885-0529-535E-D0AF-59D96AF2620E}"/>
              </a:ext>
            </a:extLst>
          </p:cNvPr>
          <p:cNvSpPr txBox="1"/>
          <p:nvPr/>
        </p:nvSpPr>
        <p:spPr>
          <a:xfrm>
            <a:off x="2562166" y="8118730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678" name="CuadroTexto 677">
            <a:extLst>
              <a:ext uri="{FF2B5EF4-FFF2-40B4-BE49-F238E27FC236}">
                <a16:creationId xmlns:a16="http://schemas.microsoft.com/office/drawing/2014/main" id="{EFE2AE96-D165-154A-208F-735B886E3F98}"/>
              </a:ext>
            </a:extLst>
          </p:cNvPr>
          <p:cNvSpPr txBox="1"/>
          <p:nvPr/>
        </p:nvSpPr>
        <p:spPr>
          <a:xfrm>
            <a:off x="2692282" y="8288007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  <p:pic>
        <p:nvPicPr>
          <p:cNvPr id="679" name="Imagen 678">
            <a:extLst>
              <a:ext uri="{FF2B5EF4-FFF2-40B4-BE49-F238E27FC236}">
                <a16:creationId xmlns:a16="http://schemas.microsoft.com/office/drawing/2014/main" id="{EA00FC6C-97BF-DEDE-BF6E-C14D4AF95F3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957" y="8149315"/>
            <a:ext cx="1800000" cy="360000"/>
          </a:xfrm>
          <a:prstGeom prst="rect">
            <a:avLst/>
          </a:prstGeom>
        </p:spPr>
      </p:pic>
      <p:sp>
        <p:nvSpPr>
          <p:cNvPr id="680" name="CuadroTexto 679">
            <a:extLst>
              <a:ext uri="{FF2B5EF4-FFF2-40B4-BE49-F238E27FC236}">
                <a16:creationId xmlns:a16="http://schemas.microsoft.com/office/drawing/2014/main" id="{61EB2AF8-06AC-92C2-2A49-ACECFB588C45}"/>
              </a:ext>
            </a:extLst>
          </p:cNvPr>
          <p:cNvSpPr txBox="1"/>
          <p:nvPr/>
        </p:nvSpPr>
        <p:spPr>
          <a:xfrm>
            <a:off x="4370157" y="8118730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19050">
                  <a:solidFill>
                    <a:srgbClr val="FFFFFF"/>
                  </a:solidFill>
                </a:ln>
                <a:solidFill>
                  <a:srgbClr val="D0008B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681" name="CuadroTexto 680">
            <a:extLst>
              <a:ext uri="{FF2B5EF4-FFF2-40B4-BE49-F238E27FC236}">
                <a16:creationId xmlns:a16="http://schemas.microsoft.com/office/drawing/2014/main" id="{9986147F-635C-F525-1F59-C5B0F1F26353}"/>
              </a:ext>
            </a:extLst>
          </p:cNvPr>
          <p:cNvSpPr txBox="1"/>
          <p:nvPr/>
        </p:nvSpPr>
        <p:spPr>
          <a:xfrm>
            <a:off x="4370157" y="8118730"/>
            <a:ext cx="26915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600" dirty="0">
                <a:ln w="9525">
                  <a:noFill/>
                </a:ln>
                <a:solidFill>
                  <a:srgbClr val="FF5EAE"/>
                </a:solidFill>
                <a:latin typeface="Birds of Paradise  Personal use" pitchFamily="2" charset="0"/>
              </a:rPr>
              <a:t>Ivanna</a:t>
            </a:r>
          </a:p>
        </p:txBody>
      </p:sp>
      <p:sp>
        <p:nvSpPr>
          <p:cNvPr id="682" name="CuadroTexto 681">
            <a:extLst>
              <a:ext uri="{FF2B5EF4-FFF2-40B4-BE49-F238E27FC236}">
                <a16:creationId xmlns:a16="http://schemas.microsoft.com/office/drawing/2014/main" id="{4219CB9C-A142-EA4B-864A-122FAC3F6907}"/>
              </a:ext>
            </a:extLst>
          </p:cNvPr>
          <p:cNvSpPr txBox="1"/>
          <p:nvPr/>
        </p:nvSpPr>
        <p:spPr>
          <a:xfrm>
            <a:off x="4500273" y="8288007"/>
            <a:ext cx="19790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200" dirty="0">
                <a:ln w="6350">
                  <a:solidFill>
                    <a:srgbClr val="FF007F"/>
                  </a:solidFill>
                </a:ln>
                <a:solidFill>
                  <a:srgbClr val="FFFFFF"/>
                </a:solidFill>
                <a:latin typeface="Bebas Neue Bold" panose="020B0606020202050201" pitchFamily="34" charset="0"/>
              </a:rPr>
              <a:t>CASTILLO</a:t>
            </a:r>
          </a:p>
        </p:txBody>
      </p:sp>
    </p:spTree>
    <p:extLst>
      <p:ext uri="{BB962C8B-B14F-4D97-AF65-F5344CB8AC3E}">
        <p14:creationId xmlns:p14="http://schemas.microsoft.com/office/powerpoint/2010/main" val="26407335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9693</TotalTime>
  <Words>432</Words>
  <Application>Microsoft Office PowerPoint</Application>
  <PresentationFormat>Carta (216 x 279 mm)</PresentationFormat>
  <Paragraphs>432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2" baseType="lpstr">
      <vt:lpstr>Calibri Light</vt:lpstr>
      <vt:lpstr>Arial</vt:lpstr>
      <vt:lpstr>Calibri</vt:lpstr>
      <vt:lpstr>Birds of Paradise  Personal use</vt:lpstr>
      <vt:lpstr>Bebas Neue Bold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tebasde@gmail.com</dc:creator>
  <cp:lastModifiedBy>tebasde@gmail.com</cp:lastModifiedBy>
  <cp:revision>7</cp:revision>
  <dcterms:created xsi:type="dcterms:W3CDTF">2024-07-23T03:15:22Z</dcterms:created>
  <dcterms:modified xsi:type="dcterms:W3CDTF">2024-08-22T20:24:59Z</dcterms:modified>
</cp:coreProperties>
</file>