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D0008B"/>
    <a:srgbClr val="FF7CD2"/>
    <a:srgbClr val="743C71"/>
    <a:srgbClr val="B56FB1"/>
    <a:srgbClr val="F498C2"/>
    <a:srgbClr val="007297"/>
    <a:srgbClr val="00BFFF"/>
    <a:srgbClr val="EF69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9F519047-7A4B-45AD-1D7F-4D5C4028D5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623982" cy="311467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ECCA1D62-428E-73F1-1095-3B41D8E518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4018" y="0"/>
            <a:ext cx="3623982" cy="3114675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B287BB9B-1717-D6DA-C296-B7368C293DE8}"/>
              </a:ext>
            </a:extLst>
          </p:cNvPr>
          <p:cNvSpPr txBox="1"/>
          <p:nvPr/>
        </p:nvSpPr>
        <p:spPr>
          <a:xfrm>
            <a:off x="4834351" y="2141110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9B167D1-41A1-6CB4-EDC5-029CDD08F9D5}"/>
              </a:ext>
            </a:extLst>
          </p:cNvPr>
          <p:cNvSpPr txBox="1"/>
          <p:nvPr/>
        </p:nvSpPr>
        <p:spPr>
          <a:xfrm>
            <a:off x="1586094" y="2141110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6A0470BC-65F9-1395-3613-9E0193014B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700" y="2768600"/>
            <a:ext cx="3623982" cy="311467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80E6CF42-349B-8D91-7537-6DA17D4DC8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1318" y="2768600"/>
            <a:ext cx="3623982" cy="3114675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BCEED292-1CCB-DA46-BE0D-4EDB7BE9DEAC}"/>
              </a:ext>
            </a:extLst>
          </p:cNvPr>
          <p:cNvSpPr txBox="1"/>
          <p:nvPr/>
        </p:nvSpPr>
        <p:spPr>
          <a:xfrm>
            <a:off x="4821651" y="4909710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139F2C3-6008-8809-935C-6149F8FEE484}"/>
              </a:ext>
            </a:extLst>
          </p:cNvPr>
          <p:cNvSpPr txBox="1"/>
          <p:nvPr/>
        </p:nvSpPr>
        <p:spPr>
          <a:xfrm>
            <a:off x="1573394" y="4909710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D5DEA092-1D57-A8F8-5988-ADFA1F7B72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804" y="5537200"/>
            <a:ext cx="3623982" cy="3114675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C0370D74-A88E-3CEA-A1BE-181D29CCFF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214" y="5537200"/>
            <a:ext cx="3623982" cy="3114675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84F062A9-FC61-CE2E-A285-5AF0D0FE122C}"/>
              </a:ext>
            </a:extLst>
          </p:cNvPr>
          <p:cNvSpPr txBox="1"/>
          <p:nvPr/>
        </p:nvSpPr>
        <p:spPr>
          <a:xfrm>
            <a:off x="4775547" y="7678310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737F4A9-4FF5-3DBB-9F21-80AE131BDBDF}"/>
              </a:ext>
            </a:extLst>
          </p:cNvPr>
          <p:cNvSpPr txBox="1"/>
          <p:nvPr/>
        </p:nvSpPr>
        <p:spPr>
          <a:xfrm>
            <a:off x="1527290" y="7678310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38" name="Grupo 37">
            <a:extLst>
              <a:ext uri="{FF2B5EF4-FFF2-40B4-BE49-F238E27FC236}">
                <a16:creationId xmlns:a16="http://schemas.microsoft.com/office/drawing/2014/main" id="{0B2D9C23-1F84-8319-B249-57F6B43D397F}"/>
              </a:ext>
            </a:extLst>
          </p:cNvPr>
          <p:cNvGrpSpPr/>
          <p:nvPr/>
        </p:nvGrpSpPr>
        <p:grpSpPr>
          <a:xfrm>
            <a:off x="1131525" y="1489119"/>
            <a:ext cx="2374849" cy="1015663"/>
            <a:chOff x="-2672030" y="2260768"/>
            <a:chExt cx="2374849" cy="1015663"/>
          </a:xfrm>
        </p:grpSpPr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EC676692-7450-7FF0-4B9C-0ECF57F23ECD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43EB3195-27A0-2517-6352-ED8D6D259A8E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grpSp>
        <p:nvGrpSpPr>
          <p:cNvPr id="39" name="Grupo 38">
            <a:extLst>
              <a:ext uri="{FF2B5EF4-FFF2-40B4-BE49-F238E27FC236}">
                <a16:creationId xmlns:a16="http://schemas.microsoft.com/office/drawing/2014/main" id="{5520A14D-D91E-5A67-C5F8-E9055EC8A58F}"/>
              </a:ext>
            </a:extLst>
          </p:cNvPr>
          <p:cNvGrpSpPr/>
          <p:nvPr/>
        </p:nvGrpSpPr>
        <p:grpSpPr>
          <a:xfrm>
            <a:off x="4326538" y="1489118"/>
            <a:ext cx="2374849" cy="1015663"/>
            <a:chOff x="-2672030" y="2260768"/>
            <a:chExt cx="2374849" cy="1015663"/>
          </a:xfrm>
        </p:grpSpPr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5B33EB36-8A7B-4A39-5AF1-8A996AC68ED9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6BA54851-2BD4-3F87-9B6C-97C58E2B9AF1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grpSp>
        <p:nvGrpSpPr>
          <p:cNvPr id="42" name="Grupo 41">
            <a:extLst>
              <a:ext uri="{FF2B5EF4-FFF2-40B4-BE49-F238E27FC236}">
                <a16:creationId xmlns:a16="http://schemas.microsoft.com/office/drawing/2014/main" id="{7F0E7594-77AE-E71F-5F53-C30E4ECB21AE}"/>
              </a:ext>
            </a:extLst>
          </p:cNvPr>
          <p:cNvGrpSpPr/>
          <p:nvPr/>
        </p:nvGrpSpPr>
        <p:grpSpPr>
          <a:xfrm>
            <a:off x="1054151" y="4269969"/>
            <a:ext cx="2374849" cy="1015663"/>
            <a:chOff x="-2672030" y="2260768"/>
            <a:chExt cx="2374849" cy="1015663"/>
          </a:xfrm>
        </p:grpSpPr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5F555D71-00C8-C53F-69FE-2D42E4330C12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C5325C2E-6814-4916-1227-8A870FBB4035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grpSp>
        <p:nvGrpSpPr>
          <p:cNvPr id="45" name="Grupo 44">
            <a:extLst>
              <a:ext uri="{FF2B5EF4-FFF2-40B4-BE49-F238E27FC236}">
                <a16:creationId xmlns:a16="http://schemas.microsoft.com/office/drawing/2014/main" id="{066304DA-2ADD-0812-D87E-4C779F8DE233}"/>
              </a:ext>
            </a:extLst>
          </p:cNvPr>
          <p:cNvGrpSpPr/>
          <p:nvPr/>
        </p:nvGrpSpPr>
        <p:grpSpPr>
          <a:xfrm>
            <a:off x="4249164" y="4269968"/>
            <a:ext cx="2374849" cy="1015663"/>
            <a:chOff x="-2672030" y="2260768"/>
            <a:chExt cx="2374849" cy="1015663"/>
          </a:xfrm>
        </p:grpSpPr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F984BF81-2613-EE23-79CB-DDAB425EFDFF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72CDE483-22BD-BFD4-09AF-88F9381B6219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grpSp>
        <p:nvGrpSpPr>
          <p:cNvPr id="48" name="Grupo 47">
            <a:extLst>
              <a:ext uri="{FF2B5EF4-FFF2-40B4-BE49-F238E27FC236}">
                <a16:creationId xmlns:a16="http://schemas.microsoft.com/office/drawing/2014/main" id="{D7024FB0-AF6F-4AA8-CED8-558A8230C7F6}"/>
              </a:ext>
            </a:extLst>
          </p:cNvPr>
          <p:cNvGrpSpPr/>
          <p:nvPr/>
        </p:nvGrpSpPr>
        <p:grpSpPr>
          <a:xfrm>
            <a:off x="1060501" y="7002890"/>
            <a:ext cx="2374849" cy="1015663"/>
            <a:chOff x="-2672030" y="2260768"/>
            <a:chExt cx="2374849" cy="1015663"/>
          </a:xfrm>
        </p:grpSpPr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9BBA090C-4E43-E45A-C781-9811BCC9AD76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50" name="CuadroTexto 49">
              <a:extLst>
                <a:ext uri="{FF2B5EF4-FFF2-40B4-BE49-F238E27FC236}">
                  <a16:creationId xmlns:a16="http://schemas.microsoft.com/office/drawing/2014/main" id="{3BABDF89-FE25-47DC-E11A-8216C9EAF07B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grpSp>
        <p:nvGrpSpPr>
          <p:cNvPr id="51" name="Grupo 50">
            <a:extLst>
              <a:ext uri="{FF2B5EF4-FFF2-40B4-BE49-F238E27FC236}">
                <a16:creationId xmlns:a16="http://schemas.microsoft.com/office/drawing/2014/main" id="{7136A721-2F23-74C6-C748-32E102931133}"/>
              </a:ext>
            </a:extLst>
          </p:cNvPr>
          <p:cNvGrpSpPr/>
          <p:nvPr/>
        </p:nvGrpSpPr>
        <p:grpSpPr>
          <a:xfrm>
            <a:off x="4255514" y="7002889"/>
            <a:ext cx="2374849" cy="1015663"/>
            <a:chOff x="-2672030" y="2260768"/>
            <a:chExt cx="2374849" cy="1015663"/>
          </a:xfrm>
        </p:grpSpPr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467278CF-F7CF-DE24-E66C-2DEA9CFF8A30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53" name="CuadroTexto 52">
              <a:extLst>
                <a:ext uri="{FF2B5EF4-FFF2-40B4-BE49-F238E27FC236}">
                  <a16:creationId xmlns:a16="http://schemas.microsoft.com/office/drawing/2014/main" id="{ED56CF44-116B-ACB2-E516-28643A9ED0F6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0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>
            <a:extLst>
              <a:ext uri="{FF2B5EF4-FFF2-40B4-BE49-F238E27FC236}">
                <a16:creationId xmlns:a16="http://schemas.microsoft.com/office/drawing/2014/main" id="{52196683-DE00-A521-6B98-0745B7A472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00" y="881175"/>
            <a:ext cx="2880000" cy="180000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05CF771E-193E-F92E-E000-48025EF64D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881175"/>
            <a:ext cx="2880000" cy="180000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C934D61B-8482-003E-7568-87C4343315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00" y="2709750"/>
            <a:ext cx="2880000" cy="180000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19598C32-E036-A432-1438-C17E10BD12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709750"/>
            <a:ext cx="2880000" cy="180000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3800542D-F43B-4EA1-653B-8B85D0B3A1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00" y="4538325"/>
            <a:ext cx="2880000" cy="18000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A3E53C38-0A2F-F723-5550-97AF71D0E4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538325"/>
            <a:ext cx="2880000" cy="18000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5C8871EC-D6BB-6A61-5E37-789E21A7C3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00" y="6376425"/>
            <a:ext cx="2880000" cy="18000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B665F324-4B77-B8E1-C8AB-1BEB6B4412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376425"/>
            <a:ext cx="2880000" cy="1800000"/>
          </a:xfrm>
          <a:prstGeom prst="rect">
            <a:avLst/>
          </a:prstGeom>
        </p:spPr>
      </p:pic>
      <p:grpSp>
        <p:nvGrpSpPr>
          <p:cNvPr id="35" name="Grupo 34">
            <a:extLst>
              <a:ext uri="{FF2B5EF4-FFF2-40B4-BE49-F238E27FC236}">
                <a16:creationId xmlns:a16="http://schemas.microsoft.com/office/drawing/2014/main" id="{735B4D53-C821-46AC-3464-6D6ED8BF2B37}"/>
              </a:ext>
            </a:extLst>
          </p:cNvPr>
          <p:cNvGrpSpPr/>
          <p:nvPr/>
        </p:nvGrpSpPr>
        <p:grpSpPr>
          <a:xfrm>
            <a:off x="1631258" y="1564908"/>
            <a:ext cx="1702731" cy="769441"/>
            <a:chOff x="-2672030" y="2260768"/>
            <a:chExt cx="2374849" cy="769441"/>
          </a:xfrm>
        </p:grpSpPr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7531919A-CC04-7E1A-34EB-5ACFEAB4D268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21F13437-F49D-0270-EBBE-ADC69D269169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9" name="CuadroTexto 48">
            <a:extLst>
              <a:ext uri="{FF2B5EF4-FFF2-40B4-BE49-F238E27FC236}">
                <a16:creationId xmlns:a16="http://schemas.microsoft.com/office/drawing/2014/main" id="{EA23900C-6FCA-0D15-7CB3-5C764934A35F}"/>
              </a:ext>
            </a:extLst>
          </p:cNvPr>
          <p:cNvSpPr txBox="1"/>
          <p:nvPr/>
        </p:nvSpPr>
        <p:spPr>
          <a:xfrm>
            <a:off x="1635811" y="2046425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50" name="Grupo 49">
            <a:extLst>
              <a:ext uri="{FF2B5EF4-FFF2-40B4-BE49-F238E27FC236}">
                <a16:creationId xmlns:a16="http://schemas.microsoft.com/office/drawing/2014/main" id="{DABD2DA8-1F0B-F667-B957-BAD5E99E3C58}"/>
              </a:ext>
            </a:extLst>
          </p:cNvPr>
          <p:cNvGrpSpPr/>
          <p:nvPr/>
        </p:nvGrpSpPr>
        <p:grpSpPr>
          <a:xfrm>
            <a:off x="1631258" y="3391475"/>
            <a:ext cx="1702731" cy="769441"/>
            <a:chOff x="-2672030" y="2260768"/>
            <a:chExt cx="2374849" cy="769441"/>
          </a:xfrm>
        </p:grpSpPr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4AEE1F4B-4315-772D-732A-0A4BC8E38C91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AF8A8CF1-A5B6-F6EB-50FA-868D48BC0725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53" name="CuadroTexto 52">
            <a:extLst>
              <a:ext uri="{FF2B5EF4-FFF2-40B4-BE49-F238E27FC236}">
                <a16:creationId xmlns:a16="http://schemas.microsoft.com/office/drawing/2014/main" id="{5BAA2F51-884E-E65D-89C5-3FFCC78865AB}"/>
              </a:ext>
            </a:extLst>
          </p:cNvPr>
          <p:cNvSpPr txBox="1"/>
          <p:nvPr/>
        </p:nvSpPr>
        <p:spPr>
          <a:xfrm>
            <a:off x="1635811" y="3872992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54" name="Grupo 53">
            <a:extLst>
              <a:ext uri="{FF2B5EF4-FFF2-40B4-BE49-F238E27FC236}">
                <a16:creationId xmlns:a16="http://schemas.microsoft.com/office/drawing/2014/main" id="{31923160-620A-50B0-1869-F3529737C1FC}"/>
              </a:ext>
            </a:extLst>
          </p:cNvPr>
          <p:cNvGrpSpPr/>
          <p:nvPr/>
        </p:nvGrpSpPr>
        <p:grpSpPr>
          <a:xfrm>
            <a:off x="4610678" y="1567681"/>
            <a:ext cx="1702731" cy="769441"/>
            <a:chOff x="-2672030" y="2260768"/>
            <a:chExt cx="2374849" cy="769441"/>
          </a:xfrm>
        </p:grpSpPr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8DA8FD07-5015-BD7F-7FBE-41570B12A414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56" name="CuadroTexto 55">
              <a:extLst>
                <a:ext uri="{FF2B5EF4-FFF2-40B4-BE49-F238E27FC236}">
                  <a16:creationId xmlns:a16="http://schemas.microsoft.com/office/drawing/2014/main" id="{8BA56DF7-BD03-CA4E-B7FC-04B67AE44B1A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57" name="CuadroTexto 56">
            <a:extLst>
              <a:ext uri="{FF2B5EF4-FFF2-40B4-BE49-F238E27FC236}">
                <a16:creationId xmlns:a16="http://schemas.microsoft.com/office/drawing/2014/main" id="{C22FEF5D-2990-FD9A-DCB1-8F23DCB3D327}"/>
              </a:ext>
            </a:extLst>
          </p:cNvPr>
          <p:cNvSpPr txBox="1"/>
          <p:nvPr/>
        </p:nvSpPr>
        <p:spPr>
          <a:xfrm>
            <a:off x="4615231" y="2049198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58" name="Grupo 57">
            <a:extLst>
              <a:ext uri="{FF2B5EF4-FFF2-40B4-BE49-F238E27FC236}">
                <a16:creationId xmlns:a16="http://schemas.microsoft.com/office/drawing/2014/main" id="{7D44C694-8153-A9D4-962D-1138073B5AE6}"/>
              </a:ext>
            </a:extLst>
          </p:cNvPr>
          <p:cNvGrpSpPr/>
          <p:nvPr/>
        </p:nvGrpSpPr>
        <p:grpSpPr>
          <a:xfrm>
            <a:off x="4610678" y="3394248"/>
            <a:ext cx="1702731" cy="769441"/>
            <a:chOff x="-2672030" y="2260768"/>
            <a:chExt cx="2374849" cy="769441"/>
          </a:xfrm>
        </p:grpSpPr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A781B7DC-F045-5E6E-C449-C012457CCBC7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60" name="CuadroTexto 59">
              <a:extLst>
                <a:ext uri="{FF2B5EF4-FFF2-40B4-BE49-F238E27FC236}">
                  <a16:creationId xmlns:a16="http://schemas.microsoft.com/office/drawing/2014/main" id="{6A7D33B5-9847-A929-72D4-4875FC73CB97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61" name="CuadroTexto 60">
            <a:extLst>
              <a:ext uri="{FF2B5EF4-FFF2-40B4-BE49-F238E27FC236}">
                <a16:creationId xmlns:a16="http://schemas.microsoft.com/office/drawing/2014/main" id="{17A6A381-1F6C-960C-4B49-BF3612A7D2A7}"/>
              </a:ext>
            </a:extLst>
          </p:cNvPr>
          <p:cNvSpPr txBox="1"/>
          <p:nvPr/>
        </p:nvSpPr>
        <p:spPr>
          <a:xfrm>
            <a:off x="4615231" y="3875765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62" name="Grupo 61">
            <a:extLst>
              <a:ext uri="{FF2B5EF4-FFF2-40B4-BE49-F238E27FC236}">
                <a16:creationId xmlns:a16="http://schemas.microsoft.com/office/drawing/2014/main" id="{1C27A738-D809-7FC1-F755-0FAC2106E09C}"/>
              </a:ext>
            </a:extLst>
          </p:cNvPr>
          <p:cNvGrpSpPr/>
          <p:nvPr/>
        </p:nvGrpSpPr>
        <p:grpSpPr>
          <a:xfrm>
            <a:off x="4605547" y="5220815"/>
            <a:ext cx="1702731" cy="769441"/>
            <a:chOff x="-2672030" y="2260768"/>
            <a:chExt cx="2374849" cy="769441"/>
          </a:xfrm>
        </p:grpSpPr>
        <p:sp>
          <p:nvSpPr>
            <p:cNvPr id="63" name="CuadroTexto 62">
              <a:extLst>
                <a:ext uri="{FF2B5EF4-FFF2-40B4-BE49-F238E27FC236}">
                  <a16:creationId xmlns:a16="http://schemas.microsoft.com/office/drawing/2014/main" id="{CEDB2A10-E453-4477-D8B0-217BB49CCA22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64" name="CuadroTexto 63">
              <a:extLst>
                <a:ext uri="{FF2B5EF4-FFF2-40B4-BE49-F238E27FC236}">
                  <a16:creationId xmlns:a16="http://schemas.microsoft.com/office/drawing/2014/main" id="{F8F3173A-51E0-D1C2-6F93-B0564554F6E1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65" name="CuadroTexto 64">
            <a:extLst>
              <a:ext uri="{FF2B5EF4-FFF2-40B4-BE49-F238E27FC236}">
                <a16:creationId xmlns:a16="http://schemas.microsoft.com/office/drawing/2014/main" id="{62DF1D84-47FE-77F7-144E-4100906621D3}"/>
              </a:ext>
            </a:extLst>
          </p:cNvPr>
          <p:cNvSpPr txBox="1"/>
          <p:nvPr/>
        </p:nvSpPr>
        <p:spPr>
          <a:xfrm>
            <a:off x="4610100" y="5702332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66" name="Grupo 65">
            <a:extLst>
              <a:ext uri="{FF2B5EF4-FFF2-40B4-BE49-F238E27FC236}">
                <a16:creationId xmlns:a16="http://schemas.microsoft.com/office/drawing/2014/main" id="{DF0CBAD8-5292-01A9-72C9-BEEE44DBBA91}"/>
              </a:ext>
            </a:extLst>
          </p:cNvPr>
          <p:cNvGrpSpPr/>
          <p:nvPr/>
        </p:nvGrpSpPr>
        <p:grpSpPr>
          <a:xfrm>
            <a:off x="4605547" y="7047382"/>
            <a:ext cx="1702731" cy="769441"/>
            <a:chOff x="-2672030" y="2260768"/>
            <a:chExt cx="2374849" cy="769441"/>
          </a:xfrm>
        </p:grpSpPr>
        <p:sp>
          <p:nvSpPr>
            <p:cNvPr id="67" name="CuadroTexto 66">
              <a:extLst>
                <a:ext uri="{FF2B5EF4-FFF2-40B4-BE49-F238E27FC236}">
                  <a16:creationId xmlns:a16="http://schemas.microsoft.com/office/drawing/2014/main" id="{5F9530D1-E224-09AA-6E78-A95AA88FD948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68" name="CuadroTexto 67">
              <a:extLst>
                <a:ext uri="{FF2B5EF4-FFF2-40B4-BE49-F238E27FC236}">
                  <a16:creationId xmlns:a16="http://schemas.microsoft.com/office/drawing/2014/main" id="{690DEFD5-1BF6-B892-ABCB-B327D4F9C226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69" name="CuadroTexto 68">
            <a:extLst>
              <a:ext uri="{FF2B5EF4-FFF2-40B4-BE49-F238E27FC236}">
                <a16:creationId xmlns:a16="http://schemas.microsoft.com/office/drawing/2014/main" id="{5DFC2084-9A36-F6F6-C9DC-AEFA706B3AB7}"/>
              </a:ext>
            </a:extLst>
          </p:cNvPr>
          <p:cNvSpPr txBox="1"/>
          <p:nvPr/>
        </p:nvSpPr>
        <p:spPr>
          <a:xfrm>
            <a:off x="4610100" y="7528899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70" name="Grupo 69">
            <a:extLst>
              <a:ext uri="{FF2B5EF4-FFF2-40B4-BE49-F238E27FC236}">
                <a16:creationId xmlns:a16="http://schemas.microsoft.com/office/drawing/2014/main" id="{80886A20-71FA-BF16-1ADC-06DDCFA4DBF2}"/>
              </a:ext>
            </a:extLst>
          </p:cNvPr>
          <p:cNvGrpSpPr/>
          <p:nvPr/>
        </p:nvGrpSpPr>
        <p:grpSpPr>
          <a:xfrm>
            <a:off x="1631258" y="5271008"/>
            <a:ext cx="1702731" cy="769441"/>
            <a:chOff x="-2672030" y="2260768"/>
            <a:chExt cx="2374849" cy="769441"/>
          </a:xfrm>
        </p:grpSpPr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21F7AE6D-1F42-7CD2-2EAF-37F1FBF7C1DE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72" name="CuadroTexto 71">
              <a:extLst>
                <a:ext uri="{FF2B5EF4-FFF2-40B4-BE49-F238E27FC236}">
                  <a16:creationId xmlns:a16="http://schemas.microsoft.com/office/drawing/2014/main" id="{1B4998D2-D57A-6039-6BF3-DED1F182147A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73" name="CuadroTexto 72">
            <a:extLst>
              <a:ext uri="{FF2B5EF4-FFF2-40B4-BE49-F238E27FC236}">
                <a16:creationId xmlns:a16="http://schemas.microsoft.com/office/drawing/2014/main" id="{693D27AE-BE38-B80C-2871-F58E05CA4487}"/>
              </a:ext>
            </a:extLst>
          </p:cNvPr>
          <p:cNvSpPr txBox="1"/>
          <p:nvPr/>
        </p:nvSpPr>
        <p:spPr>
          <a:xfrm>
            <a:off x="1635811" y="5752525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74" name="Grupo 73">
            <a:extLst>
              <a:ext uri="{FF2B5EF4-FFF2-40B4-BE49-F238E27FC236}">
                <a16:creationId xmlns:a16="http://schemas.microsoft.com/office/drawing/2014/main" id="{0BEE3209-3294-2208-3549-51E248226ABE}"/>
              </a:ext>
            </a:extLst>
          </p:cNvPr>
          <p:cNvGrpSpPr/>
          <p:nvPr/>
        </p:nvGrpSpPr>
        <p:grpSpPr>
          <a:xfrm>
            <a:off x="1631258" y="7097575"/>
            <a:ext cx="1702731" cy="769441"/>
            <a:chOff x="-2672030" y="2260768"/>
            <a:chExt cx="2374849" cy="769441"/>
          </a:xfrm>
        </p:grpSpPr>
        <p:sp>
          <p:nvSpPr>
            <p:cNvPr id="75" name="CuadroTexto 74">
              <a:extLst>
                <a:ext uri="{FF2B5EF4-FFF2-40B4-BE49-F238E27FC236}">
                  <a16:creationId xmlns:a16="http://schemas.microsoft.com/office/drawing/2014/main" id="{77CEC65A-37DB-904C-6ADB-1EDE15F12F42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76" name="CuadroTexto 75">
              <a:extLst>
                <a:ext uri="{FF2B5EF4-FFF2-40B4-BE49-F238E27FC236}">
                  <a16:creationId xmlns:a16="http://schemas.microsoft.com/office/drawing/2014/main" id="{61554E79-C92C-6342-9FFB-CB90B10BBC9E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400" dirty="0">
                  <a:ln w="9525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77" name="CuadroTexto 76">
            <a:extLst>
              <a:ext uri="{FF2B5EF4-FFF2-40B4-BE49-F238E27FC236}">
                <a16:creationId xmlns:a16="http://schemas.microsoft.com/office/drawing/2014/main" id="{EE607A7A-0873-D720-1B4E-DF73CDD429EF}"/>
              </a:ext>
            </a:extLst>
          </p:cNvPr>
          <p:cNvSpPr txBox="1"/>
          <p:nvPr/>
        </p:nvSpPr>
        <p:spPr>
          <a:xfrm>
            <a:off x="1635811" y="7579092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n 44">
            <a:extLst>
              <a:ext uri="{FF2B5EF4-FFF2-40B4-BE49-F238E27FC236}">
                <a16:creationId xmlns:a16="http://schemas.microsoft.com/office/drawing/2014/main" id="{FD3AA382-736F-1BA4-D612-8E5F4586A5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150" y="604950"/>
            <a:ext cx="1440000" cy="1800000"/>
          </a:xfrm>
          <a:prstGeom prst="rect">
            <a:avLst/>
          </a:prstGeom>
        </p:spPr>
      </p:pic>
      <p:grpSp>
        <p:nvGrpSpPr>
          <p:cNvPr id="50" name="Grupo 49">
            <a:extLst>
              <a:ext uri="{FF2B5EF4-FFF2-40B4-BE49-F238E27FC236}">
                <a16:creationId xmlns:a16="http://schemas.microsoft.com/office/drawing/2014/main" id="{F3816111-BB42-C07A-7444-59193497F0FA}"/>
              </a:ext>
            </a:extLst>
          </p:cNvPr>
          <p:cNvGrpSpPr/>
          <p:nvPr/>
        </p:nvGrpSpPr>
        <p:grpSpPr>
          <a:xfrm>
            <a:off x="627080" y="1592138"/>
            <a:ext cx="1705008" cy="584775"/>
            <a:chOff x="-1582720" y="2838450"/>
            <a:chExt cx="1705008" cy="584775"/>
          </a:xfrm>
        </p:grpSpPr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3DD1F847-F6FA-2525-932D-92A7C00CE1AF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8" name="CuadroTexto 47">
              <a:extLst>
                <a:ext uri="{FF2B5EF4-FFF2-40B4-BE49-F238E27FC236}">
                  <a16:creationId xmlns:a16="http://schemas.microsoft.com/office/drawing/2014/main" id="{AEB91745-CB31-BFCF-92F5-409E71E98499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9" name="CuadroTexto 48">
            <a:extLst>
              <a:ext uri="{FF2B5EF4-FFF2-40B4-BE49-F238E27FC236}">
                <a16:creationId xmlns:a16="http://schemas.microsoft.com/office/drawing/2014/main" id="{6A7DE867-BC33-DF20-CD4A-C401E78F7A0F}"/>
              </a:ext>
            </a:extLst>
          </p:cNvPr>
          <p:cNvSpPr txBox="1"/>
          <p:nvPr/>
        </p:nvSpPr>
        <p:spPr>
          <a:xfrm>
            <a:off x="548203" y="19488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1" name="Imagen 50">
            <a:extLst>
              <a:ext uri="{FF2B5EF4-FFF2-40B4-BE49-F238E27FC236}">
                <a16:creationId xmlns:a16="http://schemas.microsoft.com/office/drawing/2014/main" id="{FBA63D9B-AE86-9DD2-4840-4D7109FAF9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915" y="604950"/>
            <a:ext cx="1440000" cy="1800000"/>
          </a:xfrm>
          <a:prstGeom prst="rect">
            <a:avLst/>
          </a:prstGeom>
        </p:spPr>
      </p:pic>
      <p:grpSp>
        <p:nvGrpSpPr>
          <p:cNvPr id="52" name="Grupo 51">
            <a:extLst>
              <a:ext uri="{FF2B5EF4-FFF2-40B4-BE49-F238E27FC236}">
                <a16:creationId xmlns:a16="http://schemas.microsoft.com/office/drawing/2014/main" id="{11EC90BF-ADDC-9508-3A21-47926F99ED14}"/>
              </a:ext>
            </a:extLst>
          </p:cNvPr>
          <p:cNvGrpSpPr/>
          <p:nvPr/>
        </p:nvGrpSpPr>
        <p:grpSpPr>
          <a:xfrm>
            <a:off x="2097845" y="1592138"/>
            <a:ext cx="1705008" cy="584775"/>
            <a:chOff x="-1582720" y="2838450"/>
            <a:chExt cx="1705008" cy="584775"/>
          </a:xfrm>
        </p:grpSpPr>
        <p:sp>
          <p:nvSpPr>
            <p:cNvPr id="53" name="CuadroTexto 52">
              <a:extLst>
                <a:ext uri="{FF2B5EF4-FFF2-40B4-BE49-F238E27FC236}">
                  <a16:creationId xmlns:a16="http://schemas.microsoft.com/office/drawing/2014/main" id="{BB0F88FB-4A25-6123-04EE-8B89D65FD05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54" name="CuadroTexto 53">
              <a:extLst>
                <a:ext uri="{FF2B5EF4-FFF2-40B4-BE49-F238E27FC236}">
                  <a16:creationId xmlns:a16="http://schemas.microsoft.com/office/drawing/2014/main" id="{FDBAED25-AE27-F9AF-6ED9-EB0EDCA5E75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71" name="CuadroTexto 70">
            <a:extLst>
              <a:ext uri="{FF2B5EF4-FFF2-40B4-BE49-F238E27FC236}">
                <a16:creationId xmlns:a16="http://schemas.microsoft.com/office/drawing/2014/main" id="{B4C20B91-FDCF-B795-5AF6-B5BB426A2026}"/>
              </a:ext>
            </a:extLst>
          </p:cNvPr>
          <p:cNvSpPr txBox="1"/>
          <p:nvPr/>
        </p:nvSpPr>
        <p:spPr>
          <a:xfrm>
            <a:off x="2018968" y="19488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0B72DF0F-23F7-C4E6-DC63-94AFF167A1B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982" y="604950"/>
            <a:ext cx="1440000" cy="1800000"/>
          </a:xfrm>
          <a:prstGeom prst="rect">
            <a:avLst/>
          </a:prstGeom>
        </p:spPr>
      </p:pic>
      <p:grpSp>
        <p:nvGrpSpPr>
          <p:cNvPr id="73" name="Grupo 72">
            <a:extLst>
              <a:ext uri="{FF2B5EF4-FFF2-40B4-BE49-F238E27FC236}">
                <a16:creationId xmlns:a16="http://schemas.microsoft.com/office/drawing/2014/main" id="{4713E5FB-B2B9-7A35-FF1F-BCD87C5B1FCF}"/>
              </a:ext>
            </a:extLst>
          </p:cNvPr>
          <p:cNvGrpSpPr/>
          <p:nvPr/>
        </p:nvGrpSpPr>
        <p:grpSpPr>
          <a:xfrm>
            <a:off x="3571912" y="1592138"/>
            <a:ext cx="1705008" cy="584775"/>
            <a:chOff x="-1582720" y="2838450"/>
            <a:chExt cx="1705008" cy="584775"/>
          </a:xfrm>
        </p:grpSpPr>
        <p:sp>
          <p:nvSpPr>
            <p:cNvPr id="74" name="CuadroTexto 73">
              <a:extLst>
                <a:ext uri="{FF2B5EF4-FFF2-40B4-BE49-F238E27FC236}">
                  <a16:creationId xmlns:a16="http://schemas.microsoft.com/office/drawing/2014/main" id="{A8A827C3-D206-B3C3-19AA-A1F7E0654F1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75" name="CuadroTexto 74">
              <a:extLst>
                <a:ext uri="{FF2B5EF4-FFF2-40B4-BE49-F238E27FC236}">
                  <a16:creationId xmlns:a16="http://schemas.microsoft.com/office/drawing/2014/main" id="{D59D469A-4BDC-10C6-6BA4-EF477F3B68E2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76" name="CuadroTexto 75">
            <a:extLst>
              <a:ext uri="{FF2B5EF4-FFF2-40B4-BE49-F238E27FC236}">
                <a16:creationId xmlns:a16="http://schemas.microsoft.com/office/drawing/2014/main" id="{BAD15C83-1287-9DCB-E017-AC6F1C286DEE}"/>
              </a:ext>
            </a:extLst>
          </p:cNvPr>
          <p:cNvSpPr txBox="1"/>
          <p:nvPr/>
        </p:nvSpPr>
        <p:spPr>
          <a:xfrm>
            <a:off x="3493035" y="19488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11C79251-9112-BBFE-F83A-39016BCF13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049" y="604950"/>
            <a:ext cx="1440000" cy="1800000"/>
          </a:xfrm>
          <a:prstGeom prst="rect">
            <a:avLst/>
          </a:prstGeom>
        </p:spPr>
      </p:pic>
      <p:grpSp>
        <p:nvGrpSpPr>
          <p:cNvPr id="78" name="Grupo 77">
            <a:extLst>
              <a:ext uri="{FF2B5EF4-FFF2-40B4-BE49-F238E27FC236}">
                <a16:creationId xmlns:a16="http://schemas.microsoft.com/office/drawing/2014/main" id="{A03B64A3-FAA2-33CD-C0F1-4EBD3784BB11}"/>
              </a:ext>
            </a:extLst>
          </p:cNvPr>
          <p:cNvGrpSpPr/>
          <p:nvPr/>
        </p:nvGrpSpPr>
        <p:grpSpPr>
          <a:xfrm>
            <a:off x="5045979" y="1592138"/>
            <a:ext cx="1705008" cy="584775"/>
            <a:chOff x="-1582720" y="2838450"/>
            <a:chExt cx="1705008" cy="584775"/>
          </a:xfrm>
        </p:grpSpPr>
        <p:sp>
          <p:nvSpPr>
            <p:cNvPr id="79" name="CuadroTexto 78">
              <a:extLst>
                <a:ext uri="{FF2B5EF4-FFF2-40B4-BE49-F238E27FC236}">
                  <a16:creationId xmlns:a16="http://schemas.microsoft.com/office/drawing/2014/main" id="{2EC23BA2-885E-13A6-20E5-9891B4E6E42F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80" name="CuadroTexto 79">
              <a:extLst>
                <a:ext uri="{FF2B5EF4-FFF2-40B4-BE49-F238E27FC236}">
                  <a16:creationId xmlns:a16="http://schemas.microsoft.com/office/drawing/2014/main" id="{F026C4E3-B9FC-D718-3011-98F88DAE13B1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81" name="CuadroTexto 80">
            <a:extLst>
              <a:ext uri="{FF2B5EF4-FFF2-40B4-BE49-F238E27FC236}">
                <a16:creationId xmlns:a16="http://schemas.microsoft.com/office/drawing/2014/main" id="{60053F68-DE8B-064E-68CA-99B1542D33AD}"/>
              </a:ext>
            </a:extLst>
          </p:cNvPr>
          <p:cNvSpPr txBox="1"/>
          <p:nvPr/>
        </p:nvSpPr>
        <p:spPr>
          <a:xfrm>
            <a:off x="4967102" y="19488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0A68B75C-E28A-33B7-FADD-145326983F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150" y="2430350"/>
            <a:ext cx="1440000" cy="1800000"/>
          </a:xfrm>
          <a:prstGeom prst="rect">
            <a:avLst/>
          </a:prstGeom>
        </p:spPr>
      </p:pic>
      <p:grpSp>
        <p:nvGrpSpPr>
          <p:cNvPr id="83" name="Grupo 82">
            <a:extLst>
              <a:ext uri="{FF2B5EF4-FFF2-40B4-BE49-F238E27FC236}">
                <a16:creationId xmlns:a16="http://schemas.microsoft.com/office/drawing/2014/main" id="{2260BFF9-FE6F-8933-28AC-2A08E4548E23}"/>
              </a:ext>
            </a:extLst>
          </p:cNvPr>
          <p:cNvGrpSpPr/>
          <p:nvPr/>
        </p:nvGrpSpPr>
        <p:grpSpPr>
          <a:xfrm>
            <a:off x="627080" y="3417538"/>
            <a:ext cx="1705008" cy="584775"/>
            <a:chOff x="-1582720" y="2838450"/>
            <a:chExt cx="1705008" cy="584775"/>
          </a:xfrm>
        </p:grpSpPr>
        <p:sp>
          <p:nvSpPr>
            <p:cNvPr id="84" name="CuadroTexto 83">
              <a:extLst>
                <a:ext uri="{FF2B5EF4-FFF2-40B4-BE49-F238E27FC236}">
                  <a16:creationId xmlns:a16="http://schemas.microsoft.com/office/drawing/2014/main" id="{36ECA217-1A6C-56E6-C8E7-67495E2202C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85" name="CuadroTexto 84">
              <a:extLst>
                <a:ext uri="{FF2B5EF4-FFF2-40B4-BE49-F238E27FC236}">
                  <a16:creationId xmlns:a16="http://schemas.microsoft.com/office/drawing/2014/main" id="{D79797B3-C664-5F61-DC96-D889F599F387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86" name="CuadroTexto 85">
            <a:extLst>
              <a:ext uri="{FF2B5EF4-FFF2-40B4-BE49-F238E27FC236}">
                <a16:creationId xmlns:a16="http://schemas.microsoft.com/office/drawing/2014/main" id="{03AF5E47-0D02-D42A-FEA0-A953D2421B1B}"/>
              </a:ext>
            </a:extLst>
          </p:cNvPr>
          <p:cNvSpPr txBox="1"/>
          <p:nvPr/>
        </p:nvSpPr>
        <p:spPr>
          <a:xfrm>
            <a:off x="548203" y="37742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BA49809F-6C68-E305-ED8B-2CDE571093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915" y="2430350"/>
            <a:ext cx="1440000" cy="1800000"/>
          </a:xfrm>
          <a:prstGeom prst="rect">
            <a:avLst/>
          </a:prstGeom>
        </p:spPr>
      </p:pic>
      <p:grpSp>
        <p:nvGrpSpPr>
          <p:cNvPr id="88" name="Grupo 87">
            <a:extLst>
              <a:ext uri="{FF2B5EF4-FFF2-40B4-BE49-F238E27FC236}">
                <a16:creationId xmlns:a16="http://schemas.microsoft.com/office/drawing/2014/main" id="{758380DF-0533-9483-B0D3-0B44DC831F6E}"/>
              </a:ext>
            </a:extLst>
          </p:cNvPr>
          <p:cNvGrpSpPr/>
          <p:nvPr/>
        </p:nvGrpSpPr>
        <p:grpSpPr>
          <a:xfrm>
            <a:off x="2097845" y="3417538"/>
            <a:ext cx="1705008" cy="584775"/>
            <a:chOff x="-1582720" y="2838450"/>
            <a:chExt cx="1705008" cy="584775"/>
          </a:xfrm>
        </p:grpSpPr>
        <p:sp>
          <p:nvSpPr>
            <p:cNvPr id="89" name="CuadroTexto 88">
              <a:extLst>
                <a:ext uri="{FF2B5EF4-FFF2-40B4-BE49-F238E27FC236}">
                  <a16:creationId xmlns:a16="http://schemas.microsoft.com/office/drawing/2014/main" id="{7FB9752F-898A-B42D-012E-7480DD748168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90" name="CuadroTexto 89">
              <a:extLst>
                <a:ext uri="{FF2B5EF4-FFF2-40B4-BE49-F238E27FC236}">
                  <a16:creationId xmlns:a16="http://schemas.microsoft.com/office/drawing/2014/main" id="{164E4DA4-732C-85B3-F12F-7A36A1BB4CFA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91" name="CuadroTexto 90">
            <a:extLst>
              <a:ext uri="{FF2B5EF4-FFF2-40B4-BE49-F238E27FC236}">
                <a16:creationId xmlns:a16="http://schemas.microsoft.com/office/drawing/2014/main" id="{B3908C85-96C1-87BD-CBCC-3214CC92D296}"/>
              </a:ext>
            </a:extLst>
          </p:cNvPr>
          <p:cNvSpPr txBox="1"/>
          <p:nvPr/>
        </p:nvSpPr>
        <p:spPr>
          <a:xfrm>
            <a:off x="2018968" y="37742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92" name="Imagen 91">
            <a:extLst>
              <a:ext uri="{FF2B5EF4-FFF2-40B4-BE49-F238E27FC236}">
                <a16:creationId xmlns:a16="http://schemas.microsoft.com/office/drawing/2014/main" id="{8EFA26F2-C4BB-ACAB-E015-6C8EAF00B8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982" y="2430350"/>
            <a:ext cx="1440000" cy="1800000"/>
          </a:xfrm>
          <a:prstGeom prst="rect">
            <a:avLst/>
          </a:prstGeom>
        </p:spPr>
      </p:pic>
      <p:grpSp>
        <p:nvGrpSpPr>
          <p:cNvPr id="93" name="Grupo 92">
            <a:extLst>
              <a:ext uri="{FF2B5EF4-FFF2-40B4-BE49-F238E27FC236}">
                <a16:creationId xmlns:a16="http://schemas.microsoft.com/office/drawing/2014/main" id="{275F9B73-FEB3-51F0-56DE-D8103288A9AE}"/>
              </a:ext>
            </a:extLst>
          </p:cNvPr>
          <p:cNvGrpSpPr/>
          <p:nvPr/>
        </p:nvGrpSpPr>
        <p:grpSpPr>
          <a:xfrm>
            <a:off x="3571912" y="3417538"/>
            <a:ext cx="1705008" cy="584775"/>
            <a:chOff x="-1582720" y="2838450"/>
            <a:chExt cx="1705008" cy="584775"/>
          </a:xfrm>
        </p:grpSpPr>
        <p:sp>
          <p:nvSpPr>
            <p:cNvPr id="94" name="CuadroTexto 93">
              <a:extLst>
                <a:ext uri="{FF2B5EF4-FFF2-40B4-BE49-F238E27FC236}">
                  <a16:creationId xmlns:a16="http://schemas.microsoft.com/office/drawing/2014/main" id="{433A2112-BD69-9DC8-D10F-B42B1F7333D3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BEBD6CEC-0F3E-9F9A-7598-CFF283CDE9C9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96" name="CuadroTexto 95">
            <a:extLst>
              <a:ext uri="{FF2B5EF4-FFF2-40B4-BE49-F238E27FC236}">
                <a16:creationId xmlns:a16="http://schemas.microsoft.com/office/drawing/2014/main" id="{DB1A1ED0-56D9-03C2-CCE2-D20D4296FF29}"/>
              </a:ext>
            </a:extLst>
          </p:cNvPr>
          <p:cNvSpPr txBox="1"/>
          <p:nvPr/>
        </p:nvSpPr>
        <p:spPr>
          <a:xfrm>
            <a:off x="3493035" y="37742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7A1A2F7F-B18A-CE30-9BF7-79F919C789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049" y="2430350"/>
            <a:ext cx="1440000" cy="1800000"/>
          </a:xfrm>
          <a:prstGeom prst="rect">
            <a:avLst/>
          </a:prstGeom>
        </p:spPr>
      </p:pic>
      <p:grpSp>
        <p:nvGrpSpPr>
          <p:cNvPr id="98" name="Grupo 97">
            <a:extLst>
              <a:ext uri="{FF2B5EF4-FFF2-40B4-BE49-F238E27FC236}">
                <a16:creationId xmlns:a16="http://schemas.microsoft.com/office/drawing/2014/main" id="{861BD932-2D3D-016D-6418-88ACAE2C67E5}"/>
              </a:ext>
            </a:extLst>
          </p:cNvPr>
          <p:cNvGrpSpPr/>
          <p:nvPr/>
        </p:nvGrpSpPr>
        <p:grpSpPr>
          <a:xfrm>
            <a:off x="5045979" y="3417538"/>
            <a:ext cx="1705008" cy="584775"/>
            <a:chOff x="-1582720" y="2838450"/>
            <a:chExt cx="1705008" cy="584775"/>
          </a:xfrm>
        </p:grpSpPr>
        <p:sp>
          <p:nvSpPr>
            <p:cNvPr id="99" name="CuadroTexto 98">
              <a:extLst>
                <a:ext uri="{FF2B5EF4-FFF2-40B4-BE49-F238E27FC236}">
                  <a16:creationId xmlns:a16="http://schemas.microsoft.com/office/drawing/2014/main" id="{11B390FD-4E0A-4167-036F-86F57B059D28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00" name="CuadroTexto 99">
              <a:extLst>
                <a:ext uri="{FF2B5EF4-FFF2-40B4-BE49-F238E27FC236}">
                  <a16:creationId xmlns:a16="http://schemas.microsoft.com/office/drawing/2014/main" id="{47905A7F-ACC6-E503-B5DE-CD4723EB65FE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9F48B490-9621-339A-621F-BA23713CD914}"/>
              </a:ext>
            </a:extLst>
          </p:cNvPr>
          <p:cNvSpPr txBox="1"/>
          <p:nvPr/>
        </p:nvSpPr>
        <p:spPr>
          <a:xfrm>
            <a:off x="4967102" y="37742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02" name="Imagen 101">
            <a:extLst>
              <a:ext uri="{FF2B5EF4-FFF2-40B4-BE49-F238E27FC236}">
                <a16:creationId xmlns:a16="http://schemas.microsoft.com/office/drawing/2014/main" id="{FB5D70F9-F83D-4858-26C9-CDF3738C22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150" y="4255750"/>
            <a:ext cx="1440000" cy="1800000"/>
          </a:xfrm>
          <a:prstGeom prst="rect">
            <a:avLst/>
          </a:prstGeom>
        </p:spPr>
      </p:pic>
      <p:grpSp>
        <p:nvGrpSpPr>
          <p:cNvPr id="103" name="Grupo 102">
            <a:extLst>
              <a:ext uri="{FF2B5EF4-FFF2-40B4-BE49-F238E27FC236}">
                <a16:creationId xmlns:a16="http://schemas.microsoft.com/office/drawing/2014/main" id="{7E7AFA94-7547-3ABC-A821-3DA97D11777B}"/>
              </a:ext>
            </a:extLst>
          </p:cNvPr>
          <p:cNvGrpSpPr/>
          <p:nvPr/>
        </p:nvGrpSpPr>
        <p:grpSpPr>
          <a:xfrm>
            <a:off x="627080" y="5242938"/>
            <a:ext cx="1705008" cy="584775"/>
            <a:chOff x="-1582720" y="2838450"/>
            <a:chExt cx="1705008" cy="584775"/>
          </a:xfrm>
        </p:grpSpPr>
        <p:sp>
          <p:nvSpPr>
            <p:cNvPr id="104" name="CuadroTexto 103">
              <a:extLst>
                <a:ext uri="{FF2B5EF4-FFF2-40B4-BE49-F238E27FC236}">
                  <a16:creationId xmlns:a16="http://schemas.microsoft.com/office/drawing/2014/main" id="{3B3BB6E0-B689-DF8B-F7D3-BD7A8E2B2B2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05" name="CuadroTexto 104">
              <a:extLst>
                <a:ext uri="{FF2B5EF4-FFF2-40B4-BE49-F238E27FC236}">
                  <a16:creationId xmlns:a16="http://schemas.microsoft.com/office/drawing/2014/main" id="{A43FF42C-8D5A-A3EA-7732-40E7A3DB5D61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44BECAC6-0755-39F3-A7F0-5F4533B59376}"/>
              </a:ext>
            </a:extLst>
          </p:cNvPr>
          <p:cNvSpPr txBox="1"/>
          <p:nvPr/>
        </p:nvSpPr>
        <p:spPr>
          <a:xfrm>
            <a:off x="548203" y="55996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07" name="Imagen 106">
            <a:extLst>
              <a:ext uri="{FF2B5EF4-FFF2-40B4-BE49-F238E27FC236}">
                <a16:creationId xmlns:a16="http://schemas.microsoft.com/office/drawing/2014/main" id="{FAFD5FAF-6792-68DB-E279-E884A8F303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915" y="4255750"/>
            <a:ext cx="1440000" cy="1800000"/>
          </a:xfrm>
          <a:prstGeom prst="rect">
            <a:avLst/>
          </a:prstGeom>
        </p:spPr>
      </p:pic>
      <p:grpSp>
        <p:nvGrpSpPr>
          <p:cNvPr id="108" name="Grupo 107">
            <a:extLst>
              <a:ext uri="{FF2B5EF4-FFF2-40B4-BE49-F238E27FC236}">
                <a16:creationId xmlns:a16="http://schemas.microsoft.com/office/drawing/2014/main" id="{E0CD4D18-4871-519F-F4C5-E0CE8694A378}"/>
              </a:ext>
            </a:extLst>
          </p:cNvPr>
          <p:cNvGrpSpPr/>
          <p:nvPr/>
        </p:nvGrpSpPr>
        <p:grpSpPr>
          <a:xfrm>
            <a:off x="2097845" y="5242938"/>
            <a:ext cx="1705008" cy="584775"/>
            <a:chOff x="-1582720" y="2838450"/>
            <a:chExt cx="1705008" cy="584775"/>
          </a:xfrm>
        </p:grpSpPr>
        <p:sp>
          <p:nvSpPr>
            <p:cNvPr id="109" name="CuadroTexto 108">
              <a:extLst>
                <a:ext uri="{FF2B5EF4-FFF2-40B4-BE49-F238E27FC236}">
                  <a16:creationId xmlns:a16="http://schemas.microsoft.com/office/drawing/2014/main" id="{15D15F46-59DA-8350-47CC-021659BE86E5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10" name="CuadroTexto 109">
              <a:extLst>
                <a:ext uri="{FF2B5EF4-FFF2-40B4-BE49-F238E27FC236}">
                  <a16:creationId xmlns:a16="http://schemas.microsoft.com/office/drawing/2014/main" id="{AED499D3-BEFE-1B83-D613-CDCB7D837CC9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96A00E94-E2DE-15E7-33FD-C5B28F6BCB64}"/>
              </a:ext>
            </a:extLst>
          </p:cNvPr>
          <p:cNvSpPr txBox="1"/>
          <p:nvPr/>
        </p:nvSpPr>
        <p:spPr>
          <a:xfrm>
            <a:off x="2018968" y="55996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12" name="Imagen 111">
            <a:extLst>
              <a:ext uri="{FF2B5EF4-FFF2-40B4-BE49-F238E27FC236}">
                <a16:creationId xmlns:a16="http://schemas.microsoft.com/office/drawing/2014/main" id="{022B1629-0F08-BB8E-F90F-D39FA92B22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982" y="4255750"/>
            <a:ext cx="1440000" cy="1800000"/>
          </a:xfrm>
          <a:prstGeom prst="rect">
            <a:avLst/>
          </a:prstGeom>
        </p:spPr>
      </p:pic>
      <p:grpSp>
        <p:nvGrpSpPr>
          <p:cNvPr id="113" name="Grupo 112">
            <a:extLst>
              <a:ext uri="{FF2B5EF4-FFF2-40B4-BE49-F238E27FC236}">
                <a16:creationId xmlns:a16="http://schemas.microsoft.com/office/drawing/2014/main" id="{6AFE08F1-09D5-2BA4-2FD6-CE3E18DD173D}"/>
              </a:ext>
            </a:extLst>
          </p:cNvPr>
          <p:cNvGrpSpPr/>
          <p:nvPr/>
        </p:nvGrpSpPr>
        <p:grpSpPr>
          <a:xfrm>
            <a:off x="3571912" y="5242938"/>
            <a:ext cx="1705008" cy="584775"/>
            <a:chOff x="-1582720" y="2838450"/>
            <a:chExt cx="1705008" cy="584775"/>
          </a:xfrm>
        </p:grpSpPr>
        <p:sp>
          <p:nvSpPr>
            <p:cNvPr id="114" name="CuadroTexto 113">
              <a:extLst>
                <a:ext uri="{FF2B5EF4-FFF2-40B4-BE49-F238E27FC236}">
                  <a16:creationId xmlns:a16="http://schemas.microsoft.com/office/drawing/2014/main" id="{04797B8C-6788-84B0-99EF-1A3B17FE1DD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15" name="CuadroTexto 114">
              <a:extLst>
                <a:ext uri="{FF2B5EF4-FFF2-40B4-BE49-F238E27FC236}">
                  <a16:creationId xmlns:a16="http://schemas.microsoft.com/office/drawing/2014/main" id="{2F5C5C21-FF68-93FB-BB6C-E73762CFB053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80623DD8-3FD2-853A-1CF1-75A9E768096E}"/>
              </a:ext>
            </a:extLst>
          </p:cNvPr>
          <p:cNvSpPr txBox="1"/>
          <p:nvPr/>
        </p:nvSpPr>
        <p:spPr>
          <a:xfrm>
            <a:off x="3493035" y="55996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69BF7466-D6AC-063F-3CA2-FF4CFBCD39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049" y="4255750"/>
            <a:ext cx="1440000" cy="1800000"/>
          </a:xfrm>
          <a:prstGeom prst="rect">
            <a:avLst/>
          </a:prstGeom>
        </p:spPr>
      </p:pic>
      <p:grpSp>
        <p:nvGrpSpPr>
          <p:cNvPr id="118" name="Grupo 117">
            <a:extLst>
              <a:ext uri="{FF2B5EF4-FFF2-40B4-BE49-F238E27FC236}">
                <a16:creationId xmlns:a16="http://schemas.microsoft.com/office/drawing/2014/main" id="{B69E4D27-1775-B959-3AF0-6891A8C749C8}"/>
              </a:ext>
            </a:extLst>
          </p:cNvPr>
          <p:cNvGrpSpPr/>
          <p:nvPr/>
        </p:nvGrpSpPr>
        <p:grpSpPr>
          <a:xfrm>
            <a:off x="5045979" y="5242938"/>
            <a:ext cx="1705008" cy="584775"/>
            <a:chOff x="-1582720" y="2838450"/>
            <a:chExt cx="1705008" cy="584775"/>
          </a:xfrm>
        </p:grpSpPr>
        <p:sp>
          <p:nvSpPr>
            <p:cNvPr id="119" name="CuadroTexto 118">
              <a:extLst>
                <a:ext uri="{FF2B5EF4-FFF2-40B4-BE49-F238E27FC236}">
                  <a16:creationId xmlns:a16="http://schemas.microsoft.com/office/drawing/2014/main" id="{E15E3D22-0EC8-1012-95B3-35518795A19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20" name="CuadroTexto 119">
              <a:extLst>
                <a:ext uri="{FF2B5EF4-FFF2-40B4-BE49-F238E27FC236}">
                  <a16:creationId xmlns:a16="http://schemas.microsoft.com/office/drawing/2014/main" id="{F14BC608-E862-13D7-4D12-492F99507DC4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8CF6CFD9-CD8C-25B2-A7BD-5567EB5A3D12}"/>
              </a:ext>
            </a:extLst>
          </p:cNvPr>
          <p:cNvSpPr txBox="1"/>
          <p:nvPr/>
        </p:nvSpPr>
        <p:spPr>
          <a:xfrm>
            <a:off x="4967102" y="55996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22" name="Imagen 121">
            <a:extLst>
              <a:ext uri="{FF2B5EF4-FFF2-40B4-BE49-F238E27FC236}">
                <a16:creationId xmlns:a16="http://schemas.microsoft.com/office/drawing/2014/main" id="{E63D21D6-FB7F-9C15-D347-924F02311F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150" y="6081150"/>
            <a:ext cx="1440000" cy="1800000"/>
          </a:xfrm>
          <a:prstGeom prst="rect">
            <a:avLst/>
          </a:prstGeom>
        </p:spPr>
      </p:pic>
      <p:grpSp>
        <p:nvGrpSpPr>
          <p:cNvPr id="123" name="Grupo 122">
            <a:extLst>
              <a:ext uri="{FF2B5EF4-FFF2-40B4-BE49-F238E27FC236}">
                <a16:creationId xmlns:a16="http://schemas.microsoft.com/office/drawing/2014/main" id="{B603BFC4-5E54-A13D-9447-75CC08351CE0}"/>
              </a:ext>
            </a:extLst>
          </p:cNvPr>
          <p:cNvGrpSpPr/>
          <p:nvPr/>
        </p:nvGrpSpPr>
        <p:grpSpPr>
          <a:xfrm>
            <a:off x="627080" y="7068338"/>
            <a:ext cx="1705008" cy="584775"/>
            <a:chOff x="-1582720" y="2838450"/>
            <a:chExt cx="1705008" cy="584775"/>
          </a:xfrm>
        </p:grpSpPr>
        <p:sp>
          <p:nvSpPr>
            <p:cNvPr id="124" name="CuadroTexto 123">
              <a:extLst>
                <a:ext uri="{FF2B5EF4-FFF2-40B4-BE49-F238E27FC236}">
                  <a16:creationId xmlns:a16="http://schemas.microsoft.com/office/drawing/2014/main" id="{4837BCE5-8CF0-3CCC-C44F-E16909397D5B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25" name="CuadroTexto 124">
              <a:extLst>
                <a:ext uri="{FF2B5EF4-FFF2-40B4-BE49-F238E27FC236}">
                  <a16:creationId xmlns:a16="http://schemas.microsoft.com/office/drawing/2014/main" id="{D634767C-660A-A0BC-FB52-46E742DA907C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86B8EF31-96D5-942A-46E6-9B6AAF5B1643}"/>
              </a:ext>
            </a:extLst>
          </p:cNvPr>
          <p:cNvSpPr txBox="1"/>
          <p:nvPr/>
        </p:nvSpPr>
        <p:spPr>
          <a:xfrm>
            <a:off x="548203" y="74250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27" name="Imagen 126">
            <a:extLst>
              <a:ext uri="{FF2B5EF4-FFF2-40B4-BE49-F238E27FC236}">
                <a16:creationId xmlns:a16="http://schemas.microsoft.com/office/drawing/2014/main" id="{48BA5410-78E0-6325-53AE-DF66EA223B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915" y="6081150"/>
            <a:ext cx="1440000" cy="1800000"/>
          </a:xfrm>
          <a:prstGeom prst="rect">
            <a:avLst/>
          </a:prstGeom>
        </p:spPr>
      </p:pic>
      <p:grpSp>
        <p:nvGrpSpPr>
          <p:cNvPr id="128" name="Grupo 127">
            <a:extLst>
              <a:ext uri="{FF2B5EF4-FFF2-40B4-BE49-F238E27FC236}">
                <a16:creationId xmlns:a16="http://schemas.microsoft.com/office/drawing/2014/main" id="{9722BE2B-13B2-89D0-5B4F-B4579766B6C0}"/>
              </a:ext>
            </a:extLst>
          </p:cNvPr>
          <p:cNvGrpSpPr/>
          <p:nvPr/>
        </p:nvGrpSpPr>
        <p:grpSpPr>
          <a:xfrm>
            <a:off x="2097845" y="7068338"/>
            <a:ext cx="1705008" cy="584775"/>
            <a:chOff x="-1582720" y="2838450"/>
            <a:chExt cx="1705008" cy="584775"/>
          </a:xfrm>
        </p:grpSpPr>
        <p:sp>
          <p:nvSpPr>
            <p:cNvPr id="129" name="CuadroTexto 128">
              <a:extLst>
                <a:ext uri="{FF2B5EF4-FFF2-40B4-BE49-F238E27FC236}">
                  <a16:creationId xmlns:a16="http://schemas.microsoft.com/office/drawing/2014/main" id="{DF271745-1624-558B-60A3-408DD75EA7A8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30" name="CuadroTexto 129">
              <a:extLst>
                <a:ext uri="{FF2B5EF4-FFF2-40B4-BE49-F238E27FC236}">
                  <a16:creationId xmlns:a16="http://schemas.microsoft.com/office/drawing/2014/main" id="{A9DE3B00-3F07-6CA0-2571-EFF90840A68C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486853A0-1A35-1E0A-2B8F-468ED64EA917}"/>
              </a:ext>
            </a:extLst>
          </p:cNvPr>
          <p:cNvSpPr txBox="1"/>
          <p:nvPr/>
        </p:nvSpPr>
        <p:spPr>
          <a:xfrm>
            <a:off x="2018968" y="74250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32" name="Imagen 131">
            <a:extLst>
              <a:ext uri="{FF2B5EF4-FFF2-40B4-BE49-F238E27FC236}">
                <a16:creationId xmlns:a16="http://schemas.microsoft.com/office/drawing/2014/main" id="{0F61DB76-92D0-EB3A-8344-24C0D8E167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4982" y="6081150"/>
            <a:ext cx="1440000" cy="1800000"/>
          </a:xfrm>
          <a:prstGeom prst="rect">
            <a:avLst/>
          </a:prstGeom>
        </p:spPr>
      </p:pic>
      <p:grpSp>
        <p:nvGrpSpPr>
          <p:cNvPr id="133" name="Grupo 132">
            <a:extLst>
              <a:ext uri="{FF2B5EF4-FFF2-40B4-BE49-F238E27FC236}">
                <a16:creationId xmlns:a16="http://schemas.microsoft.com/office/drawing/2014/main" id="{712749D3-D3E6-759F-E335-FEDDBC2238C1}"/>
              </a:ext>
            </a:extLst>
          </p:cNvPr>
          <p:cNvGrpSpPr/>
          <p:nvPr/>
        </p:nvGrpSpPr>
        <p:grpSpPr>
          <a:xfrm>
            <a:off x="3571912" y="7068338"/>
            <a:ext cx="1705008" cy="584775"/>
            <a:chOff x="-1582720" y="2838450"/>
            <a:chExt cx="1705008" cy="584775"/>
          </a:xfrm>
        </p:grpSpPr>
        <p:sp>
          <p:nvSpPr>
            <p:cNvPr id="134" name="CuadroTexto 133">
              <a:extLst>
                <a:ext uri="{FF2B5EF4-FFF2-40B4-BE49-F238E27FC236}">
                  <a16:creationId xmlns:a16="http://schemas.microsoft.com/office/drawing/2014/main" id="{915808CA-C9B0-7096-9762-A45D1414442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35" name="CuadroTexto 134">
              <a:extLst>
                <a:ext uri="{FF2B5EF4-FFF2-40B4-BE49-F238E27FC236}">
                  <a16:creationId xmlns:a16="http://schemas.microsoft.com/office/drawing/2014/main" id="{1676C8FD-066C-2A56-0A51-9153A02099A0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00692B0F-7986-6596-7B48-73AD07601437}"/>
              </a:ext>
            </a:extLst>
          </p:cNvPr>
          <p:cNvSpPr txBox="1"/>
          <p:nvPr/>
        </p:nvSpPr>
        <p:spPr>
          <a:xfrm>
            <a:off x="3493035" y="74250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CB4B67A7-9AED-7CD1-BAB2-28FC48CF2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049" y="6081150"/>
            <a:ext cx="1440000" cy="1800000"/>
          </a:xfrm>
          <a:prstGeom prst="rect">
            <a:avLst/>
          </a:prstGeom>
        </p:spPr>
      </p:pic>
      <p:grpSp>
        <p:nvGrpSpPr>
          <p:cNvPr id="138" name="Grupo 137">
            <a:extLst>
              <a:ext uri="{FF2B5EF4-FFF2-40B4-BE49-F238E27FC236}">
                <a16:creationId xmlns:a16="http://schemas.microsoft.com/office/drawing/2014/main" id="{209A1281-0FEB-18B0-3225-956B34B864C3}"/>
              </a:ext>
            </a:extLst>
          </p:cNvPr>
          <p:cNvGrpSpPr/>
          <p:nvPr/>
        </p:nvGrpSpPr>
        <p:grpSpPr>
          <a:xfrm>
            <a:off x="5045979" y="7068338"/>
            <a:ext cx="1705008" cy="584775"/>
            <a:chOff x="-1582720" y="2838450"/>
            <a:chExt cx="1705008" cy="584775"/>
          </a:xfrm>
        </p:grpSpPr>
        <p:sp>
          <p:nvSpPr>
            <p:cNvPr id="139" name="CuadroTexto 138">
              <a:extLst>
                <a:ext uri="{FF2B5EF4-FFF2-40B4-BE49-F238E27FC236}">
                  <a16:creationId xmlns:a16="http://schemas.microsoft.com/office/drawing/2014/main" id="{3F7EC6B0-1543-12CD-A4FF-A3C845BD3252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40" name="CuadroTexto 139">
              <a:extLst>
                <a:ext uri="{FF2B5EF4-FFF2-40B4-BE49-F238E27FC236}">
                  <a16:creationId xmlns:a16="http://schemas.microsoft.com/office/drawing/2014/main" id="{83ABCA0D-E34A-A185-D59D-A9AEFE5478E8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2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FA33AF1C-F8D3-4C3C-E2B0-ED53A09FDD6C}"/>
              </a:ext>
            </a:extLst>
          </p:cNvPr>
          <p:cNvSpPr txBox="1"/>
          <p:nvPr/>
        </p:nvSpPr>
        <p:spPr>
          <a:xfrm>
            <a:off x="4967102" y="7425075"/>
            <a:ext cx="19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200" dirty="0">
                <a:ln w="12700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n 48">
            <a:extLst>
              <a:ext uri="{FF2B5EF4-FFF2-40B4-BE49-F238E27FC236}">
                <a16:creationId xmlns:a16="http://schemas.microsoft.com/office/drawing/2014/main" id="{96016979-33AB-6E87-F52E-1F5A885222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80" y="491425"/>
            <a:ext cx="1440000" cy="1440000"/>
          </a:xfrm>
          <a:prstGeom prst="rect">
            <a:avLst/>
          </a:prstGeom>
        </p:spPr>
      </p:pic>
      <p:grpSp>
        <p:nvGrpSpPr>
          <p:cNvPr id="50" name="Grupo 49">
            <a:extLst>
              <a:ext uri="{FF2B5EF4-FFF2-40B4-BE49-F238E27FC236}">
                <a16:creationId xmlns:a16="http://schemas.microsoft.com/office/drawing/2014/main" id="{4E694590-A815-B301-05D5-F2550C4A1EAD}"/>
              </a:ext>
            </a:extLst>
          </p:cNvPr>
          <p:cNvGrpSpPr/>
          <p:nvPr/>
        </p:nvGrpSpPr>
        <p:grpSpPr>
          <a:xfrm>
            <a:off x="783296" y="1211425"/>
            <a:ext cx="1705008" cy="461665"/>
            <a:chOff x="-1582720" y="2838450"/>
            <a:chExt cx="1705008" cy="461665"/>
          </a:xfrm>
        </p:grpSpPr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5455A116-B4B4-383D-2B64-2D0BD956E8A3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251B163D-4EA4-260D-92BE-7B0FAFA24AAD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53" name="CuadroTexto 52">
            <a:extLst>
              <a:ext uri="{FF2B5EF4-FFF2-40B4-BE49-F238E27FC236}">
                <a16:creationId xmlns:a16="http://schemas.microsoft.com/office/drawing/2014/main" id="{FF064894-81CF-9C03-4C46-9C0E67457D17}"/>
              </a:ext>
            </a:extLst>
          </p:cNvPr>
          <p:cNvSpPr txBox="1"/>
          <p:nvPr/>
        </p:nvSpPr>
        <p:spPr>
          <a:xfrm>
            <a:off x="680113" y="145913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B12C107C-D98D-F7F4-20A5-08AF4736DA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363" y="491425"/>
            <a:ext cx="1440000" cy="1440000"/>
          </a:xfrm>
          <a:prstGeom prst="rect">
            <a:avLst/>
          </a:prstGeom>
        </p:spPr>
      </p:pic>
      <p:grpSp>
        <p:nvGrpSpPr>
          <p:cNvPr id="55" name="Grupo 54">
            <a:extLst>
              <a:ext uri="{FF2B5EF4-FFF2-40B4-BE49-F238E27FC236}">
                <a16:creationId xmlns:a16="http://schemas.microsoft.com/office/drawing/2014/main" id="{899F45A1-320A-15F9-ACB7-075DFB3F5E2C}"/>
              </a:ext>
            </a:extLst>
          </p:cNvPr>
          <p:cNvGrpSpPr/>
          <p:nvPr/>
        </p:nvGrpSpPr>
        <p:grpSpPr>
          <a:xfrm>
            <a:off x="2296979" y="1211425"/>
            <a:ext cx="1705008" cy="461665"/>
            <a:chOff x="-1582720" y="2838450"/>
            <a:chExt cx="1705008" cy="461665"/>
          </a:xfrm>
        </p:grpSpPr>
        <p:sp>
          <p:nvSpPr>
            <p:cNvPr id="56" name="CuadroTexto 55">
              <a:extLst>
                <a:ext uri="{FF2B5EF4-FFF2-40B4-BE49-F238E27FC236}">
                  <a16:creationId xmlns:a16="http://schemas.microsoft.com/office/drawing/2014/main" id="{14A96AA0-7919-1DBF-32C7-D7A3822B600F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A6D2DF42-061F-E5D0-8A5B-67CD744AC455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58" name="CuadroTexto 57">
            <a:extLst>
              <a:ext uri="{FF2B5EF4-FFF2-40B4-BE49-F238E27FC236}">
                <a16:creationId xmlns:a16="http://schemas.microsoft.com/office/drawing/2014/main" id="{6A95E5C9-9DE8-C70F-83C0-700A7A6937D9}"/>
              </a:ext>
            </a:extLst>
          </p:cNvPr>
          <p:cNvSpPr txBox="1"/>
          <p:nvPr/>
        </p:nvSpPr>
        <p:spPr>
          <a:xfrm>
            <a:off x="2193796" y="145913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00CB6F83-5917-4F3C-3E1F-62506E78E8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309" y="491425"/>
            <a:ext cx="1440000" cy="1440000"/>
          </a:xfrm>
          <a:prstGeom prst="rect">
            <a:avLst/>
          </a:prstGeom>
        </p:spPr>
      </p:pic>
      <p:grpSp>
        <p:nvGrpSpPr>
          <p:cNvPr id="60" name="Grupo 59">
            <a:extLst>
              <a:ext uri="{FF2B5EF4-FFF2-40B4-BE49-F238E27FC236}">
                <a16:creationId xmlns:a16="http://schemas.microsoft.com/office/drawing/2014/main" id="{CF520275-60CE-EC09-198C-0558736460B3}"/>
              </a:ext>
            </a:extLst>
          </p:cNvPr>
          <p:cNvGrpSpPr/>
          <p:nvPr/>
        </p:nvGrpSpPr>
        <p:grpSpPr>
          <a:xfrm>
            <a:off x="3785925" y="1211425"/>
            <a:ext cx="1705008" cy="461665"/>
            <a:chOff x="-1582720" y="2838450"/>
            <a:chExt cx="1705008" cy="461665"/>
          </a:xfrm>
        </p:grpSpPr>
        <p:sp>
          <p:nvSpPr>
            <p:cNvPr id="61" name="CuadroTexto 60">
              <a:extLst>
                <a:ext uri="{FF2B5EF4-FFF2-40B4-BE49-F238E27FC236}">
                  <a16:creationId xmlns:a16="http://schemas.microsoft.com/office/drawing/2014/main" id="{EEEF6322-A39C-48C8-A63A-29D26AE26073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4F1EB8BD-38FB-8951-40A2-B8F741A189BF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63" name="CuadroTexto 62">
            <a:extLst>
              <a:ext uri="{FF2B5EF4-FFF2-40B4-BE49-F238E27FC236}">
                <a16:creationId xmlns:a16="http://schemas.microsoft.com/office/drawing/2014/main" id="{746E6570-E67B-8333-73B8-4F79904E501D}"/>
              </a:ext>
            </a:extLst>
          </p:cNvPr>
          <p:cNvSpPr txBox="1"/>
          <p:nvPr/>
        </p:nvSpPr>
        <p:spPr>
          <a:xfrm>
            <a:off x="3682742" y="145913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E6C9B655-5995-DB47-AE8F-A27E02C4FF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992" y="491425"/>
            <a:ext cx="1440000" cy="1440000"/>
          </a:xfrm>
          <a:prstGeom prst="rect">
            <a:avLst/>
          </a:prstGeom>
        </p:spPr>
      </p:pic>
      <p:grpSp>
        <p:nvGrpSpPr>
          <p:cNvPr id="65" name="Grupo 64">
            <a:extLst>
              <a:ext uri="{FF2B5EF4-FFF2-40B4-BE49-F238E27FC236}">
                <a16:creationId xmlns:a16="http://schemas.microsoft.com/office/drawing/2014/main" id="{8B119604-A76A-40D2-D20A-59405E3D5E12}"/>
              </a:ext>
            </a:extLst>
          </p:cNvPr>
          <p:cNvGrpSpPr/>
          <p:nvPr/>
        </p:nvGrpSpPr>
        <p:grpSpPr>
          <a:xfrm>
            <a:off x="5299608" y="1211425"/>
            <a:ext cx="1705008" cy="461665"/>
            <a:chOff x="-1582720" y="2838450"/>
            <a:chExt cx="1705008" cy="461665"/>
          </a:xfrm>
        </p:grpSpPr>
        <p:sp>
          <p:nvSpPr>
            <p:cNvPr id="68" name="CuadroTexto 67">
              <a:extLst>
                <a:ext uri="{FF2B5EF4-FFF2-40B4-BE49-F238E27FC236}">
                  <a16:creationId xmlns:a16="http://schemas.microsoft.com/office/drawing/2014/main" id="{E813A499-C0EA-3BCE-CE7A-7FFE8C5E86B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69" name="CuadroTexto 68">
              <a:extLst>
                <a:ext uri="{FF2B5EF4-FFF2-40B4-BE49-F238E27FC236}">
                  <a16:creationId xmlns:a16="http://schemas.microsoft.com/office/drawing/2014/main" id="{FF9BDA2C-381B-F132-30B7-89C2A9576D8F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70" name="CuadroTexto 69">
            <a:extLst>
              <a:ext uri="{FF2B5EF4-FFF2-40B4-BE49-F238E27FC236}">
                <a16:creationId xmlns:a16="http://schemas.microsoft.com/office/drawing/2014/main" id="{0DE8B506-4179-53C5-270A-F487E3A4D957}"/>
              </a:ext>
            </a:extLst>
          </p:cNvPr>
          <p:cNvSpPr txBox="1"/>
          <p:nvPr/>
        </p:nvSpPr>
        <p:spPr>
          <a:xfrm>
            <a:off x="5196425" y="145913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71" name="Imagen 70">
            <a:extLst>
              <a:ext uri="{FF2B5EF4-FFF2-40B4-BE49-F238E27FC236}">
                <a16:creationId xmlns:a16="http://schemas.microsoft.com/office/drawing/2014/main" id="{3F9CEA2F-0FDF-A79F-4672-61731AC3A3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80" y="1992565"/>
            <a:ext cx="1440000" cy="1440000"/>
          </a:xfrm>
          <a:prstGeom prst="rect">
            <a:avLst/>
          </a:prstGeom>
        </p:spPr>
      </p:pic>
      <p:grpSp>
        <p:nvGrpSpPr>
          <p:cNvPr id="72" name="Grupo 71">
            <a:extLst>
              <a:ext uri="{FF2B5EF4-FFF2-40B4-BE49-F238E27FC236}">
                <a16:creationId xmlns:a16="http://schemas.microsoft.com/office/drawing/2014/main" id="{3F6A76D2-A001-9A83-2466-ABAF480A8219}"/>
              </a:ext>
            </a:extLst>
          </p:cNvPr>
          <p:cNvGrpSpPr/>
          <p:nvPr/>
        </p:nvGrpSpPr>
        <p:grpSpPr>
          <a:xfrm>
            <a:off x="783296" y="2712565"/>
            <a:ext cx="1705008" cy="461665"/>
            <a:chOff x="-1582720" y="2838450"/>
            <a:chExt cx="1705008" cy="461665"/>
          </a:xfrm>
        </p:grpSpPr>
        <p:sp>
          <p:nvSpPr>
            <p:cNvPr id="73" name="CuadroTexto 72">
              <a:extLst>
                <a:ext uri="{FF2B5EF4-FFF2-40B4-BE49-F238E27FC236}">
                  <a16:creationId xmlns:a16="http://schemas.microsoft.com/office/drawing/2014/main" id="{542C32BA-B595-E679-FF0D-AF9234AD095E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74" name="CuadroTexto 73">
              <a:extLst>
                <a:ext uri="{FF2B5EF4-FFF2-40B4-BE49-F238E27FC236}">
                  <a16:creationId xmlns:a16="http://schemas.microsoft.com/office/drawing/2014/main" id="{F4100904-A284-36E5-2182-2240AE4DF820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75" name="CuadroTexto 74">
            <a:extLst>
              <a:ext uri="{FF2B5EF4-FFF2-40B4-BE49-F238E27FC236}">
                <a16:creationId xmlns:a16="http://schemas.microsoft.com/office/drawing/2014/main" id="{6A74E456-E76D-C0C8-B7B9-795D03168E11}"/>
              </a:ext>
            </a:extLst>
          </p:cNvPr>
          <p:cNvSpPr txBox="1"/>
          <p:nvPr/>
        </p:nvSpPr>
        <p:spPr>
          <a:xfrm>
            <a:off x="680113" y="296027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F0DA3F2A-6863-E360-31C7-273EED9422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363" y="1992565"/>
            <a:ext cx="1440000" cy="1440000"/>
          </a:xfrm>
          <a:prstGeom prst="rect">
            <a:avLst/>
          </a:prstGeom>
        </p:spPr>
      </p:pic>
      <p:grpSp>
        <p:nvGrpSpPr>
          <p:cNvPr id="77" name="Grupo 76">
            <a:extLst>
              <a:ext uri="{FF2B5EF4-FFF2-40B4-BE49-F238E27FC236}">
                <a16:creationId xmlns:a16="http://schemas.microsoft.com/office/drawing/2014/main" id="{D57DA5C9-02E1-95B1-05F4-87211DD8304C}"/>
              </a:ext>
            </a:extLst>
          </p:cNvPr>
          <p:cNvGrpSpPr/>
          <p:nvPr/>
        </p:nvGrpSpPr>
        <p:grpSpPr>
          <a:xfrm>
            <a:off x="2296979" y="2712565"/>
            <a:ext cx="1705008" cy="461665"/>
            <a:chOff x="-1582720" y="2838450"/>
            <a:chExt cx="1705008" cy="461665"/>
          </a:xfrm>
        </p:grpSpPr>
        <p:sp>
          <p:nvSpPr>
            <p:cNvPr id="78" name="CuadroTexto 77">
              <a:extLst>
                <a:ext uri="{FF2B5EF4-FFF2-40B4-BE49-F238E27FC236}">
                  <a16:creationId xmlns:a16="http://schemas.microsoft.com/office/drawing/2014/main" id="{FD4241F8-CB10-40EB-9D2A-615449BFF38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79" name="CuadroTexto 78">
              <a:extLst>
                <a:ext uri="{FF2B5EF4-FFF2-40B4-BE49-F238E27FC236}">
                  <a16:creationId xmlns:a16="http://schemas.microsoft.com/office/drawing/2014/main" id="{FBA54C87-46E6-A7AE-F36C-40D07799F7D3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80" name="CuadroTexto 79">
            <a:extLst>
              <a:ext uri="{FF2B5EF4-FFF2-40B4-BE49-F238E27FC236}">
                <a16:creationId xmlns:a16="http://schemas.microsoft.com/office/drawing/2014/main" id="{AC7DD0C4-DDBF-A4B9-0937-7A25A2A650AF}"/>
              </a:ext>
            </a:extLst>
          </p:cNvPr>
          <p:cNvSpPr txBox="1"/>
          <p:nvPr/>
        </p:nvSpPr>
        <p:spPr>
          <a:xfrm>
            <a:off x="2193796" y="296027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2FB5A1B6-68EF-714D-133C-636E4DBEEB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309" y="1992565"/>
            <a:ext cx="1440000" cy="1440000"/>
          </a:xfrm>
          <a:prstGeom prst="rect">
            <a:avLst/>
          </a:prstGeom>
        </p:spPr>
      </p:pic>
      <p:grpSp>
        <p:nvGrpSpPr>
          <p:cNvPr id="82" name="Grupo 81">
            <a:extLst>
              <a:ext uri="{FF2B5EF4-FFF2-40B4-BE49-F238E27FC236}">
                <a16:creationId xmlns:a16="http://schemas.microsoft.com/office/drawing/2014/main" id="{CBC5489D-8D1E-2A50-301F-9A6390B50D48}"/>
              </a:ext>
            </a:extLst>
          </p:cNvPr>
          <p:cNvGrpSpPr/>
          <p:nvPr/>
        </p:nvGrpSpPr>
        <p:grpSpPr>
          <a:xfrm>
            <a:off x="3785925" y="2712565"/>
            <a:ext cx="1705008" cy="461665"/>
            <a:chOff x="-1582720" y="2838450"/>
            <a:chExt cx="1705008" cy="461665"/>
          </a:xfrm>
        </p:grpSpPr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506F971C-426D-5EDC-E7A0-3DCE247AB2A8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84" name="CuadroTexto 83">
              <a:extLst>
                <a:ext uri="{FF2B5EF4-FFF2-40B4-BE49-F238E27FC236}">
                  <a16:creationId xmlns:a16="http://schemas.microsoft.com/office/drawing/2014/main" id="{F1A3EA55-51D8-CF8E-34B2-8BC57AC88060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85" name="CuadroTexto 84">
            <a:extLst>
              <a:ext uri="{FF2B5EF4-FFF2-40B4-BE49-F238E27FC236}">
                <a16:creationId xmlns:a16="http://schemas.microsoft.com/office/drawing/2014/main" id="{AFBBF4DD-E1A9-71B5-B5DD-22AD9F12BFE6}"/>
              </a:ext>
            </a:extLst>
          </p:cNvPr>
          <p:cNvSpPr txBox="1"/>
          <p:nvPr/>
        </p:nvSpPr>
        <p:spPr>
          <a:xfrm>
            <a:off x="3682742" y="296027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86" name="Imagen 85">
            <a:extLst>
              <a:ext uri="{FF2B5EF4-FFF2-40B4-BE49-F238E27FC236}">
                <a16:creationId xmlns:a16="http://schemas.microsoft.com/office/drawing/2014/main" id="{3C21892C-858A-B538-24F2-B6E8FD6582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992" y="1992565"/>
            <a:ext cx="1440000" cy="1440000"/>
          </a:xfrm>
          <a:prstGeom prst="rect">
            <a:avLst/>
          </a:prstGeom>
        </p:spPr>
      </p:pic>
      <p:grpSp>
        <p:nvGrpSpPr>
          <p:cNvPr id="87" name="Grupo 86">
            <a:extLst>
              <a:ext uri="{FF2B5EF4-FFF2-40B4-BE49-F238E27FC236}">
                <a16:creationId xmlns:a16="http://schemas.microsoft.com/office/drawing/2014/main" id="{728AD64D-0CA3-AD07-747C-45FF0463D73A}"/>
              </a:ext>
            </a:extLst>
          </p:cNvPr>
          <p:cNvGrpSpPr/>
          <p:nvPr/>
        </p:nvGrpSpPr>
        <p:grpSpPr>
          <a:xfrm>
            <a:off x="5299608" y="2712565"/>
            <a:ext cx="1705008" cy="461665"/>
            <a:chOff x="-1582720" y="2838450"/>
            <a:chExt cx="1705008" cy="461665"/>
          </a:xfrm>
        </p:grpSpPr>
        <p:sp>
          <p:nvSpPr>
            <p:cNvPr id="106" name="CuadroTexto 105">
              <a:extLst>
                <a:ext uri="{FF2B5EF4-FFF2-40B4-BE49-F238E27FC236}">
                  <a16:creationId xmlns:a16="http://schemas.microsoft.com/office/drawing/2014/main" id="{F4C8BF28-6578-06A9-6814-AA7EFFE515E6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07" name="CuadroTexto 106">
              <a:extLst>
                <a:ext uri="{FF2B5EF4-FFF2-40B4-BE49-F238E27FC236}">
                  <a16:creationId xmlns:a16="http://schemas.microsoft.com/office/drawing/2014/main" id="{DEBF6A8C-C2F3-D72F-ADB7-828C75EE97B0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75B3B233-B385-7F0C-A82D-0F930530AEF1}"/>
              </a:ext>
            </a:extLst>
          </p:cNvPr>
          <p:cNvSpPr txBox="1"/>
          <p:nvPr/>
        </p:nvSpPr>
        <p:spPr>
          <a:xfrm>
            <a:off x="5196425" y="296027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D1A1509D-38DC-F6A8-4771-ABEAB53600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80" y="3493705"/>
            <a:ext cx="1440000" cy="1440000"/>
          </a:xfrm>
          <a:prstGeom prst="rect">
            <a:avLst/>
          </a:prstGeom>
        </p:spPr>
      </p:pic>
      <p:grpSp>
        <p:nvGrpSpPr>
          <p:cNvPr id="110" name="Grupo 109">
            <a:extLst>
              <a:ext uri="{FF2B5EF4-FFF2-40B4-BE49-F238E27FC236}">
                <a16:creationId xmlns:a16="http://schemas.microsoft.com/office/drawing/2014/main" id="{51DCEBE4-DE6C-0596-E427-7D1B9B3114B7}"/>
              </a:ext>
            </a:extLst>
          </p:cNvPr>
          <p:cNvGrpSpPr/>
          <p:nvPr/>
        </p:nvGrpSpPr>
        <p:grpSpPr>
          <a:xfrm>
            <a:off x="783296" y="4213705"/>
            <a:ext cx="1705008" cy="461665"/>
            <a:chOff x="-1582720" y="2838450"/>
            <a:chExt cx="1705008" cy="461665"/>
          </a:xfrm>
        </p:grpSpPr>
        <p:sp>
          <p:nvSpPr>
            <p:cNvPr id="111" name="CuadroTexto 110">
              <a:extLst>
                <a:ext uri="{FF2B5EF4-FFF2-40B4-BE49-F238E27FC236}">
                  <a16:creationId xmlns:a16="http://schemas.microsoft.com/office/drawing/2014/main" id="{E2CD37C1-6CB5-A73B-9F9C-819BE7DC537F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12" name="CuadroTexto 111">
              <a:extLst>
                <a:ext uri="{FF2B5EF4-FFF2-40B4-BE49-F238E27FC236}">
                  <a16:creationId xmlns:a16="http://schemas.microsoft.com/office/drawing/2014/main" id="{4B6700F1-5B9A-4BB5-85FD-2AA812E11CE8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5121657A-4F8A-2664-50DC-E58BB5949CD6}"/>
              </a:ext>
            </a:extLst>
          </p:cNvPr>
          <p:cNvSpPr txBox="1"/>
          <p:nvPr/>
        </p:nvSpPr>
        <p:spPr>
          <a:xfrm>
            <a:off x="680113" y="446141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D9BA1299-64AA-9C77-F032-03DA020283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363" y="3493705"/>
            <a:ext cx="1440000" cy="1440000"/>
          </a:xfrm>
          <a:prstGeom prst="rect">
            <a:avLst/>
          </a:prstGeom>
        </p:spPr>
      </p:pic>
      <p:grpSp>
        <p:nvGrpSpPr>
          <p:cNvPr id="115" name="Grupo 114">
            <a:extLst>
              <a:ext uri="{FF2B5EF4-FFF2-40B4-BE49-F238E27FC236}">
                <a16:creationId xmlns:a16="http://schemas.microsoft.com/office/drawing/2014/main" id="{D7442A3C-A9BE-9FF1-F480-6458B89ED4D0}"/>
              </a:ext>
            </a:extLst>
          </p:cNvPr>
          <p:cNvGrpSpPr/>
          <p:nvPr/>
        </p:nvGrpSpPr>
        <p:grpSpPr>
          <a:xfrm>
            <a:off x="2296979" y="4213705"/>
            <a:ext cx="1705008" cy="461665"/>
            <a:chOff x="-1582720" y="2838450"/>
            <a:chExt cx="1705008" cy="461665"/>
          </a:xfrm>
        </p:grpSpPr>
        <p:sp>
          <p:nvSpPr>
            <p:cNvPr id="116" name="CuadroTexto 115">
              <a:extLst>
                <a:ext uri="{FF2B5EF4-FFF2-40B4-BE49-F238E27FC236}">
                  <a16:creationId xmlns:a16="http://schemas.microsoft.com/office/drawing/2014/main" id="{5AE054AF-166B-5469-C5AF-2242F4DEF43F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17" name="CuadroTexto 116">
              <a:extLst>
                <a:ext uri="{FF2B5EF4-FFF2-40B4-BE49-F238E27FC236}">
                  <a16:creationId xmlns:a16="http://schemas.microsoft.com/office/drawing/2014/main" id="{F89DCD30-FFA4-1483-56F0-CBBF01D1B10E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0CAEE194-2A3F-7767-ECE1-63B50522571B}"/>
              </a:ext>
            </a:extLst>
          </p:cNvPr>
          <p:cNvSpPr txBox="1"/>
          <p:nvPr/>
        </p:nvSpPr>
        <p:spPr>
          <a:xfrm>
            <a:off x="2193796" y="446141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19" name="Imagen 118">
            <a:extLst>
              <a:ext uri="{FF2B5EF4-FFF2-40B4-BE49-F238E27FC236}">
                <a16:creationId xmlns:a16="http://schemas.microsoft.com/office/drawing/2014/main" id="{F4CC7A21-AF31-CE07-5198-723C4D4510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309" y="3493705"/>
            <a:ext cx="1440000" cy="1440000"/>
          </a:xfrm>
          <a:prstGeom prst="rect">
            <a:avLst/>
          </a:prstGeom>
        </p:spPr>
      </p:pic>
      <p:grpSp>
        <p:nvGrpSpPr>
          <p:cNvPr id="120" name="Grupo 119">
            <a:extLst>
              <a:ext uri="{FF2B5EF4-FFF2-40B4-BE49-F238E27FC236}">
                <a16:creationId xmlns:a16="http://schemas.microsoft.com/office/drawing/2014/main" id="{EA3FB995-D786-CCC7-B727-B3524CE03827}"/>
              </a:ext>
            </a:extLst>
          </p:cNvPr>
          <p:cNvGrpSpPr/>
          <p:nvPr/>
        </p:nvGrpSpPr>
        <p:grpSpPr>
          <a:xfrm>
            <a:off x="3785925" y="4213705"/>
            <a:ext cx="1705008" cy="461665"/>
            <a:chOff x="-1582720" y="2838450"/>
            <a:chExt cx="1705008" cy="461665"/>
          </a:xfrm>
        </p:grpSpPr>
        <p:sp>
          <p:nvSpPr>
            <p:cNvPr id="121" name="CuadroTexto 120">
              <a:extLst>
                <a:ext uri="{FF2B5EF4-FFF2-40B4-BE49-F238E27FC236}">
                  <a16:creationId xmlns:a16="http://schemas.microsoft.com/office/drawing/2014/main" id="{90C3471F-910A-E107-E1EF-93BDF4BAB28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22" name="CuadroTexto 121">
              <a:extLst>
                <a:ext uri="{FF2B5EF4-FFF2-40B4-BE49-F238E27FC236}">
                  <a16:creationId xmlns:a16="http://schemas.microsoft.com/office/drawing/2014/main" id="{33F7907F-D37F-50D7-B2BC-422204C55A20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D88AAB02-D6C9-5CAB-2498-B182258D0543}"/>
              </a:ext>
            </a:extLst>
          </p:cNvPr>
          <p:cNvSpPr txBox="1"/>
          <p:nvPr/>
        </p:nvSpPr>
        <p:spPr>
          <a:xfrm>
            <a:off x="3682742" y="446141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24" name="Imagen 123">
            <a:extLst>
              <a:ext uri="{FF2B5EF4-FFF2-40B4-BE49-F238E27FC236}">
                <a16:creationId xmlns:a16="http://schemas.microsoft.com/office/drawing/2014/main" id="{BF0C8974-0C1F-B0D2-4558-CDCD37090F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992" y="3493705"/>
            <a:ext cx="1440000" cy="1440000"/>
          </a:xfrm>
          <a:prstGeom prst="rect">
            <a:avLst/>
          </a:prstGeom>
        </p:spPr>
      </p:pic>
      <p:grpSp>
        <p:nvGrpSpPr>
          <p:cNvPr id="125" name="Grupo 124">
            <a:extLst>
              <a:ext uri="{FF2B5EF4-FFF2-40B4-BE49-F238E27FC236}">
                <a16:creationId xmlns:a16="http://schemas.microsoft.com/office/drawing/2014/main" id="{C3A4A858-3712-F977-4DA0-83010187449C}"/>
              </a:ext>
            </a:extLst>
          </p:cNvPr>
          <p:cNvGrpSpPr/>
          <p:nvPr/>
        </p:nvGrpSpPr>
        <p:grpSpPr>
          <a:xfrm>
            <a:off x="5299608" y="4213705"/>
            <a:ext cx="1705008" cy="461665"/>
            <a:chOff x="-1582720" y="2838450"/>
            <a:chExt cx="1705008" cy="461665"/>
          </a:xfrm>
        </p:grpSpPr>
        <p:sp>
          <p:nvSpPr>
            <p:cNvPr id="126" name="CuadroTexto 125">
              <a:extLst>
                <a:ext uri="{FF2B5EF4-FFF2-40B4-BE49-F238E27FC236}">
                  <a16:creationId xmlns:a16="http://schemas.microsoft.com/office/drawing/2014/main" id="{66E582A0-4B37-DDB5-BF0E-A6565C0835F5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27" name="CuadroTexto 126">
              <a:extLst>
                <a:ext uri="{FF2B5EF4-FFF2-40B4-BE49-F238E27FC236}">
                  <a16:creationId xmlns:a16="http://schemas.microsoft.com/office/drawing/2014/main" id="{173F91D2-FB45-BC7B-2A02-F02FA18F79CD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D64BAFA4-D8E0-059F-957B-C5FC1523802A}"/>
              </a:ext>
            </a:extLst>
          </p:cNvPr>
          <p:cNvSpPr txBox="1"/>
          <p:nvPr/>
        </p:nvSpPr>
        <p:spPr>
          <a:xfrm>
            <a:off x="5196425" y="446141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FA616682-C85B-BB1F-37FC-0081A33F88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80" y="4994845"/>
            <a:ext cx="1440000" cy="1440000"/>
          </a:xfrm>
          <a:prstGeom prst="rect">
            <a:avLst/>
          </a:prstGeom>
        </p:spPr>
      </p:pic>
      <p:grpSp>
        <p:nvGrpSpPr>
          <p:cNvPr id="130" name="Grupo 129">
            <a:extLst>
              <a:ext uri="{FF2B5EF4-FFF2-40B4-BE49-F238E27FC236}">
                <a16:creationId xmlns:a16="http://schemas.microsoft.com/office/drawing/2014/main" id="{DF2D0DDD-ECBC-65A2-BA17-A20A1275D3C4}"/>
              </a:ext>
            </a:extLst>
          </p:cNvPr>
          <p:cNvGrpSpPr/>
          <p:nvPr/>
        </p:nvGrpSpPr>
        <p:grpSpPr>
          <a:xfrm>
            <a:off x="783296" y="5714845"/>
            <a:ext cx="1705008" cy="461665"/>
            <a:chOff x="-1582720" y="2838450"/>
            <a:chExt cx="1705008" cy="461665"/>
          </a:xfrm>
        </p:grpSpPr>
        <p:sp>
          <p:nvSpPr>
            <p:cNvPr id="131" name="CuadroTexto 130">
              <a:extLst>
                <a:ext uri="{FF2B5EF4-FFF2-40B4-BE49-F238E27FC236}">
                  <a16:creationId xmlns:a16="http://schemas.microsoft.com/office/drawing/2014/main" id="{459752C4-B064-23A1-8CDC-6819B07045AB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32" name="CuadroTexto 131">
              <a:extLst>
                <a:ext uri="{FF2B5EF4-FFF2-40B4-BE49-F238E27FC236}">
                  <a16:creationId xmlns:a16="http://schemas.microsoft.com/office/drawing/2014/main" id="{867B8D7F-FDBB-0EDF-2A44-E3E9E6017B3B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BAF85F4B-C9FF-0746-935B-787796188FDD}"/>
              </a:ext>
            </a:extLst>
          </p:cNvPr>
          <p:cNvSpPr txBox="1"/>
          <p:nvPr/>
        </p:nvSpPr>
        <p:spPr>
          <a:xfrm>
            <a:off x="680113" y="596255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B807587C-D54B-9821-AB83-E7A8F2985A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363" y="4994845"/>
            <a:ext cx="1440000" cy="1440000"/>
          </a:xfrm>
          <a:prstGeom prst="rect">
            <a:avLst/>
          </a:prstGeom>
        </p:spPr>
      </p:pic>
      <p:grpSp>
        <p:nvGrpSpPr>
          <p:cNvPr id="135" name="Grupo 134">
            <a:extLst>
              <a:ext uri="{FF2B5EF4-FFF2-40B4-BE49-F238E27FC236}">
                <a16:creationId xmlns:a16="http://schemas.microsoft.com/office/drawing/2014/main" id="{FE6BEE14-8F36-ADB5-21BE-C0AE82F5391D}"/>
              </a:ext>
            </a:extLst>
          </p:cNvPr>
          <p:cNvGrpSpPr/>
          <p:nvPr/>
        </p:nvGrpSpPr>
        <p:grpSpPr>
          <a:xfrm>
            <a:off x="2296979" y="5714845"/>
            <a:ext cx="1705008" cy="461665"/>
            <a:chOff x="-1582720" y="2838450"/>
            <a:chExt cx="1705008" cy="461665"/>
          </a:xfrm>
        </p:grpSpPr>
        <p:sp>
          <p:nvSpPr>
            <p:cNvPr id="136" name="CuadroTexto 135">
              <a:extLst>
                <a:ext uri="{FF2B5EF4-FFF2-40B4-BE49-F238E27FC236}">
                  <a16:creationId xmlns:a16="http://schemas.microsoft.com/office/drawing/2014/main" id="{CFF794E9-92D5-9343-E5A4-3C08C00140D6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37" name="CuadroTexto 136">
              <a:extLst>
                <a:ext uri="{FF2B5EF4-FFF2-40B4-BE49-F238E27FC236}">
                  <a16:creationId xmlns:a16="http://schemas.microsoft.com/office/drawing/2014/main" id="{DA03A013-35C9-BA65-4F47-EBDE0122C7D4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69B5BC63-BAB5-A8B2-27AB-0DB81A40E084}"/>
              </a:ext>
            </a:extLst>
          </p:cNvPr>
          <p:cNvSpPr txBox="1"/>
          <p:nvPr/>
        </p:nvSpPr>
        <p:spPr>
          <a:xfrm>
            <a:off x="2193796" y="596255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39" name="Imagen 138">
            <a:extLst>
              <a:ext uri="{FF2B5EF4-FFF2-40B4-BE49-F238E27FC236}">
                <a16:creationId xmlns:a16="http://schemas.microsoft.com/office/drawing/2014/main" id="{C4593CED-4CE2-F70C-EA9F-0C02513DFE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309" y="4994845"/>
            <a:ext cx="1440000" cy="1440000"/>
          </a:xfrm>
          <a:prstGeom prst="rect">
            <a:avLst/>
          </a:prstGeom>
        </p:spPr>
      </p:pic>
      <p:grpSp>
        <p:nvGrpSpPr>
          <p:cNvPr id="140" name="Grupo 139">
            <a:extLst>
              <a:ext uri="{FF2B5EF4-FFF2-40B4-BE49-F238E27FC236}">
                <a16:creationId xmlns:a16="http://schemas.microsoft.com/office/drawing/2014/main" id="{690BFDE5-8EA1-B068-A0CC-A6060A4E5155}"/>
              </a:ext>
            </a:extLst>
          </p:cNvPr>
          <p:cNvGrpSpPr/>
          <p:nvPr/>
        </p:nvGrpSpPr>
        <p:grpSpPr>
          <a:xfrm>
            <a:off x="3785925" y="5714845"/>
            <a:ext cx="1705008" cy="461665"/>
            <a:chOff x="-1582720" y="2838450"/>
            <a:chExt cx="1705008" cy="461665"/>
          </a:xfrm>
        </p:grpSpPr>
        <p:sp>
          <p:nvSpPr>
            <p:cNvPr id="141" name="CuadroTexto 140">
              <a:extLst>
                <a:ext uri="{FF2B5EF4-FFF2-40B4-BE49-F238E27FC236}">
                  <a16:creationId xmlns:a16="http://schemas.microsoft.com/office/drawing/2014/main" id="{5243C300-E41C-6849-815B-663EC973F2E4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42" name="CuadroTexto 141">
              <a:extLst>
                <a:ext uri="{FF2B5EF4-FFF2-40B4-BE49-F238E27FC236}">
                  <a16:creationId xmlns:a16="http://schemas.microsoft.com/office/drawing/2014/main" id="{94AD77C0-58E6-2187-2CFC-B343E076E462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912DB593-EEED-5048-7DEB-5E7D5C5DA1B5}"/>
              </a:ext>
            </a:extLst>
          </p:cNvPr>
          <p:cNvSpPr txBox="1"/>
          <p:nvPr/>
        </p:nvSpPr>
        <p:spPr>
          <a:xfrm>
            <a:off x="3682742" y="596255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CE75C439-A646-7D79-8452-80245C1F6F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992" y="4994845"/>
            <a:ext cx="1440000" cy="1440000"/>
          </a:xfrm>
          <a:prstGeom prst="rect">
            <a:avLst/>
          </a:prstGeom>
        </p:spPr>
      </p:pic>
      <p:grpSp>
        <p:nvGrpSpPr>
          <p:cNvPr id="145" name="Grupo 144">
            <a:extLst>
              <a:ext uri="{FF2B5EF4-FFF2-40B4-BE49-F238E27FC236}">
                <a16:creationId xmlns:a16="http://schemas.microsoft.com/office/drawing/2014/main" id="{E2B7E4FE-E004-D4A5-A3A4-7C2E18B0814F}"/>
              </a:ext>
            </a:extLst>
          </p:cNvPr>
          <p:cNvGrpSpPr/>
          <p:nvPr/>
        </p:nvGrpSpPr>
        <p:grpSpPr>
          <a:xfrm>
            <a:off x="5299608" y="5714845"/>
            <a:ext cx="1705008" cy="461665"/>
            <a:chOff x="-1582720" y="2838450"/>
            <a:chExt cx="1705008" cy="461665"/>
          </a:xfrm>
        </p:grpSpPr>
        <p:sp>
          <p:nvSpPr>
            <p:cNvPr id="146" name="CuadroTexto 145">
              <a:extLst>
                <a:ext uri="{FF2B5EF4-FFF2-40B4-BE49-F238E27FC236}">
                  <a16:creationId xmlns:a16="http://schemas.microsoft.com/office/drawing/2014/main" id="{1D9BEAFB-07D5-A4F2-0468-E9831033520D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47" name="CuadroTexto 146">
              <a:extLst>
                <a:ext uri="{FF2B5EF4-FFF2-40B4-BE49-F238E27FC236}">
                  <a16:creationId xmlns:a16="http://schemas.microsoft.com/office/drawing/2014/main" id="{A6B4629C-4233-689C-3F38-476675D0F6E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E022C7A0-DF25-D3D1-5729-2D3623A4D9B9}"/>
              </a:ext>
            </a:extLst>
          </p:cNvPr>
          <p:cNvSpPr txBox="1"/>
          <p:nvPr/>
        </p:nvSpPr>
        <p:spPr>
          <a:xfrm>
            <a:off x="5196425" y="596255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C37C935D-1980-530C-F4AC-467C0EEBAC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80" y="6528545"/>
            <a:ext cx="1440000" cy="1440000"/>
          </a:xfrm>
          <a:prstGeom prst="rect">
            <a:avLst/>
          </a:prstGeom>
        </p:spPr>
      </p:pic>
      <p:grpSp>
        <p:nvGrpSpPr>
          <p:cNvPr id="150" name="Grupo 149">
            <a:extLst>
              <a:ext uri="{FF2B5EF4-FFF2-40B4-BE49-F238E27FC236}">
                <a16:creationId xmlns:a16="http://schemas.microsoft.com/office/drawing/2014/main" id="{A076578F-B55D-D3BD-ACBB-CE28D9C1361E}"/>
              </a:ext>
            </a:extLst>
          </p:cNvPr>
          <p:cNvGrpSpPr/>
          <p:nvPr/>
        </p:nvGrpSpPr>
        <p:grpSpPr>
          <a:xfrm>
            <a:off x="783296" y="7248545"/>
            <a:ext cx="1705008" cy="461665"/>
            <a:chOff x="-1582720" y="2838450"/>
            <a:chExt cx="1705008" cy="461665"/>
          </a:xfrm>
        </p:grpSpPr>
        <p:sp>
          <p:nvSpPr>
            <p:cNvPr id="151" name="CuadroTexto 150">
              <a:extLst>
                <a:ext uri="{FF2B5EF4-FFF2-40B4-BE49-F238E27FC236}">
                  <a16:creationId xmlns:a16="http://schemas.microsoft.com/office/drawing/2014/main" id="{AB0C57CB-F5A1-65DE-29CC-134A778E628F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52" name="CuadroTexto 151">
              <a:extLst>
                <a:ext uri="{FF2B5EF4-FFF2-40B4-BE49-F238E27FC236}">
                  <a16:creationId xmlns:a16="http://schemas.microsoft.com/office/drawing/2014/main" id="{217E6631-8982-B90B-D135-2F8415937687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6E0A6CCF-EEDB-7751-9E0D-CFE8B02D0B46}"/>
              </a:ext>
            </a:extLst>
          </p:cNvPr>
          <p:cNvSpPr txBox="1"/>
          <p:nvPr/>
        </p:nvSpPr>
        <p:spPr>
          <a:xfrm>
            <a:off x="680113" y="749625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54" name="Imagen 153">
            <a:extLst>
              <a:ext uri="{FF2B5EF4-FFF2-40B4-BE49-F238E27FC236}">
                <a16:creationId xmlns:a16="http://schemas.microsoft.com/office/drawing/2014/main" id="{4F6999E0-342B-CDF9-0AB8-9290251DFB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363" y="6528545"/>
            <a:ext cx="1440000" cy="1440000"/>
          </a:xfrm>
          <a:prstGeom prst="rect">
            <a:avLst/>
          </a:prstGeom>
        </p:spPr>
      </p:pic>
      <p:grpSp>
        <p:nvGrpSpPr>
          <p:cNvPr id="155" name="Grupo 154">
            <a:extLst>
              <a:ext uri="{FF2B5EF4-FFF2-40B4-BE49-F238E27FC236}">
                <a16:creationId xmlns:a16="http://schemas.microsoft.com/office/drawing/2014/main" id="{B6878456-72CD-DC11-4A29-704043DED2C2}"/>
              </a:ext>
            </a:extLst>
          </p:cNvPr>
          <p:cNvGrpSpPr/>
          <p:nvPr/>
        </p:nvGrpSpPr>
        <p:grpSpPr>
          <a:xfrm>
            <a:off x="2296979" y="7248545"/>
            <a:ext cx="1705008" cy="461665"/>
            <a:chOff x="-1582720" y="2838450"/>
            <a:chExt cx="1705008" cy="461665"/>
          </a:xfrm>
        </p:grpSpPr>
        <p:sp>
          <p:nvSpPr>
            <p:cNvPr id="156" name="CuadroTexto 155">
              <a:extLst>
                <a:ext uri="{FF2B5EF4-FFF2-40B4-BE49-F238E27FC236}">
                  <a16:creationId xmlns:a16="http://schemas.microsoft.com/office/drawing/2014/main" id="{16B2EFE0-1C42-976B-73D3-278E88D01DDB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57" name="CuadroTexto 156">
              <a:extLst>
                <a:ext uri="{FF2B5EF4-FFF2-40B4-BE49-F238E27FC236}">
                  <a16:creationId xmlns:a16="http://schemas.microsoft.com/office/drawing/2014/main" id="{A22CBB01-C739-3BA1-53FF-A48CADAE16B4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1BDC20A6-34A4-40C9-C91B-477B6039A4A2}"/>
              </a:ext>
            </a:extLst>
          </p:cNvPr>
          <p:cNvSpPr txBox="1"/>
          <p:nvPr/>
        </p:nvSpPr>
        <p:spPr>
          <a:xfrm>
            <a:off x="2193796" y="749625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6C42AD07-CF42-9539-236B-75208790A0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309" y="6528545"/>
            <a:ext cx="1440000" cy="1440000"/>
          </a:xfrm>
          <a:prstGeom prst="rect">
            <a:avLst/>
          </a:prstGeom>
        </p:spPr>
      </p:pic>
      <p:grpSp>
        <p:nvGrpSpPr>
          <p:cNvPr id="160" name="Grupo 159">
            <a:extLst>
              <a:ext uri="{FF2B5EF4-FFF2-40B4-BE49-F238E27FC236}">
                <a16:creationId xmlns:a16="http://schemas.microsoft.com/office/drawing/2014/main" id="{E0FB3774-7FFC-2792-D1DC-EA3C95397905}"/>
              </a:ext>
            </a:extLst>
          </p:cNvPr>
          <p:cNvGrpSpPr/>
          <p:nvPr/>
        </p:nvGrpSpPr>
        <p:grpSpPr>
          <a:xfrm>
            <a:off x="3785925" y="7248545"/>
            <a:ext cx="1705008" cy="461665"/>
            <a:chOff x="-1582720" y="2838450"/>
            <a:chExt cx="1705008" cy="461665"/>
          </a:xfrm>
        </p:grpSpPr>
        <p:sp>
          <p:nvSpPr>
            <p:cNvPr id="161" name="CuadroTexto 160">
              <a:extLst>
                <a:ext uri="{FF2B5EF4-FFF2-40B4-BE49-F238E27FC236}">
                  <a16:creationId xmlns:a16="http://schemas.microsoft.com/office/drawing/2014/main" id="{D9385E38-225D-552B-F216-2F5D2174D05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62" name="CuadroTexto 161">
              <a:extLst>
                <a:ext uri="{FF2B5EF4-FFF2-40B4-BE49-F238E27FC236}">
                  <a16:creationId xmlns:a16="http://schemas.microsoft.com/office/drawing/2014/main" id="{E2991923-396F-7601-8D59-C593AD65AF5C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5CB46D31-EDF9-C1F3-8A26-AB6830FC3E0B}"/>
              </a:ext>
            </a:extLst>
          </p:cNvPr>
          <p:cNvSpPr txBox="1"/>
          <p:nvPr/>
        </p:nvSpPr>
        <p:spPr>
          <a:xfrm>
            <a:off x="3682742" y="749625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E66C9466-2D14-CD54-B428-03F66B9085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992" y="6528545"/>
            <a:ext cx="1440000" cy="1440000"/>
          </a:xfrm>
          <a:prstGeom prst="rect">
            <a:avLst/>
          </a:prstGeom>
        </p:spPr>
      </p:pic>
      <p:grpSp>
        <p:nvGrpSpPr>
          <p:cNvPr id="165" name="Grupo 164">
            <a:extLst>
              <a:ext uri="{FF2B5EF4-FFF2-40B4-BE49-F238E27FC236}">
                <a16:creationId xmlns:a16="http://schemas.microsoft.com/office/drawing/2014/main" id="{609186C3-3F1A-D210-D0D0-BDE761E1D4DF}"/>
              </a:ext>
            </a:extLst>
          </p:cNvPr>
          <p:cNvGrpSpPr/>
          <p:nvPr/>
        </p:nvGrpSpPr>
        <p:grpSpPr>
          <a:xfrm>
            <a:off x="5299608" y="7248545"/>
            <a:ext cx="1705008" cy="461665"/>
            <a:chOff x="-1582720" y="2838450"/>
            <a:chExt cx="1705008" cy="461665"/>
          </a:xfrm>
        </p:grpSpPr>
        <p:sp>
          <p:nvSpPr>
            <p:cNvPr id="166" name="CuadroTexto 165">
              <a:extLst>
                <a:ext uri="{FF2B5EF4-FFF2-40B4-BE49-F238E27FC236}">
                  <a16:creationId xmlns:a16="http://schemas.microsoft.com/office/drawing/2014/main" id="{C0CE0B46-8436-4F4C-88FD-51FCE0DE6C8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67" name="CuadroTexto 166">
              <a:extLst>
                <a:ext uri="{FF2B5EF4-FFF2-40B4-BE49-F238E27FC236}">
                  <a16:creationId xmlns:a16="http://schemas.microsoft.com/office/drawing/2014/main" id="{3B91F21F-D571-F7E2-5435-4C0D655CBEF1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D0DFF8BF-A004-C08D-6F80-8F8355DF0AF2}"/>
              </a:ext>
            </a:extLst>
          </p:cNvPr>
          <p:cNvSpPr txBox="1"/>
          <p:nvPr/>
        </p:nvSpPr>
        <p:spPr>
          <a:xfrm>
            <a:off x="5196425" y="749625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Imagen 180">
            <a:extLst>
              <a:ext uri="{FF2B5EF4-FFF2-40B4-BE49-F238E27FC236}">
                <a16:creationId xmlns:a16="http://schemas.microsoft.com/office/drawing/2014/main" id="{239E9DFA-9D8B-450D-253B-3EFBF66B5A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381405"/>
            <a:ext cx="2160000" cy="720000"/>
          </a:xfrm>
          <a:prstGeom prst="rect">
            <a:avLst/>
          </a:prstGeom>
        </p:spPr>
      </p:pic>
      <p:grpSp>
        <p:nvGrpSpPr>
          <p:cNvPr id="182" name="Grupo 181">
            <a:extLst>
              <a:ext uri="{FF2B5EF4-FFF2-40B4-BE49-F238E27FC236}">
                <a16:creationId xmlns:a16="http://schemas.microsoft.com/office/drawing/2014/main" id="{494301A2-E080-BAE9-0452-CB4439E80F70}"/>
              </a:ext>
            </a:extLst>
          </p:cNvPr>
          <p:cNvGrpSpPr/>
          <p:nvPr/>
        </p:nvGrpSpPr>
        <p:grpSpPr>
          <a:xfrm>
            <a:off x="926171" y="419195"/>
            <a:ext cx="1705008" cy="461665"/>
            <a:chOff x="-1582720" y="2838450"/>
            <a:chExt cx="1705008" cy="461665"/>
          </a:xfrm>
        </p:grpSpPr>
        <p:sp>
          <p:nvSpPr>
            <p:cNvPr id="183" name="CuadroTexto 182">
              <a:extLst>
                <a:ext uri="{FF2B5EF4-FFF2-40B4-BE49-F238E27FC236}">
                  <a16:creationId xmlns:a16="http://schemas.microsoft.com/office/drawing/2014/main" id="{C7047509-2516-8963-2D27-702CA255FED5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84" name="CuadroTexto 183">
              <a:extLst>
                <a:ext uri="{FF2B5EF4-FFF2-40B4-BE49-F238E27FC236}">
                  <a16:creationId xmlns:a16="http://schemas.microsoft.com/office/drawing/2014/main" id="{AEB64644-A0A9-8A97-3E35-86186AE069EF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F35B65A0-C53B-42D7-92D0-CFB8201260EA}"/>
              </a:ext>
            </a:extLst>
          </p:cNvPr>
          <p:cNvSpPr txBox="1"/>
          <p:nvPr/>
        </p:nvSpPr>
        <p:spPr>
          <a:xfrm>
            <a:off x="822988" y="66690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86" name="Imagen 185">
            <a:extLst>
              <a:ext uri="{FF2B5EF4-FFF2-40B4-BE49-F238E27FC236}">
                <a16:creationId xmlns:a16="http://schemas.microsoft.com/office/drawing/2014/main" id="{D49ECD44-E71A-7375-0902-E87DFBEE68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650" y="381405"/>
            <a:ext cx="2160000" cy="720000"/>
          </a:xfrm>
          <a:prstGeom prst="rect">
            <a:avLst/>
          </a:prstGeom>
        </p:spPr>
      </p:pic>
      <p:grpSp>
        <p:nvGrpSpPr>
          <p:cNvPr id="187" name="Grupo 186">
            <a:extLst>
              <a:ext uri="{FF2B5EF4-FFF2-40B4-BE49-F238E27FC236}">
                <a16:creationId xmlns:a16="http://schemas.microsoft.com/office/drawing/2014/main" id="{C5EBD873-A1B3-7C84-7CE1-09D9F114DFBB}"/>
              </a:ext>
            </a:extLst>
          </p:cNvPr>
          <p:cNvGrpSpPr/>
          <p:nvPr/>
        </p:nvGrpSpPr>
        <p:grpSpPr>
          <a:xfrm>
            <a:off x="3111571" y="419195"/>
            <a:ext cx="1705008" cy="461665"/>
            <a:chOff x="-1582720" y="2838450"/>
            <a:chExt cx="1705008" cy="461665"/>
          </a:xfrm>
        </p:grpSpPr>
        <p:sp>
          <p:nvSpPr>
            <p:cNvPr id="188" name="CuadroTexto 187">
              <a:extLst>
                <a:ext uri="{FF2B5EF4-FFF2-40B4-BE49-F238E27FC236}">
                  <a16:creationId xmlns:a16="http://schemas.microsoft.com/office/drawing/2014/main" id="{2B653CB2-0305-032B-EF91-28BEF9179834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89" name="CuadroTexto 188">
              <a:extLst>
                <a:ext uri="{FF2B5EF4-FFF2-40B4-BE49-F238E27FC236}">
                  <a16:creationId xmlns:a16="http://schemas.microsoft.com/office/drawing/2014/main" id="{B2CA6EA2-A8A0-2191-439C-06C4EDA0137A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9594A682-E3E2-385F-D556-E920429DC75B}"/>
              </a:ext>
            </a:extLst>
          </p:cNvPr>
          <p:cNvSpPr txBox="1"/>
          <p:nvPr/>
        </p:nvSpPr>
        <p:spPr>
          <a:xfrm>
            <a:off x="3008388" y="66690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91" name="Imagen 190">
            <a:extLst>
              <a:ext uri="{FF2B5EF4-FFF2-40B4-BE49-F238E27FC236}">
                <a16:creationId xmlns:a16="http://schemas.microsoft.com/office/drawing/2014/main" id="{E0473BEA-73B9-9769-AE86-9E34C2A2E7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381405"/>
            <a:ext cx="2160000" cy="720000"/>
          </a:xfrm>
          <a:prstGeom prst="rect">
            <a:avLst/>
          </a:prstGeom>
        </p:spPr>
      </p:pic>
      <p:grpSp>
        <p:nvGrpSpPr>
          <p:cNvPr id="192" name="Grupo 191">
            <a:extLst>
              <a:ext uri="{FF2B5EF4-FFF2-40B4-BE49-F238E27FC236}">
                <a16:creationId xmlns:a16="http://schemas.microsoft.com/office/drawing/2014/main" id="{1B1C1481-708C-95BC-1F09-8A4AEAA23686}"/>
              </a:ext>
            </a:extLst>
          </p:cNvPr>
          <p:cNvGrpSpPr/>
          <p:nvPr/>
        </p:nvGrpSpPr>
        <p:grpSpPr>
          <a:xfrm>
            <a:off x="5296971" y="419195"/>
            <a:ext cx="1705008" cy="461665"/>
            <a:chOff x="-1582720" y="2838450"/>
            <a:chExt cx="1705008" cy="461665"/>
          </a:xfrm>
        </p:grpSpPr>
        <p:sp>
          <p:nvSpPr>
            <p:cNvPr id="193" name="CuadroTexto 192">
              <a:extLst>
                <a:ext uri="{FF2B5EF4-FFF2-40B4-BE49-F238E27FC236}">
                  <a16:creationId xmlns:a16="http://schemas.microsoft.com/office/drawing/2014/main" id="{64BED77A-6A64-1404-0F27-B271802023CD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94" name="CuadroTexto 193">
              <a:extLst>
                <a:ext uri="{FF2B5EF4-FFF2-40B4-BE49-F238E27FC236}">
                  <a16:creationId xmlns:a16="http://schemas.microsoft.com/office/drawing/2014/main" id="{DBF35CA5-879E-AA54-7CF2-042D8CA34DDA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4981244B-7D41-BD6F-AD88-7128E758669F}"/>
              </a:ext>
            </a:extLst>
          </p:cNvPr>
          <p:cNvSpPr txBox="1"/>
          <p:nvPr/>
        </p:nvSpPr>
        <p:spPr>
          <a:xfrm>
            <a:off x="5193788" y="66690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96" name="Imagen 195">
            <a:extLst>
              <a:ext uri="{FF2B5EF4-FFF2-40B4-BE49-F238E27FC236}">
                <a16:creationId xmlns:a16="http://schemas.microsoft.com/office/drawing/2014/main" id="{BBAF9C0A-550C-D078-9F2D-6BD92645BB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1120145"/>
            <a:ext cx="2160000" cy="720000"/>
          </a:xfrm>
          <a:prstGeom prst="rect">
            <a:avLst/>
          </a:prstGeom>
        </p:spPr>
      </p:pic>
      <p:grpSp>
        <p:nvGrpSpPr>
          <p:cNvPr id="197" name="Grupo 196">
            <a:extLst>
              <a:ext uri="{FF2B5EF4-FFF2-40B4-BE49-F238E27FC236}">
                <a16:creationId xmlns:a16="http://schemas.microsoft.com/office/drawing/2014/main" id="{51D1A10A-87D7-A290-2F69-069803441825}"/>
              </a:ext>
            </a:extLst>
          </p:cNvPr>
          <p:cNvGrpSpPr/>
          <p:nvPr/>
        </p:nvGrpSpPr>
        <p:grpSpPr>
          <a:xfrm>
            <a:off x="926171" y="1157935"/>
            <a:ext cx="1705008" cy="461665"/>
            <a:chOff x="-1582720" y="2838450"/>
            <a:chExt cx="1705008" cy="461665"/>
          </a:xfrm>
        </p:grpSpPr>
        <p:sp>
          <p:nvSpPr>
            <p:cNvPr id="198" name="CuadroTexto 197">
              <a:extLst>
                <a:ext uri="{FF2B5EF4-FFF2-40B4-BE49-F238E27FC236}">
                  <a16:creationId xmlns:a16="http://schemas.microsoft.com/office/drawing/2014/main" id="{28383C8A-C836-6CF4-EED1-81CFBAC8601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99" name="CuadroTexto 198">
              <a:extLst>
                <a:ext uri="{FF2B5EF4-FFF2-40B4-BE49-F238E27FC236}">
                  <a16:creationId xmlns:a16="http://schemas.microsoft.com/office/drawing/2014/main" id="{FCC1F109-BA8C-2201-A56A-BFEF9F51BEC2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00" name="CuadroTexto 199">
            <a:extLst>
              <a:ext uri="{FF2B5EF4-FFF2-40B4-BE49-F238E27FC236}">
                <a16:creationId xmlns:a16="http://schemas.microsoft.com/office/drawing/2014/main" id="{CD3F78E0-E533-4EE2-25AB-BE00EABDDE7F}"/>
              </a:ext>
            </a:extLst>
          </p:cNvPr>
          <p:cNvSpPr txBox="1"/>
          <p:nvPr/>
        </p:nvSpPr>
        <p:spPr>
          <a:xfrm>
            <a:off x="822988" y="140564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01" name="Imagen 200">
            <a:extLst>
              <a:ext uri="{FF2B5EF4-FFF2-40B4-BE49-F238E27FC236}">
                <a16:creationId xmlns:a16="http://schemas.microsoft.com/office/drawing/2014/main" id="{2E46B039-5229-723E-3645-83D684A4FC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650" y="1120145"/>
            <a:ext cx="2160000" cy="720000"/>
          </a:xfrm>
          <a:prstGeom prst="rect">
            <a:avLst/>
          </a:prstGeom>
        </p:spPr>
      </p:pic>
      <p:grpSp>
        <p:nvGrpSpPr>
          <p:cNvPr id="202" name="Grupo 201">
            <a:extLst>
              <a:ext uri="{FF2B5EF4-FFF2-40B4-BE49-F238E27FC236}">
                <a16:creationId xmlns:a16="http://schemas.microsoft.com/office/drawing/2014/main" id="{844D88FD-0B2A-B6F4-323C-76FE22B87076}"/>
              </a:ext>
            </a:extLst>
          </p:cNvPr>
          <p:cNvGrpSpPr/>
          <p:nvPr/>
        </p:nvGrpSpPr>
        <p:grpSpPr>
          <a:xfrm>
            <a:off x="3111571" y="1157935"/>
            <a:ext cx="1705008" cy="461665"/>
            <a:chOff x="-1582720" y="2838450"/>
            <a:chExt cx="1705008" cy="461665"/>
          </a:xfrm>
        </p:grpSpPr>
        <p:sp>
          <p:nvSpPr>
            <p:cNvPr id="203" name="CuadroTexto 202">
              <a:extLst>
                <a:ext uri="{FF2B5EF4-FFF2-40B4-BE49-F238E27FC236}">
                  <a16:creationId xmlns:a16="http://schemas.microsoft.com/office/drawing/2014/main" id="{B93453D7-0308-6167-11FE-7BE9644CD0E1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04" name="CuadroTexto 203">
              <a:extLst>
                <a:ext uri="{FF2B5EF4-FFF2-40B4-BE49-F238E27FC236}">
                  <a16:creationId xmlns:a16="http://schemas.microsoft.com/office/drawing/2014/main" id="{C766D238-A34A-8C03-A56D-E4BBAE64408F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05" name="CuadroTexto 204">
            <a:extLst>
              <a:ext uri="{FF2B5EF4-FFF2-40B4-BE49-F238E27FC236}">
                <a16:creationId xmlns:a16="http://schemas.microsoft.com/office/drawing/2014/main" id="{C59504BD-7CD7-5DEC-7042-8D8BE78905AA}"/>
              </a:ext>
            </a:extLst>
          </p:cNvPr>
          <p:cNvSpPr txBox="1"/>
          <p:nvPr/>
        </p:nvSpPr>
        <p:spPr>
          <a:xfrm>
            <a:off x="3008388" y="140564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06" name="Imagen 205">
            <a:extLst>
              <a:ext uri="{FF2B5EF4-FFF2-40B4-BE49-F238E27FC236}">
                <a16:creationId xmlns:a16="http://schemas.microsoft.com/office/drawing/2014/main" id="{7014A59F-1692-ECAB-6CDF-3FF188B079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1120145"/>
            <a:ext cx="2160000" cy="720000"/>
          </a:xfrm>
          <a:prstGeom prst="rect">
            <a:avLst/>
          </a:prstGeom>
        </p:spPr>
      </p:pic>
      <p:grpSp>
        <p:nvGrpSpPr>
          <p:cNvPr id="207" name="Grupo 206">
            <a:extLst>
              <a:ext uri="{FF2B5EF4-FFF2-40B4-BE49-F238E27FC236}">
                <a16:creationId xmlns:a16="http://schemas.microsoft.com/office/drawing/2014/main" id="{6C62FF8D-CF1E-4DF7-CB0A-E67651813708}"/>
              </a:ext>
            </a:extLst>
          </p:cNvPr>
          <p:cNvGrpSpPr/>
          <p:nvPr/>
        </p:nvGrpSpPr>
        <p:grpSpPr>
          <a:xfrm>
            <a:off x="5296971" y="1157935"/>
            <a:ext cx="1705008" cy="461665"/>
            <a:chOff x="-1582720" y="2838450"/>
            <a:chExt cx="1705008" cy="461665"/>
          </a:xfrm>
        </p:grpSpPr>
        <p:sp>
          <p:nvSpPr>
            <p:cNvPr id="208" name="CuadroTexto 207">
              <a:extLst>
                <a:ext uri="{FF2B5EF4-FFF2-40B4-BE49-F238E27FC236}">
                  <a16:creationId xmlns:a16="http://schemas.microsoft.com/office/drawing/2014/main" id="{79E546FE-0FAB-139F-5271-4F9EAD75FAE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09" name="CuadroTexto 208">
              <a:extLst>
                <a:ext uri="{FF2B5EF4-FFF2-40B4-BE49-F238E27FC236}">
                  <a16:creationId xmlns:a16="http://schemas.microsoft.com/office/drawing/2014/main" id="{235A1956-850F-9751-B18A-BA56C493BDA9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10" name="CuadroTexto 209">
            <a:extLst>
              <a:ext uri="{FF2B5EF4-FFF2-40B4-BE49-F238E27FC236}">
                <a16:creationId xmlns:a16="http://schemas.microsoft.com/office/drawing/2014/main" id="{20A8C890-248C-F335-16F4-560307D323A4}"/>
              </a:ext>
            </a:extLst>
          </p:cNvPr>
          <p:cNvSpPr txBox="1"/>
          <p:nvPr/>
        </p:nvSpPr>
        <p:spPr>
          <a:xfrm>
            <a:off x="5193788" y="1405644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11" name="Imagen 210">
            <a:extLst>
              <a:ext uri="{FF2B5EF4-FFF2-40B4-BE49-F238E27FC236}">
                <a16:creationId xmlns:a16="http://schemas.microsoft.com/office/drawing/2014/main" id="{33B596A9-CE66-96E4-DA75-9C93606BCE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1856374"/>
            <a:ext cx="2160000" cy="720000"/>
          </a:xfrm>
          <a:prstGeom prst="rect">
            <a:avLst/>
          </a:prstGeom>
        </p:spPr>
      </p:pic>
      <p:grpSp>
        <p:nvGrpSpPr>
          <p:cNvPr id="212" name="Grupo 211">
            <a:extLst>
              <a:ext uri="{FF2B5EF4-FFF2-40B4-BE49-F238E27FC236}">
                <a16:creationId xmlns:a16="http://schemas.microsoft.com/office/drawing/2014/main" id="{06087489-5C12-A182-A7F5-55AC05E1DB21}"/>
              </a:ext>
            </a:extLst>
          </p:cNvPr>
          <p:cNvGrpSpPr/>
          <p:nvPr/>
        </p:nvGrpSpPr>
        <p:grpSpPr>
          <a:xfrm>
            <a:off x="926171" y="1894164"/>
            <a:ext cx="1705008" cy="461665"/>
            <a:chOff x="-1582720" y="2838450"/>
            <a:chExt cx="1705008" cy="461665"/>
          </a:xfrm>
        </p:grpSpPr>
        <p:sp>
          <p:nvSpPr>
            <p:cNvPr id="213" name="CuadroTexto 212">
              <a:extLst>
                <a:ext uri="{FF2B5EF4-FFF2-40B4-BE49-F238E27FC236}">
                  <a16:creationId xmlns:a16="http://schemas.microsoft.com/office/drawing/2014/main" id="{12C8C9D0-715F-4FD9-EC87-B5FA2D3D3734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14" name="CuadroTexto 213">
              <a:extLst>
                <a:ext uri="{FF2B5EF4-FFF2-40B4-BE49-F238E27FC236}">
                  <a16:creationId xmlns:a16="http://schemas.microsoft.com/office/drawing/2014/main" id="{4849480F-551E-BAC3-11E3-86FE55E0A44C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15" name="CuadroTexto 214">
            <a:extLst>
              <a:ext uri="{FF2B5EF4-FFF2-40B4-BE49-F238E27FC236}">
                <a16:creationId xmlns:a16="http://schemas.microsoft.com/office/drawing/2014/main" id="{A8127B47-B31F-1C9D-88AE-A798E028C96A}"/>
              </a:ext>
            </a:extLst>
          </p:cNvPr>
          <p:cNvSpPr txBox="1"/>
          <p:nvPr/>
        </p:nvSpPr>
        <p:spPr>
          <a:xfrm>
            <a:off x="822988" y="2141873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16" name="Imagen 215">
            <a:extLst>
              <a:ext uri="{FF2B5EF4-FFF2-40B4-BE49-F238E27FC236}">
                <a16:creationId xmlns:a16="http://schemas.microsoft.com/office/drawing/2014/main" id="{B9338EE4-120B-AD7C-A299-08A22493AF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650" y="1856374"/>
            <a:ext cx="2160000" cy="720000"/>
          </a:xfrm>
          <a:prstGeom prst="rect">
            <a:avLst/>
          </a:prstGeom>
        </p:spPr>
      </p:pic>
      <p:grpSp>
        <p:nvGrpSpPr>
          <p:cNvPr id="217" name="Grupo 216">
            <a:extLst>
              <a:ext uri="{FF2B5EF4-FFF2-40B4-BE49-F238E27FC236}">
                <a16:creationId xmlns:a16="http://schemas.microsoft.com/office/drawing/2014/main" id="{A9EFB75F-77E3-E68A-CA33-997DE44C179C}"/>
              </a:ext>
            </a:extLst>
          </p:cNvPr>
          <p:cNvGrpSpPr/>
          <p:nvPr/>
        </p:nvGrpSpPr>
        <p:grpSpPr>
          <a:xfrm>
            <a:off x="3111571" y="1894164"/>
            <a:ext cx="1705008" cy="461665"/>
            <a:chOff x="-1582720" y="2838450"/>
            <a:chExt cx="1705008" cy="461665"/>
          </a:xfrm>
        </p:grpSpPr>
        <p:sp>
          <p:nvSpPr>
            <p:cNvPr id="218" name="CuadroTexto 217">
              <a:extLst>
                <a:ext uri="{FF2B5EF4-FFF2-40B4-BE49-F238E27FC236}">
                  <a16:creationId xmlns:a16="http://schemas.microsoft.com/office/drawing/2014/main" id="{4254D084-CAE2-12A2-5FA7-C49DDBFA3AA3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19" name="CuadroTexto 218">
              <a:extLst>
                <a:ext uri="{FF2B5EF4-FFF2-40B4-BE49-F238E27FC236}">
                  <a16:creationId xmlns:a16="http://schemas.microsoft.com/office/drawing/2014/main" id="{06671D72-69BE-5D0F-CF6F-03E7849EAFD4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20" name="CuadroTexto 219">
            <a:extLst>
              <a:ext uri="{FF2B5EF4-FFF2-40B4-BE49-F238E27FC236}">
                <a16:creationId xmlns:a16="http://schemas.microsoft.com/office/drawing/2014/main" id="{69B4C674-6B00-46EC-0641-63ADAC3A7B40}"/>
              </a:ext>
            </a:extLst>
          </p:cNvPr>
          <p:cNvSpPr txBox="1"/>
          <p:nvPr/>
        </p:nvSpPr>
        <p:spPr>
          <a:xfrm>
            <a:off x="3008388" y="2141873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21" name="Imagen 220">
            <a:extLst>
              <a:ext uri="{FF2B5EF4-FFF2-40B4-BE49-F238E27FC236}">
                <a16:creationId xmlns:a16="http://schemas.microsoft.com/office/drawing/2014/main" id="{30B3A09C-D727-05B0-FCA1-E53E18F2F3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1856374"/>
            <a:ext cx="2160000" cy="720000"/>
          </a:xfrm>
          <a:prstGeom prst="rect">
            <a:avLst/>
          </a:prstGeom>
        </p:spPr>
      </p:pic>
      <p:grpSp>
        <p:nvGrpSpPr>
          <p:cNvPr id="222" name="Grupo 221">
            <a:extLst>
              <a:ext uri="{FF2B5EF4-FFF2-40B4-BE49-F238E27FC236}">
                <a16:creationId xmlns:a16="http://schemas.microsoft.com/office/drawing/2014/main" id="{2684EDE7-84DD-C7C8-113E-8DEC9248DAFD}"/>
              </a:ext>
            </a:extLst>
          </p:cNvPr>
          <p:cNvGrpSpPr/>
          <p:nvPr/>
        </p:nvGrpSpPr>
        <p:grpSpPr>
          <a:xfrm>
            <a:off x="5296971" y="1894164"/>
            <a:ext cx="1705008" cy="461665"/>
            <a:chOff x="-1582720" y="2838450"/>
            <a:chExt cx="1705008" cy="461665"/>
          </a:xfrm>
        </p:grpSpPr>
        <p:sp>
          <p:nvSpPr>
            <p:cNvPr id="223" name="CuadroTexto 222">
              <a:extLst>
                <a:ext uri="{FF2B5EF4-FFF2-40B4-BE49-F238E27FC236}">
                  <a16:creationId xmlns:a16="http://schemas.microsoft.com/office/drawing/2014/main" id="{CDDB955C-9B57-FC7F-06CB-FE368D6E9AF0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24" name="CuadroTexto 223">
              <a:extLst>
                <a:ext uri="{FF2B5EF4-FFF2-40B4-BE49-F238E27FC236}">
                  <a16:creationId xmlns:a16="http://schemas.microsoft.com/office/drawing/2014/main" id="{2A24C403-4593-49F5-6DF3-9322317C0AEE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25" name="CuadroTexto 224">
            <a:extLst>
              <a:ext uri="{FF2B5EF4-FFF2-40B4-BE49-F238E27FC236}">
                <a16:creationId xmlns:a16="http://schemas.microsoft.com/office/drawing/2014/main" id="{815EA3F8-87BF-C7F9-797C-F2B9F7BD80E5}"/>
              </a:ext>
            </a:extLst>
          </p:cNvPr>
          <p:cNvSpPr txBox="1"/>
          <p:nvPr/>
        </p:nvSpPr>
        <p:spPr>
          <a:xfrm>
            <a:off x="5193788" y="2141873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26" name="Imagen 225">
            <a:extLst>
              <a:ext uri="{FF2B5EF4-FFF2-40B4-BE49-F238E27FC236}">
                <a16:creationId xmlns:a16="http://schemas.microsoft.com/office/drawing/2014/main" id="{7706D05B-A788-1517-E045-BF51EAAF58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2590463"/>
            <a:ext cx="2160000" cy="720000"/>
          </a:xfrm>
          <a:prstGeom prst="rect">
            <a:avLst/>
          </a:prstGeom>
        </p:spPr>
      </p:pic>
      <p:grpSp>
        <p:nvGrpSpPr>
          <p:cNvPr id="227" name="Grupo 226">
            <a:extLst>
              <a:ext uri="{FF2B5EF4-FFF2-40B4-BE49-F238E27FC236}">
                <a16:creationId xmlns:a16="http://schemas.microsoft.com/office/drawing/2014/main" id="{41FC0884-2E42-2AFF-A9FC-036FC4D44852}"/>
              </a:ext>
            </a:extLst>
          </p:cNvPr>
          <p:cNvGrpSpPr/>
          <p:nvPr/>
        </p:nvGrpSpPr>
        <p:grpSpPr>
          <a:xfrm>
            <a:off x="926171" y="2628253"/>
            <a:ext cx="1705008" cy="461665"/>
            <a:chOff x="-1582720" y="2838450"/>
            <a:chExt cx="1705008" cy="461665"/>
          </a:xfrm>
        </p:grpSpPr>
        <p:sp>
          <p:nvSpPr>
            <p:cNvPr id="228" name="CuadroTexto 227">
              <a:extLst>
                <a:ext uri="{FF2B5EF4-FFF2-40B4-BE49-F238E27FC236}">
                  <a16:creationId xmlns:a16="http://schemas.microsoft.com/office/drawing/2014/main" id="{7BFF7589-409B-978D-3EF0-FD11DBD7BE1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29" name="CuadroTexto 228">
              <a:extLst>
                <a:ext uri="{FF2B5EF4-FFF2-40B4-BE49-F238E27FC236}">
                  <a16:creationId xmlns:a16="http://schemas.microsoft.com/office/drawing/2014/main" id="{0CD0A551-A9AC-8185-3099-A5CD4AB83CE1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30" name="CuadroTexto 229">
            <a:extLst>
              <a:ext uri="{FF2B5EF4-FFF2-40B4-BE49-F238E27FC236}">
                <a16:creationId xmlns:a16="http://schemas.microsoft.com/office/drawing/2014/main" id="{669205D8-0981-816D-15B8-6AFD970461CB}"/>
              </a:ext>
            </a:extLst>
          </p:cNvPr>
          <p:cNvSpPr txBox="1"/>
          <p:nvPr/>
        </p:nvSpPr>
        <p:spPr>
          <a:xfrm>
            <a:off x="822988" y="2875962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31" name="Imagen 230">
            <a:extLst>
              <a:ext uri="{FF2B5EF4-FFF2-40B4-BE49-F238E27FC236}">
                <a16:creationId xmlns:a16="http://schemas.microsoft.com/office/drawing/2014/main" id="{5486A0ED-E36D-4D7F-03C5-ADFF57FEA7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650" y="2590463"/>
            <a:ext cx="2160000" cy="720000"/>
          </a:xfrm>
          <a:prstGeom prst="rect">
            <a:avLst/>
          </a:prstGeom>
        </p:spPr>
      </p:pic>
      <p:grpSp>
        <p:nvGrpSpPr>
          <p:cNvPr id="232" name="Grupo 231">
            <a:extLst>
              <a:ext uri="{FF2B5EF4-FFF2-40B4-BE49-F238E27FC236}">
                <a16:creationId xmlns:a16="http://schemas.microsoft.com/office/drawing/2014/main" id="{D0CC772A-33CB-A0A3-2F6F-AD9AD44F9D36}"/>
              </a:ext>
            </a:extLst>
          </p:cNvPr>
          <p:cNvGrpSpPr/>
          <p:nvPr/>
        </p:nvGrpSpPr>
        <p:grpSpPr>
          <a:xfrm>
            <a:off x="3111571" y="2628253"/>
            <a:ext cx="1705008" cy="461665"/>
            <a:chOff x="-1582720" y="2838450"/>
            <a:chExt cx="1705008" cy="461665"/>
          </a:xfrm>
        </p:grpSpPr>
        <p:sp>
          <p:nvSpPr>
            <p:cNvPr id="233" name="CuadroTexto 232">
              <a:extLst>
                <a:ext uri="{FF2B5EF4-FFF2-40B4-BE49-F238E27FC236}">
                  <a16:creationId xmlns:a16="http://schemas.microsoft.com/office/drawing/2014/main" id="{CAFE3276-8A21-79A6-846C-0B9E0AA106FE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34" name="CuadroTexto 233">
              <a:extLst>
                <a:ext uri="{FF2B5EF4-FFF2-40B4-BE49-F238E27FC236}">
                  <a16:creationId xmlns:a16="http://schemas.microsoft.com/office/drawing/2014/main" id="{76800ACD-3A33-4132-515A-8CDD199284D5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35" name="CuadroTexto 234">
            <a:extLst>
              <a:ext uri="{FF2B5EF4-FFF2-40B4-BE49-F238E27FC236}">
                <a16:creationId xmlns:a16="http://schemas.microsoft.com/office/drawing/2014/main" id="{386D835A-00C1-4896-E96C-EC29BF9D3DE7}"/>
              </a:ext>
            </a:extLst>
          </p:cNvPr>
          <p:cNvSpPr txBox="1"/>
          <p:nvPr/>
        </p:nvSpPr>
        <p:spPr>
          <a:xfrm>
            <a:off x="3008388" y="2875962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36" name="Imagen 235">
            <a:extLst>
              <a:ext uri="{FF2B5EF4-FFF2-40B4-BE49-F238E27FC236}">
                <a16:creationId xmlns:a16="http://schemas.microsoft.com/office/drawing/2014/main" id="{D798BBA3-7574-3556-0866-F1CF259A07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2590463"/>
            <a:ext cx="2160000" cy="720000"/>
          </a:xfrm>
          <a:prstGeom prst="rect">
            <a:avLst/>
          </a:prstGeom>
        </p:spPr>
      </p:pic>
      <p:grpSp>
        <p:nvGrpSpPr>
          <p:cNvPr id="237" name="Grupo 236">
            <a:extLst>
              <a:ext uri="{FF2B5EF4-FFF2-40B4-BE49-F238E27FC236}">
                <a16:creationId xmlns:a16="http://schemas.microsoft.com/office/drawing/2014/main" id="{0B4B83BA-2F4A-B77B-CEF1-71675B7B1B67}"/>
              </a:ext>
            </a:extLst>
          </p:cNvPr>
          <p:cNvGrpSpPr/>
          <p:nvPr/>
        </p:nvGrpSpPr>
        <p:grpSpPr>
          <a:xfrm>
            <a:off x="5296971" y="2628253"/>
            <a:ext cx="1705008" cy="461665"/>
            <a:chOff x="-1582720" y="2838450"/>
            <a:chExt cx="1705008" cy="461665"/>
          </a:xfrm>
        </p:grpSpPr>
        <p:sp>
          <p:nvSpPr>
            <p:cNvPr id="238" name="CuadroTexto 237">
              <a:extLst>
                <a:ext uri="{FF2B5EF4-FFF2-40B4-BE49-F238E27FC236}">
                  <a16:creationId xmlns:a16="http://schemas.microsoft.com/office/drawing/2014/main" id="{AE14B4E2-2778-D7EB-22B0-AFF198821BAB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39" name="CuadroTexto 238">
              <a:extLst>
                <a:ext uri="{FF2B5EF4-FFF2-40B4-BE49-F238E27FC236}">
                  <a16:creationId xmlns:a16="http://schemas.microsoft.com/office/drawing/2014/main" id="{341A0822-FCC7-D748-205B-BABA6FEE247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40" name="CuadroTexto 239">
            <a:extLst>
              <a:ext uri="{FF2B5EF4-FFF2-40B4-BE49-F238E27FC236}">
                <a16:creationId xmlns:a16="http://schemas.microsoft.com/office/drawing/2014/main" id="{D60D115C-F932-5A51-90A9-503FC6F425EC}"/>
              </a:ext>
            </a:extLst>
          </p:cNvPr>
          <p:cNvSpPr txBox="1"/>
          <p:nvPr/>
        </p:nvSpPr>
        <p:spPr>
          <a:xfrm>
            <a:off x="5193788" y="2875962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41" name="Imagen 240">
            <a:extLst>
              <a:ext uri="{FF2B5EF4-FFF2-40B4-BE49-F238E27FC236}">
                <a16:creationId xmlns:a16="http://schemas.microsoft.com/office/drawing/2014/main" id="{FA4FFD3D-3E7F-A124-0F6B-82A9FE4595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3329203"/>
            <a:ext cx="2160000" cy="720000"/>
          </a:xfrm>
          <a:prstGeom prst="rect">
            <a:avLst/>
          </a:prstGeom>
        </p:spPr>
      </p:pic>
      <p:grpSp>
        <p:nvGrpSpPr>
          <p:cNvPr id="242" name="Grupo 241">
            <a:extLst>
              <a:ext uri="{FF2B5EF4-FFF2-40B4-BE49-F238E27FC236}">
                <a16:creationId xmlns:a16="http://schemas.microsoft.com/office/drawing/2014/main" id="{F57BE63D-3A43-193F-4E03-CED4C8B93866}"/>
              </a:ext>
            </a:extLst>
          </p:cNvPr>
          <p:cNvGrpSpPr/>
          <p:nvPr/>
        </p:nvGrpSpPr>
        <p:grpSpPr>
          <a:xfrm>
            <a:off x="926171" y="3366993"/>
            <a:ext cx="1705008" cy="461665"/>
            <a:chOff x="-1582720" y="2838450"/>
            <a:chExt cx="1705008" cy="461665"/>
          </a:xfrm>
        </p:grpSpPr>
        <p:sp>
          <p:nvSpPr>
            <p:cNvPr id="243" name="CuadroTexto 242">
              <a:extLst>
                <a:ext uri="{FF2B5EF4-FFF2-40B4-BE49-F238E27FC236}">
                  <a16:creationId xmlns:a16="http://schemas.microsoft.com/office/drawing/2014/main" id="{B10686F2-0C47-7277-D9DA-9868808780A6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44" name="CuadroTexto 243">
              <a:extLst>
                <a:ext uri="{FF2B5EF4-FFF2-40B4-BE49-F238E27FC236}">
                  <a16:creationId xmlns:a16="http://schemas.microsoft.com/office/drawing/2014/main" id="{2DCC0F53-42AB-EBF6-1DCC-D45325935DBC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45" name="CuadroTexto 244">
            <a:extLst>
              <a:ext uri="{FF2B5EF4-FFF2-40B4-BE49-F238E27FC236}">
                <a16:creationId xmlns:a16="http://schemas.microsoft.com/office/drawing/2014/main" id="{54EAE4DF-D1ED-E399-F045-F7D68900589B}"/>
              </a:ext>
            </a:extLst>
          </p:cNvPr>
          <p:cNvSpPr txBox="1"/>
          <p:nvPr/>
        </p:nvSpPr>
        <p:spPr>
          <a:xfrm>
            <a:off x="822988" y="3614702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46" name="Imagen 245">
            <a:extLst>
              <a:ext uri="{FF2B5EF4-FFF2-40B4-BE49-F238E27FC236}">
                <a16:creationId xmlns:a16="http://schemas.microsoft.com/office/drawing/2014/main" id="{B8FB76CA-8121-316B-09D8-676A44D6DB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650" y="3329203"/>
            <a:ext cx="2160000" cy="720000"/>
          </a:xfrm>
          <a:prstGeom prst="rect">
            <a:avLst/>
          </a:prstGeom>
        </p:spPr>
      </p:pic>
      <p:grpSp>
        <p:nvGrpSpPr>
          <p:cNvPr id="247" name="Grupo 246">
            <a:extLst>
              <a:ext uri="{FF2B5EF4-FFF2-40B4-BE49-F238E27FC236}">
                <a16:creationId xmlns:a16="http://schemas.microsoft.com/office/drawing/2014/main" id="{D2C5E203-AE09-D70E-2DE3-84EF69F6E9AF}"/>
              </a:ext>
            </a:extLst>
          </p:cNvPr>
          <p:cNvGrpSpPr/>
          <p:nvPr/>
        </p:nvGrpSpPr>
        <p:grpSpPr>
          <a:xfrm>
            <a:off x="3111571" y="3366993"/>
            <a:ext cx="1705008" cy="461665"/>
            <a:chOff x="-1582720" y="2838450"/>
            <a:chExt cx="1705008" cy="461665"/>
          </a:xfrm>
        </p:grpSpPr>
        <p:sp>
          <p:nvSpPr>
            <p:cNvPr id="248" name="CuadroTexto 247">
              <a:extLst>
                <a:ext uri="{FF2B5EF4-FFF2-40B4-BE49-F238E27FC236}">
                  <a16:creationId xmlns:a16="http://schemas.microsoft.com/office/drawing/2014/main" id="{AF3A0325-1013-7560-784F-F1216A16C9EF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49" name="CuadroTexto 248">
              <a:extLst>
                <a:ext uri="{FF2B5EF4-FFF2-40B4-BE49-F238E27FC236}">
                  <a16:creationId xmlns:a16="http://schemas.microsoft.com/office/drawing/2014/main" id="{977DC34A-246E-FE81-EAC7-E1D84B9D5C8F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50" name="CuadroTexto 249">
            <a:extLst>
              <a:ext uri="{FF2B5EF4-FFF2-40B4-BE49-F238E27FC236}">
                <a16:creationId xmlns:a16="http://schemas.microsoft.com/office/drawing/2014/main" id="{FB16FE00-D555-0BA4-5DD9-6EC820B3656E}"/>
              </a:ext>
            </a:extLst>
          </p:cNvPr>
          <p:cNvSpPr txBox="1"/>
          <p:nvPr/>
        </p:nvSpPr>
        <p:spPr>
          <a:xfrm>
            <a:off x="3008388" y="3614702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51" name="Imagen 250">
            <a:extLst>
              <a:ext uri="{FF2B5EF4-FFF2-40B4-BE49-F238E27FC236}">
                <a16:creationId xmlns:a16="http://schemas.microsoft.com/office/drawing/2014/main" id="{8800F5C7-49EE-8345-E0FD-3B27CFB8FF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3329203"/>
            <a:ext cx="2160000" cy="720000"/>
          </a:xfrm>
          <a:prstGeom prst="rect">
            <a:avLst/>
          </a:prstGeom>
        </p:spPr>
      </p:pic>
      <p:grpSp>
        <p:nvGrpSpPr>
          <p:cNvPr id="252" name="Grupo 251">
            <a:extLst>
              <a:ext uri="{FF2B5EF4-FFF2-40B4-BE49-F238E27FC236}">
                <a16:creationId xmlns:a16="http://schemas.microsoft.com/office/drawing/2014/main" id="{D04EDF93-98F5-EE63-EA5D-58003F1C867E}"/>
              </a:ext>
            </a:extLst>
          </p:cNvPr>
          <p:cNvGrpSpPr/>
          <p:nvPr/>
        </p:nvGrpSpPr>
        <p:grpSpPr>
          <a:xfrm>
            <a:off x="5296971" y="3366993"/>
            <a:ext cx="1705008" cy="461665"/>
            <a:chOff x="-1582720" y="2838450"/>
            <a:chExt cx="1705008" cy="461665"/>
          </a:xfrm>
        </p:grpSpPr>
        <p:sp>
          <p:nvSpPr>
            <p:cNvPr id="253" name="CuadroTexto 252">
              <a:extLst>
                <a:ext uri="{FF2B5EF4-FFF2-40B4-BE49-F238E27FC236}">
                  <a16:creationId xmlns:a16="http://schemas.microsoft.com/office/drawing/2014/main" id="{CA2F82A5-F889-EE31-BC7A-AFD64D389EC2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54" name="CuadroTexto 253">
              <a:extLst>
                <a:ext uri="{FF2B5EF4-FFF2-40B4-BE49-F238E27FC236}">
                  <a16:creationId xmlns:a16="http://schemas.microsoft.com/office/drawing/2014/main" id="{CDAEEF22-B34D-D044-F654-F0B269A70D6D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55" name="CuadroTexto 254">
            <a:extLst>
              <a:ext uri="{FF2B5EF4-FFF2-40B4-BE49-F238E27FC236}">
                <a16:creationId xmlns:a16="http://schemas.microsoft.com/office/drawing/2014/main" id="{97862709-3234-E949-DC82-116D3D239DC7}"/>
              </a:ext>
            </a:extLst>
          </p:cNvPr>
          <p:cNvSpPr txBox="1"/>
          <p:nvPr/>
        </p:nvSpPr>
        <p:spPr>
          <a:xfrm>
            <a:off x="5193788" y="3614702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56" name="Imagen 255">
            <a:extLst>
              <a:ext uri="{FF2B5EF4-FFF2-40B4-BE49-F238E27FC236}">
                <a16:creationId xmlns:a16="http://schemas.microsoft.com/office/drawing/2014/main" id="{1FBB9720-DBDA-7E5E-DA12-E2203B0C38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4065432"/>
            <a:ext cx="2160000" cy="720000"/>
          </a:xfrm>
          <a:prstGeom prst="rect">
            <a:avLst/>
          </a:prstGeom>
        </p:spPr>
      </p:pic>
      <p:grpSp>
        <p:nvGrpSpPr>
          <p:cNvPr id="257" name="Grupo 256">
            <a:extLst>
              <a:ext uri="{FF2B5EF4-FFF2-40B4-BE49-F238E27FC236}">
                <a16:creationId xmlns:a16="http://schemas.microsoft.com/office/drawing/2014/main" id="{491B19DB-9920-E214-D4CB-B5BF4CA108AC}"/>
              </a:ext>
            </a:extLst>
          </p:cNvPr>
          <p:cNvGrpSpPr/>
          <p:nvPr/>
        </p:nvGrpSpPr>
        <p:grpSpPr>
          <a:xfrm>
            <a:off x="926171" y="4103222"/>
            <a:ext cx="1705008" cy="461665"/>
            <a:chOff x="-1582720" y="2838450"/>
            <a:chExt cx="1705008" cy="461665"/>
          </a:xfrm>
        </p:grpSpPr>
        <p:sp>
          <p:nvSpPr>
            <p:cNvPr id="258" name="CuadroTexto 257">
              <a:extLst>
                <a:ext uri="{FF2B5EF4-FFF2-40B4-BE49-F238E27FC236}">
                  <a16:creationId xmlns:a16="http://schemas.microsoft.com/office/drawing/2014/main" id="{A9F442F2-C961-17CB-913E-5F109473ECA1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59" name="CuadroTexto 258">
              <a:extLst>
                <a:ext uri="{FF2B5EF4-FFF2-40B4-BE49-F238E27FC236}">
                  <a16:creationId xmlns:a16="http://schemas.microsoft.com/office/drawing/2014/main" id="{1FE82D1E-1F16-7D7E-5757-7F40C719626D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60" name="CuadroTexto 259">
            <a:extLst>
              <a:ext uri="{FF2B5EF4-FFF2-40B4-BE49-F238E27FC236}">
                <a16:creationId xmlns:a16="http://schemas.microsoft.com/office/drawing/2014/main" id="{37B02C73-1C5E-8C18-ABE6-03D85656F9B8}"/>
              </a:ext>
            </a:extLst>
          </p:cNvPr>
          <p:cNvSpPr txBox="1"/>
          <p:nvPr/>
        </p:nvSpPr>
        <p:spPr>
          <a:xfrm>
            <a:off x="822988" y="4350931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61" name="Imagen 260">
            <a:extLst>
              <a:ext uri="{FF2B5EF4-FFF2-40B4-BE49-F238E27FC236}">
                <a16:creationId xmlns:a16="http://schemas.microsoft.com/office/drawing/2014/main" id="{70651EA4-CBC0-2BCC-98CD-2B892C1AF5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650" y="4065432"/>
            <a:ext cx="2160000" cy="720000"/>
          </a:xfrm>
          <a:prstGeom prst="rect">
            <a:avLst/>
          </a:prstGeom>
        </p:spPr>
      </p:pic>
      <p:grpSp>
        <p:nvGrpSpPr>
          <p:cNvPr id="262" name="Grupo 261">
            <a:extLst>
              <a:ext uri="{FF2B5EF4-FFF2-40B4-BE49-F238E27FC236}">
                <a16:creationId xmlns:a16="http://schemas.microsoft.com/office/drawing/2014/main" id="{6EF75119-A868-A263-74F7-10F8386F6857}"/>
              </a:ext>
            </a:extLst>
          </p:cNvPr>
          <p:cNvGrpSpPr/>
          <p:nvPr/>
        </p:nvGrpSpPr>
        <p:grpSpPr>
          <a:xfrm>
            <a:off x="3111571" y="4103222"/>
            <a:ext cx="1705008" cy="461665"/>
            <a:chOff x="-1582720" y="2838450"/>
            <a:chExt cx="1705008" cy="461665"/>
          </a:xfrm>
        </p:grpSpPr>
        <p:sp>
          <p:nvSpPr>
            <p:cNvPr id="263" name="CuadroTexto 262">
              <a:extLst>
                <a:ext uri="{FF2B5EF4-FFF2-40B4-BE49-F238E27FC236}">
                  <a16:creationId xmlns:a16="http://schemas.microsoft.com/office/drawing/2014/main" id="{640B7484-BC7E-C750-9ABF-BC85691C9464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64" name="CuadroTexto 263">
              <a:extLst>
                <a:ext uri="{FF2B5EF4-FFF2-40B4-BE49-F238E27FC236}">
                  <a16:creationId xmlns:a16="http://schemas.microsoft.com/office/drawing/2014/main" id="{06D67B28-0BEA-DF3D-7F30-E978E5997507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65" name="CuadroTexto 264">
            <a:extLst>
              <a:ext uri="{FF2B5EF4-FFF2-40B4-BE49-F238E27FC236}">
                <a16:creationId xmlns:a16="http://schemas.microsoft.com/office/drawing/2014/main" id="{E55A9312-40CB-95A1-96E8-4EE121662BA0}"/>
              </a:ext>
            </a:extLst>
          </p:cNvPr>
          <p:cNvSpPr txBox="1"/>
          <p:nvPr/>
        </p:nvSpPr>
        <p:spPr>
          <a:xfrm>
            <a:off x="3008388" y="4350931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66" name="Imagen 265">
            <a:extLst>
              <a:ext uri="{FF2B5EF4-FFF2-40B4-BE49-F238E27FC236}">
                <a16:creationId xmlns:a16="http://schemas.microsoft.com/office/drawing/2014/main" id="{C72467DE-20F2-2FEE-CD2C-8D334B94D0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4065432"/>
            <a:ext cx="2160000" cy="720000"/>
          </a:xfrm>
          <a:prstGeom prst="rect">
            <a:avLst/>
          </a:prstGeom>
        </p:spPr>
      </p:pic>
      <p:grpSp>
        <p:nvGrpSpPr>
          <p:cNvPr id="267" name="Grupo 266">
            <a:extLst>
              <a:ext uri="{FF2B5EF4-FFF2-40B4-BE49-F238E27FC236}">
                <a16:creationId xmlns:a16="http://schemas.microsoft.com/office/drawing/2014/main" id="{89DA8817-7FAE-8204-5770-A27359759665}"/>
              </a:ext>
            </a:extLst>
          </p:cNvPr>
          <p:cNvGrpSpPr/>
          <p:nvPr/>
        </p:nvGrpSpPr>
        <p:grpSpPr>
          <a:xfrm>
            <a:off x="5296971" y="4103222"/>
            <a:ext cx="1705008" cy="461665"/>
            <a:chOff x="-1582720" y="2838450"/>
            <a:chExt cx="1705008" cy="461665"/>
          </a:xfrm>
        </p:grpSpPr>
        <p:sp>
          <p:nvSpPr>
            <p:cNvPr id="268" name="CuadroTexto 267">
              <a:extLst>
                <a:ext uri="{FF2B5EF4-FFF2-40B4-BE49-F238E27FC236}">
                  <a16:creationId xmlns:a16="http://schemas.microsoft.com/office/drawing/2014/main" id="{020CD662-C74B-AB23-5974-33A72A7BE0E0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69" name="CuadroTexto 268">
              <a:extLst>
                <a:ext uri="{FF2B5EF4-FFF2-40B4-BE49-F238E27FC236}">
                  <a16:creationId xmlns:a16="http://schemas.microsoft.com/office/drawing/2014/main" id="{C58928CB-50DF-51E4-4CF6-154BD7AEB319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98392DA7-D0C1-8041-96B4-55F67C1A48D5}"/>
              </a:ext>
            </a:extLst>
          </p:cNvPr>
          <p:cNvSpPr txBox="1"/>
          <p:nvPr/>
        </p:nvSpPr>
        <p:spPr>
          <a:xfrm>
            <a:off x="5193788" y="4350931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71" name="Imagen 270">
            <a:extLst>
              <a:ext uri="{FF2B5EF4-FFF2-40B4-BE49-F238E27FC236}">
                <a16:creationId xmlns:a16="http://schemas.microsoft.com/office/drawing/2014/main" id="{A7B547E6-D861-8EB7-6D93-80DE81E74C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4801661"/>
            <a:ext cx="2160000" cy="720000"/>
          </a:xfrm>
          <a:prstGeom prst="rect">
            <a:avLst/>
          </a:prstGeom>
        </p:spPr>
      </p:pic>
      <p:grpSp>
        <p:nvGrpSpPr>
          <p:cNvPr id="272" name="Grupo 271">
            <a:extLst>
              <a:ext uri="{FF2B5EF4-FFF2-40B4-BE49-F238E27FC236}">
                <a16:creationId xmlns:a16="http://schemas.microsoft.com/office/drawing/2014/main" id="{DEB5987C-76F2-856E-FC85-90A9792F79EA}"/>
              </a:ext>
            </a:extLst>
          </p:cNvPr>
          <p:cNvGrpSpPr/>
          <p:nvPr/>
        </p:nvGrpSpPr>
        <p:grpSpPr>
          <a:xfrm>
            <a:off x="926171" y="4839451"/>
            <a:ext cx="1705008" cy="461665"/>
            <a:chOff x="-1582720" y="2838450"/>
            <a:chExt cx="1705008" cy="461665"/>
          </a:xfrm>
        </p:grpSpPr>
        <p:sp>
          <p:nvSpPr>
            <p:cNvPr id="273" name="CuadroTexto 272">
              <a:extLst>
                <a:ext uri="{FF2B5EF4-FFF2-40B4-BE49-F238E27FC236}">
                  <a16:creationId xmlns:a16="http://schemas.microsoft.com/office/drawing/2014/main" id="{3A77451D-D488-3CA1-9F8D-ABD6C80C338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74" name="CuadroTexto 273">
              <a:extLst>
                <a:ext uri="{FF2B5EF4-FFF2-40B4-BE49-F238E27FC236}">
                  <a16:creationId xmlns:a16="http://schemas.microsoft.com/office/drawing/2014/main" id="{70ADA31E-EEC9-BF99-B865-F138DA888CB0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75" name="CuadroTexto 274">
            <a:extLst>
              <a:ext uri="{FF2B5EF4-FFF2-40B4-BE49-F238E27FC236}">
                <a16:creationId xmlns:a16="http://schemas.microsoft.com/office/drawing/2014/main" id="{896D0928-592B-28B5-3147-C1868B49F923}"/>
              </a:ext>
            </a:extLst>
          </p:cNvPr>
          <p:cNvSpPr txBox="1"/>
          <p:nvPr/>
        </p:nvSpPr>
        <p:spPr>
          <a:xfrm>
            <a:off x="822988" y="5087160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76" name="Imagen 275">
            <a:extLst>
              <a:ext uri="{FF2B5EF4-FFF2-40B4-BE49-F238E27FC236}">
                <a16:creationId xmlns:a16="http://schemas.microsoft.com/office/drawing/2014/main" id="{B8F849FB-C78E-0D12-7DA9-384C0E629B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650" y="4801661"/>
            <a:ext cx="2160000" cy="720000"/>
          </a:xfrm>
          <a:prstGeom prst="rect">
            <a:avLst/>
          </a:prstGeom>
        </p:spPr>
      </p:pic>
      <p:grpSp>
        <p:nvGrpSpPr>
          <p:cNvPr id="277" name="Grupo 276">
            <a:extLst>
              <a:ext uri="{FF2B5EF4-FFF2-40B4-BE49-F238E27FC236}">
                <a16:creationId xmlns:a16="http://schemas.microsoft.com/office/drawing/2014/main" id="{7E50516E-CD78-E2EA-8FCF-0E858E7BC43D}"/>
              </a:ext>
            </a:extLst>
          </p:cNvPr>
          <p:cNvGrpSpPr/>
          <p:nvPr/>
        </p:nvGrpSpPr>
        <p:grpSpPr>
          <a:xfrm>
            <a:off x="3111571" y="4839451"/>
            <a:ext cx="1705008" cy="461665"/>
            <a:chOff x="-1582720" y="2838450"/>
            <a:chExt cx="1705008" cy="461665"/>
          </a:xfrm>
        </p:grpSpPr>
        <p:sp>
          <p:nvSpPr>
            <p:cNvPr id="278" name="CuadroTexto 277">
              <a:extLst>
                <a:ext uri="{FF2B5EF4-FFF2-40B4-BE49-F238E27FC236}">
                  <a16:creationId xmlns:a16="http://schemas.microsoft.com/office/drawing/2014/main" id="{EC63D8B5-0867-04C3-CC2D-BAF893D5DA80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79" name="CuadroTexto 278">
              <a:extLst>
                <a:ext uri="{FF2B5EF4-FFF2-40B4-BE49-F238E27FC236}">
                  <a16:creationId xmlns:a16="http://schemas.microsoft.com/office/drawing/2014/main" id="{0A594489-708F-B1D3-4C91-158E66A9BF19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80" name="CuadroTexto 279">
            <a:extLst>
              <a:ext uri="{FF2B5EF4-FFF2-40B4-BE49-F238E27FC236}">
                <a16:creationId xmlns:a16="http://schemas.microsoft.com/office/drawing/2014/main" id="{4F035840-429A-4BE9-1A94-595664FB1C02}"/>
              </a:ext>
            </a:extLst>
          </p:cNvPr>
          <p:cNvSpPr txBox="1"/>
          <p:nvPr/>
        </p:nvSpPr>
        <p:spPr>
          <a:xfrm>
            <a:off x="3008388" y="5087160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81" name="Imagen 280">
            <a:extLst>
              <a:ext uri="{FF2B5EF4-FFF2-40B4-BE49-F238E27FC236}">
                <a16:creationId xmlns:a16="http://schemas.microsoft.com/office/drawing/2014/main" id="{A45B9889-6CAC-3B1D-2BD8-773F5C25D6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4801661"/>
            <a:ext cx="2160000" cy="720000"/>
          </a:xfrm>
          <a:prstGeom prst="rect">
            <a:avLst/>
          </a:prstGeom>
        </p:spPr>
      </p:pic>
      <p:grpSp>
        <p:nvGrpSpPr>
          <p:cNvPr id="282" name="Grupo 281">
            <a:extLst>
              <a:ext uri="{FF2B5EF4-FFF2-40B4-BE49-F238E27FC236}">
                <a16:creationId xmlns:a16="http://schemas.microsoft.com/office/drawing/2014/main" id="{2BCDD791-8966-3399-B4E6-778FB76A07BC}"/>
              </a:ext>
            </a:extLst>
          </p:cNvPr>
          <p:cNvGrpSpPr/>
          <p:nvPr/>
        </p:nvGrpSpPr>
        <p:grpSpPr>
          <a:xfrm>
            <a:off x="5296971" y="4839451"/>
            <a:ext cx="1705008" cy="461665"/>
            <a:chOff x="-1582720" y="2838450"/>
            <a:chExt cx="1705008" cy="461665"/>
          </a:xfrm>
        </p:grpSpPr>
        <p:sp>
          <p:nvSpPr>
            <p:cNvPr id="283" name="CuadroTexto 282">
              <a:extLst>
                <a:ext uri="{FF2B5EF4-FFF2-40B4-BE49-F238E27FC236}">
                  <a16:creationId xmlns:a16="http://schemas.microsoft.com/office/drawing/2014/main" id="{31D52B89-BEB1-B98E-2CEC-B9676D4A2232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84" name="CuadroTexto 283">
              <a:extLst>
                <a:ext uri="{FF2B5EF4-FFF2-40B4-BE49-F238E27FC236}">
                  <a16:creationId xmlns:a16="http://schemas.microsoft.com/office/drawing/2014/main" id="{D10ACF01-B89E-90B9-ABF2-FEEE6E91F5B3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85" name="CuadroTexto 284">
            <a:extLst>
              <a:ext uri="{FF2B5EF4-FFF2-40B4-BE49-F238E27FC236}">
                <a16:creationId xmlns:a16="http://schemas.microsoft.com/office/drawing/2014/main" id="{074D5A2F-5213-6B37-3964-C11E2EC10270}"/>
              </a:ext>
            </a:extLst>
          </p:cNvPr>
          <p:cNvSpPr txBox="1"/>
          <p:nvPr/>
        </p:nvSpPr>
        <p:spPr>
          <a:xfrm>
            <a:off x="5193788" y="5087160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86" name="Imagen 285">
            <a:extLst>
              <a:ext uri="{FF2B5EF4-FFF2-40B4-BE49-F238E27FC236}">
                <a16:creationId xmlns:a16="http://schemas.microsoft.com/office/drawing/2014/main" id="{701FDC5B-E96D-B9D1-8834-098D15DCA1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5540401"/>
            <a:ext cx="2160000" cy="720000"/>
          </a:xfrm>
          <a:prstGeom prst="rect">
            <a:avLst/>
          </a:prstGeom>
        </p:spPr>
      </p:pic>
      <p:grpSp>
        <p:nvGrpSpPr>
          <p:cNvPr id="287" name="Grupo 286">
            <a:extLst>
              <a:ext uri="{FF2B5EF4-FFF2-40B4-BE49-F238E27FC236}">
                <a16:creationId xmlns:a16="http://schemas.microsoft.com/office/drawing/2014/main" id="{ECC6C715-66AE-7817-9BC4-FD28686F06DB}"/>
              </a:ext>
            </a:extLst>
          </p:cNvPr>
          <p:cNvGrpSpPr/>
          <p:nvPr/>
        </p:nvGrpSpPr>
        <p:grpSpPr>
          <a:xfrm>
            <a:off x="926171" y="5578191"/>
            <a:ext cx="1705008" cy="461665"/>
            <a:chOff x="-1582720" y="2838450"/>
            <a:chExt cx="1705008" cy="461665"/>
          </a:xfrm>
        </p:grpSpPr>
        <p:sp>
          <p:nvSpPr>
            <p:cNvPr id="288" name="CuadroTexto 287">
              <a:extLst>
                <a:ext uri="{FF2B5EF4-FFF2-40B4-BE49-F238E27FC236}">
                  <a16:creationId xmlns:a16="http://schemas.microsoft.com/office/drawing/2014/main" id="{4F26DFBF-1725-963F-CD2D-64FC30F2D6B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89" name="CuadroTexto 288">
              <a:extLst>
                <a:ext uri="{FF2B5EF4-FFF2-40B4-BE49-F238E27FC236}">
                  <a16:creationId xmlns:a16="http://schemas.microsoft.com/office/drawing/2014/main" id="{A7062CE7-EB90-51A0-538D-890B6D2B39F3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90" name="CuadroTexto 289">
            <a:extLst>
              <a:ext uri="{FF2B5EF4-FFF2-40B4-BE49-F238E27FC236}">
                <a16:creationId xmlns:a16="http://schemas.microsoft.com/office/drawing/2014/main" id="{A0A0B72F-6C93-A6B3-E6AA-6B1C30614DA2}"/>
              </a:ext>
            </a:extLst>
          </p:cNvPr>
          <p:cNvSpPr txBox="1"/>
          <p:nvPr/>
        </p:nvSpPr>
        <p:spPr>
          <a:xfrm>
            <a:off x="822988" y="5825900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91" name="Imagen 290">
            <a:extLst>
              <a:ext uri="{FF2B5EF4-FFF2-40B4-BE49-F238E27FC236}">
                <a16:creationId xmlns:a16="http://schemas.microsoft.com/office/drawing/2014/main" id="{068A611E-0FE5-E4A4-8254-BBF330800E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650" y="5540401"/>
            <a:ext cx="2160000" cy="720000"/>
          </a:xfrm>
          <a:prstGeom prst="rect">
            <a:avLst/>
          </a:prstGeom>
        </p:spPr>
      </p:pic>
      <p:grpSp>
        <p:nvGrpSpPr>
          <p:cNvPr id="292" name="Grupo 291">
            <a:extLst>
              <a:ext uri="{FF2B5EF4-FFF2-40B4-BE49-F238E27FC236}">
                <a16:creationId xmlns:a16="http://schemas.microsoft.com/office/drawing/2014/main" id="{95E99D5A-A035-F8D0-2B94-9543E0181358}"/>
              </a:ext>
            </a:extLst>
          </p:cNvPr>
          <p:cNvGrpSpPr/>
          <p:nvPr/>
        </p:nvGrpSpPr>
        <p:grpSpPr>
          <a:xfrm>
            <a:off x="3111571" y="5578191"/>
            <a:ext cx="1705008" cy="461665"/>
            <a:chOff x="-1582720" y="2838450"/>
            <a:chExt cx="1705008" cy="461665"/>
          </a:xfrm>
        </p:grpSpPr>
        <p:sp>
          <p:nvSpPr>
            <p:cNvPr id="293" name="CuadroTexto 292">
              <a:extLst>
                <a:ext uri="{FF2B5EF4-FFF2-40B4-BE49-F238E27FC236}">
                  <a16:creationId xmlns:a16="http://schemas.microsoft.com/office/drawing/2014/main" id="{A259B3FB-B4DD-9B22-A695-23FDB887E90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94" name="CuadroTexto 293">
              <a:extLst>
                <a:ext uri="{FF2B5EF4-FFF2-40B4-BE49-F238E27FC236}">
                  <a16:creationId xmlns:a16="http://schemas.microsoft.com/office/drawing/2014/main" id="{B35248CC-415B-B6D7-6571-31DA60FAD992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95" name="CuadroTexto 294">
            <a:extLst>
              <a:ext uri="{FF2B5EF4-FFF2-40B4-BE49-F238E27FC236}">
                <a16:creationId xmlns:a16="http://schemas.microsoft.com/office/drawing/2014/main" id="{45730D58-61EC-AE0C-70B2-24A716AF3053}"/>
              </a:ext>
            </a:extLst>
          </p:cNvPr>
          <p:cNvSpPr txBox="1"/>
          <p:nvPr/>
        </p:nvSpPr>
        <p:spPr>
          <a:xfrm>
            <a:off x="3008388" y="5825900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96" name="Imagen 295">
            <a:extLst>
              <a:ext uri="{FF2B5EF4-FFF2-40B4-BE49-F238E27FC236}">
                <a16:creationId xmlns:a16="http://schemas.microsoft.com/office/drawing/2014/main" id="{80FDCCDC-FB8E-AB20-C49C-C1106C9E2A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5540401"/>
            <a:ext cx="2160000" cy="720000"/>
          </a:xfrm>
          <a:prstGeom prst="rect">
            <a:avLst/>
          </a:prstGeom>
        </p:spPr>
      </p:pic>
      <p:grpSp>
        <p:nvGrpSpPr>
          <p:cNvPr id="297" name="Grupo 296">
            <a:extLst>
              <a:ext uri="{FF2B5EF4-FFF2-40B4-BE49-F238E27FC236}">
                <a16:creationId xmlns:a16="http://schemas.microsoft.com/office/drawing/2014/main" id="{7A08C51B-DA80-BD56-4F94-9BA949A09B97}"/>
              </a:ext>
            </a:extLst>
          </p:cNvPr>
          <p:cNvGrpSpPr/>
          <p:nvPr/>
        </p:nvGrpSpPr>
        <p:grpSpPr>
          <a:xfrm>
            <a:off x="5296971" y="5578191"/>
            <a:ext cx="1705008" cy="461665"/>
            <a:chOff x="-1582720" y="2838450"/>
            <a:chExt cx="1705008" cy="461665"/>
          </a:xfrm>
        </p:grpSpPr>
        <p:sp>
          <p:nvSpPr>
            <p:cNvPr id="298" name="CuadroTexto 297">
              <a:extLst>
                <a:ext uri="{FF2B5EF4-FFF2-40B4-BE49-F238E27FC236}">
                  <a16:creationId xmlns:a16="http://schemas.microsoft.com/office/drawing/2014/main" id="{B3FBD71A-7E2B-24D3-61AA-F618755F0903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99" name="CuadroTexto 298">
              <a:extLst>
                <a:ext uri="{FF2B5EF4-FFF2-40B4-BE49-F238E27FC236}">
                  <a16:creationId xmlns:a16="http://schemas.microsoft.com/office/drawing/2014/main" id="{9E56AB16-51E7-3ABD-00E4-35D545C2E4CA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00" name="CuadroTexto 299">
            <a:extLst>
              <a:ext uri="{FF2B5EF4-FFF2-40B4-BE49-F238E27FC236}">
                <a16:creationId xmlns:a16="http://schemas.microsoft.com/office/drawing/2014/main" id="{E9980FCD-84DB-7F9C-7C80-A36E5807D7AA}"/>
              </a:ext>
            </a:extLst>
          </p:cNvPr>
          <p:cNvSpPr txBox="1"/>
          <p:nvPr/>
        </p:nvSpPr>
        <p:spPr>
          <a:xfrm>
            <a:off x="5193788" y="5825900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01" name="Imagen 300">
            <a:extLst>
              <a:ext uri="{FF2B5EF4-FFF2-40B4-BE49-F238E27FC236}">
                <a16:creationId xmlns:a16="http://schemas.microsoft.com/office/drawing/2014/main" id="{7D132212-D3B6-9521-A9AD-3A72631F1C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6276630"/>
            <a:ext cx="2160000" cy="720000"/>
          </a:xfrm>
          <a:prstGeom prst="rect">
            <a:avLst/>
          </a:prstGeom>
        </p:spPr>
      </p:pic>
      <p:grpSp>
        <p:nvGrpSpPr>
          <p:cNvPr id="302" name="Grupo 301">
            <a:extLst>
              <a:ext uri="{FF2B5EF4-FFF2-40B4-BE49-F238E27FC236}">
                <a16:creationId xmlns:a16="http://schemas.microsoft.com/office/drawing/2014/main" id="{15BF71CC-8F7E-248C-D910-366B4B1A5E2E}"/>
              </a:ext>
            </a:extLst>
          </p:cNvPr>
          <p:cNvGrpSpPr/>
          <p:nvPr/>
        </p:nvGrpSpPr>
        <p:grpSpPr>
          <a:xfrm>
            <a:off x="926171" y="6314420"/>
            <a:ext cx="1705008" cy="461665"/>
            <a:chOff x="-1582720" y="2838450"/>
            <a:chExt cx="1705008" cy="461665"/>
          </a:xfrm>
        </p:grpSpPr>
        <p:sp>
          <p:nvSpPr>
            <p:cNvPr id="303" name="CuadroTexto 302">
              <a:extLst>
                <a:ext uri="{FF2B5EF4-FFF2-40B4-BE49-F238E27FC236}">
                  <a16:creationId xmlns:a16="http://schemas.microsoft.com/office/drawing/2014/main" id="{9387E026-F0AF-5D84-616E-F858AFD70567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04" name="CuadroTexto 303">
              <a:extLst>
                <a:ext uri="{FF2B5EF4-FFF2-40B4-BE49-F238E27FC236}">
                  <a16:creationId xmlns:a16="http://schemas.microsoft.com/office/drawing/2014/main" id="{183FA53F-D594-B072-E359-2239008A35A3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05" name="CuadroTexto 304">
            <a:extLst>
              <a:ext uri="{FF2B5EF4-FFF2-40B4-BE49-F238E27FC236}">
                <a16:creationId xmlns:a16="http://schemas.microsoft.com/office/drawing/2014/main" id="{9ED565CF-97A9-B45C-3580-E23E2DE1E77C}"/>
              </a:ext>
            </a:extLst>
          </p:cNvPr>
          <p:cNvSpPr txBox="1"/>
          <p:nvPr/>
        </p:nvSpPr>
        <p:spPr>
          <a:xfrm>
            <a:off x="822988" y="6562129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06" name="Imagen 305">
            <a:extLst>
              <a:ext uri="{FF2B5EF4-FFF2-40B4-BE49-F238E27FC236}">
                <a16:creationId xmlns:a16="http://schemas.microsoft.com/office/drawing/2014/main" id="{A55AEF42-B5EF-2456-D59C-F7F40AC97C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650" y="6276630"/>
            <a:ext cx="2160000" cy="720000"/>
          </a:xfrm>
          <a:prstGeom prst="rect">
            <a:avLst/>
          </a:prstGeom>
        </p:spPr>
      </p:pic>
      <p:grpSp>
        <p:nvGrpSpPr>
          <p:cNvPr id="307" name="Grupo 306">
            <a:extLst>
              <a:ext uri="{FF2B5EF4-FFF2-40B4-BE49-F238E27FC236}">
                <a16:creationId xmlns:a16="http://schemas.microsoft.com/office/drawing/2014/main" id="{CDCE82DC-FCBD-2713-8E9A-B4D49AA801CF}"/>
              </a:ext>
            </a:extLst>
          </p:cNvPr>
          <p:cNvGrpSpPr/>
          <p:nvPr/>
        </p:nvGrpSpPr>
        <p:grpSpPr>
          <a:xfrm>
            <a:off x="3111571" y="6314420"/>
            <a:ext cx="1705008" cy="461665"/>
            <a:chOff x="-1582720" y="2838450"/>
            <a:chExt cx="1705008" cy="461665"/>
          </a:xfrm>
        </p:grpSpPr>
        <p:sp>
          <p:nvSpPr>
            <p:cNvPr id="308" name="CuadroTexto 307">
              <a:extLst>
                <a:ext uri="{FF2B5EF4-FFF2-40B4-BE49-F238E27FC236}">
                  <a16:creationId xmlns:a16="http://schemas.microsoft.com/office/drawing/2014/main" id="{C61E52AC-E95B-C593-B462-1CF9E977FB5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09" name="CuadroTexto 308">
              <a:extLst>
                <a:ext uri="{FF2B5EF4-FFF2-40B4-BE49-F238E27FC236}">
                  <a16:creationId xmlns:a16="http://schemas.microsoft.com/office/drawing/2014/main" id="{857513CF-9770-B246-FB2D-76F9A2495F67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10" name="CuadroTexto 309">
            <a:extLst>
              <a:ext uri="{FF2B5EF4-FFF2-40B4-BE49-F238E27FC236}">
                <a16:creationId xmlns:a16="http://schemas.microsoft.com/office/drawing/2014/main" id="{D7CEC819-F114-82D6-1814-B8926852A112}"/>
              </a:ext>
            </a:extLst>
          </p:cNvPr>
          <p:cNvSpPr txBox="1"/>
          <p:nvPr/>
        </p:nvSpPr>
        <p:spPr>
          <a:xfrm>
            <a:off x="3008388" y="6562129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11" name="Imagen 310">
            <a:extLst>
              <a:ext uri="{FF2B5EF4-FFF2-40B4-BE49-F238E27FC236}">
                <a16:creationId xmlns:a16="http://schemas.microsoft.com/office/drawing/2014/main" id="{848DA035-CDAA-7EAC-4F79-16CF592E12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6276630"/>
            <a:ext cx="2160000" cy="720000"/>
          </a:xfrm>
          <a:prstGeom prst="rect">
            <a:avLst/>
          </a:prstGeom>
        </p:spPr>
      </p:pic>
      <p:grpSp>
        <p:nvGrpSpPr>
          <p:cNvPr id="312" name="Grupo 311">
            <a:extLst>
              <a:ext uri="{FF2B5EF4-FFF2-40B4-BE49-F238E27FC236}">
                <a16:creationId xmlns:a16="http://schemas.microsoft.com/office/drawing/2014/main" id="{7995FADB-C4F8-455B-93F9-E084604B6862}"/>
              </a:ext>
            </a:extLst>
          </p:cNvPr>
          <p:cNvGrpSpPr/>
          <p:nvPr/>
        </p:nvGrpSpPr>
        <p:grpSpPr>
          <a:xfrm>
            <a:off x="5296971" y="6314420"/>
            <a:ext cx="1705008" cy="461665"/>
            <a:chOff x="-1582720" y="2838450"/>
            <a:chExt cx="1705008" cy="461665"/>
          </a:xfrm>
        </p:grpSpPr>
        <p:sp>
          <p:nvSpPr>
            <p:cNvPr id="313" name="CuadroTexto 312">
              <a:extLst>
                <a:ext uri="{FF2B5EF4-FFF2-40B4-BE49-F238E27FC236}">
                  <a16:creationId xmlns:a16="http://schemas.microsoft.com/office/drawing/2014/main" id="{04789D2A-419F-F77D-EAAE-439CB1DE94A6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14" name="CuadroTexto 313">
              <a:extLst>
                <a:ext uri="{FF2B5EF4-FFF2-40B4-BE49-F238E27FC236}">
                  <a16:creationId xmlns:a16="http://schemas.microsoft.com/office/drawing/2014/main" id="{C968C40B-5032-3B8D-A8CE-2E2F06BDB65D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15" name="CuadroTexto 314">
            <a:extLst>
              <a:ext uri="{FF2B5EF4-FFF2-40B4-BE49-F238E27FC236}">
                <a16:creationId xmlns:a16="http://schemas.microsoft.com/office/drawing/2014/main" id="{0BB2E028-F75F-46FC-0DB8-4A9A06084E98}"/>
              </a:ext>
            </a:extLst>
          </p:cNvPr>
          <p:cNvSpPr txBox="1"/>
          <p:nvPr/>
        </p:nvSpPr>
        <p:spPr>
          <a:xfrm>
            <a:off x="5193788" y="6562129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16" name="Imagen 315">
            <a:extLst>
              <a:ext uri="{FF2B5EF4-FFF2-40B4-BE49-F238E27FC236}">
                <a16:creationId xmlns:a16="http://schemas.microsoft.com/office/drawing/2014/main" id="{A58EDA84-66CD-E257-EC2A-E346B75055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7010719"/>
            <a:ext cx="2160000" cy="720000"/>
          </a:xfrm>
          <a:prstGeom prst="rect">
            <a:avLst/>
          </a:prstGeom>
        </p:spPr>
      </p:pic>
      <p:grpSp>
        <p:nvGrpSpPr>
          <p:cNvPr id="317" name="Grupo 316">
            <a:extLst>
              <a:ext uri="{FF2B5EF4-FFF2-40B4-BE49-F238E27FC236}">
                <a16:creationId xmlns:a16="http://schemas.microsoft.com/office/drawing/2014/main" id="{86E4B6C5-E799-F6D0-33DF-C337C882E8CD}"/>
              </a:ext>
            </a:extLst>
          </p:cNvPr>
          <p:cNvGrpSpPr/>
          <p:nvPr/>
        </p:nvGrpSpPr>
        <p:grpSpPr>
          <a:xfrm>
            <a:off x="926171" y="7048509"/>
            <a:ext cx="1705008" cy="461665"/>
            <a:chOff x="-1582720" y="2838450"/>
            <a:chExt cx="1705008" cy="461665"/>
          </a:xfrm>
        </p:grpSpPr>
        <p:sp>
          <p:nvSpPr>
            <p:cNvPr id="318" name="CuadroTexto 317">
              <a:extLst>
                <a:ext uri="{FF2B5EF4-FFF2-40B4-BE49-F238E27FC236}">
                  <a16:creationId xmlns:a16="http://schemas.microsoft.com/office/drawing/2014/main" id="{385A0102-A461-6A7D-172D-38E503A870FD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19" name="CuadroTexto 318">
              <a:extLst>
                <a:ext uri="{FF2B5EF4-FFF2-40B4-BE49-F238E27FC236}">
                  <a16:creationId xmlns:a16="http://schemas.microsoft.com/office/drawing/2014/main" id="{07B32406-1318-A2F9-4922-E099BA2D6555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20" name="CuadroTexto 319">
            <a:extLst>
              <a:ext uri="{FF2B5EF4-FFF2-40B4-BE49-F238E27FC236}">
                <a16:creationId xmlns:a16="http://schemas.microsoft.com/office/drawing/2014/main" id="{AA61CC03-AC17-E120-9BAD-494F9A18C388}"/>
              </a:ext>
            </a:extLst>
          </p:cNvPr>
          <p:cNvSpPr txBox="1"/>
          <p:nvPr/>
        </p:nvSpPr>
        <p:spPr>
          <a:xfrm>
            <a:off x="822988" y="7296218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21" name="Imagen 320">
            <a:extLst>
              <a:ext uri="{FF2B5EF4-FFF2-40B4-BE49-F238E27FC236}">
                <a16:creationId xmlns:a16="http://schemas.microsoft.com/office/drawing/2014/main" id="{E81B2237-A890-1E34-8EC8-FABD4A923A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650" y="7010719"/>
            <a:ext cx="2160000" cy="720000"/>
          </a:xfrm>
          <a:prstGeom prst="rect">
            <a:avLst/>
          </a:prstGeom>
        </p:spPr>
      </p:pic>
      <p:grpSp>
        <p:nvGrpSpPr>
          <p:cNvPr id="322" name="Grupo 321">
            <a:extLst>
              <a:ext uri="{FF2B5EF4-FFF2-40B4-BE49-F238E27FC236}">
                <a16:creationId xmlns:a16="http://schemas.microsoft.com/office/drawing/2014/main" id="{EA96B4FD-9680-71D9-2994-FD11D349ADD5}"/>
              </a:ext>
            </a:extLst>
          </p:cNvPr>
          <p:cNvGrpSpPr/>
          <p:nvPr/>
        </p:nvGrpSpPr>
        <p:grpSpPr>
          <a:xfrm>
            <a:off x="3111571" y="7048509"/>
            <a:ext cx="1705008" cy="461665"/>
            <a:chOff x="-1582720" y="2838450"/>
            <a:chExt cx="1705008" cy="461665"/>
          </a:xfrm>
        </p:grpSpPr>
        <p:sp>
          <p:nvSpPr>
            <p:cNvPr id="323" name="CuadroTexto 322">
              <a:extLst>
                <a:ext uri="{FF2B5EF4-FFF2-40B4-BE49-F238E27FC236}">
                  <a16:creationId xmlns:a16="http://schemas.microsoft.com/office/drawing/2014/main" id="{E49D6048-FCF6-CD53-4BA4-54E1075BDC7C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24" name="CuadroTexto 323">
              <a:extLst>
                <a:ext uri="{FF2B5EF4-FFF2-40B4-BE49-F238E27FC236}">
                  <a16:creationId xmlns:a16="http://schemas.microsoft.com/office/drawing/2014/main" id="{5B9B322B-965B-0364-4E5F-62B03949BB1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25" name="CuadroTexto 324">
            <a:extLst>
              <a:ext uri="{FF2B5EF4-FFF2-40B4-BE49-F238E27FC236}">
                <a16:creationId xmlns:a16="http://schemas.microsoft.com/office/drawing/2014/main" id="{F7AC4F5F-C586-40A6-E82B-219508791CE4}"/>
              </a:ext>
            </a:extLst>
          </p:cNvPr>
          <p:cNvSpPr txBox="1"/>
          <p:nvPr/>
        </p:nvSpPr>
        <p:spPr>
          <a:xfrm>
            <a:off x="3008388" y="7296218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26" name="Imagen 325">
            <a:extLst>
              <a:ext uri="{FF2B5EF4-FFF2-40B4-BE49-F238E27FC236}">
                <a16:creationId xmlns:a16="http://schemas.microsoft.com/office/drawing/2014/main" id="{08D040C3-F072-DE1A-2201-7CDF97B282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7010719"/>
            <a:ext cx="2160000" cy="720000"/>
          </a:xfrm>
          <a:prstGeom prst="rect">
            <a:avLst/>
          </a:prstGeom>
        </p:spPr>
      </p:pic>
      <p:grpSp>
        <p:nvGrpSpPr>
          <p:cNvPr id="327" name="Grupo 326">
            <a:extLst>
              <a:ext uri="{FF2B5EF4-FFF2-40B4-BE49-F238E27FC236}">
                <a16:creationId xmlns:a16="http://schemas.microsoft.com/office/drawing/2014/main" id="{EB6B3E1C-2072-109C-4BE7-8650DFD64D98}"/>
              </a:ext>
            </a:extLst>
          </p:cNvPr>
          <p:cNvGrpSpPr/>
          <p:nvPr/>
        </p:nvGrpSpPr>
        <p:grpSpPr>
          <a:xfrm>
            <a:off x="5296971" y="7048509"/>
            <a:ext cx="1705008" cy="461665"/>
            <a:chOff x="-1582720" y="2838450"/>
            <a:chExt cx="1705008" cy="461665"/>
          </a:xfrm>
        </p:grpSpPr>
        <p:sp>
          <p:nvSpPr>
            <p:cNvPr id="328" name="CuadroTexto 327">
              <a:extLst>
                <a:ext uri="{FF2B5EF4-FFF2-40B4-BE49-F238E27FC236}">
                  <a16:creationId xmlns:a16="http://schemas.microsoft.com/office/drawing/2014/main" id="{6001A8B3-78F5-EB35-4A87-E888B8F5B9D5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29" name="CuadroTexto 328">
              <a:extLst>
                <a:ext uri="{FF2B5EF4-FFF2-40B4-BE49-F238E27FC236}">
                  <a16:creationId xmlns:a16="http://schemas.microsoft.com/office/drawing/2014/main" id="{BAC53D27-1D6C-21B3-EA87-0E47681A3CAF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30" name="CuadroTexto 329">
            <a:extLst>
              <a:ext uri="{FF2B5EF4-FFF2-40B4-BE49-F238E27FC236}">
                <a16:creationId xmlns:a16="http://schemas.microsoft.com/office/drawing/2014/main" id="{85D0E6EF-C4BF-EC3D-B11C-B4E9331F20EF}"/>
              </a:ext>
            </a:extLst>
          </p:cNvPr>
          <p:cNvSpPr txBox="1"/>
          <p:nvPr/>
        </p:nvSpPr>
        <p:spPr>
          <a:xfrm>
            <a:off x="5193788" y="7296218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31" name="Imagen 330">
            <a:extLst>
              <a:ext uri="{FF2B5EF4-FFF2-40B4-BE49-F238E27FC236}">
                <a16:creationId xmlns:a16="http://schemas.microsoft.com/office/drawing/2014/main" id="{B5F47948-86C7-5B72-5E50-F4421FECE0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250" y="7749459"/>
            <a:ext cx="2160000" cy="720000"/>
          </a:xfrm>
          <a:prstGeom prst="rect">
            <a:avLst/>
          </a:prstGeom>
        </p:spPr>
      </p:pic>
      <p:grpSp>
        <p:nvGrpSpPr>
          <p:cNvPr id="332" name="Grupo 331">
            <a:extLst>
              <a:ext uri="{FF2B5EF4-FFF2-40B4-BE49-F238E27FC236}">
                <a16:creationId xmlns:a16="http://schemas.microsoft.com/office/drawing/2014/main" id="{D69CEE9F-4DA7-A63C-52AF-57217238BCC7}"/>
              </a:ext>
            </a:extLst>
          </p:cNvPr>
          <p:cNvGrpSpPr/>
          <p:nvPr/>
        </p:nvGrpSpPr>
        <p:grpSpPr>
          <a:xfrm>
            <a:off x="926171" y="7787249"/>
            <a:ext cx="1705008" cy="461665"/>
            <a:chOff x="-1582720" y="2838450"/>
            <a:chExt cx="1705008" cy="461665"/>
          </a:xfrm>
        </p:grpSpPr>
        <p:sp>
          <p:nvSpPr>
            <p:cNvPr id="333" name="CuadroTexto 332">
              <a:extLst>
                <a:ext uri="{FF2B5EF4-FFF2-40B4-BE49-F238E27FC236}">
                  <a16:creationId xmlns:a16="http://schemas.microsoft.com/office/drawing/2014/main" id="{1AB0055D-B794-B2A3-1403-8677C46A1AA8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34" name="CuadroTexto 333">
              <a:extLst>
                <a:ext uri="{FF2B5EF4-FFF2-40B4-BE49-F238E27FC236}">
                  <a16:creationId xmlns:a16="http://schemas.microsoft.com/office/drawing/2014/main" id="{540454A6-C467-58A5-2099-88595D702C28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35" name="CuadroTexto 334">
            <a:extLst>
              <a:ext uri="{FF2B5EF4-FFF2-40B4-BE49-F238E27FC236}">
                <a16:creationId xmlns:a16="http://schemas.microsoft.com/office/drawing/2014/main" id="{475FEB0D-E3F6-1F92-1836-0E258AA933E3}"/>
              </a:ext>
            </a:extLst>
          </p:cNvPr>
          <p:cNvSpPr txBox="1"/>
          <p:nvPr/>
        </p:nvSpPr>
        <p:spPr>
          <a:xfrm>
            <a:off x="822988" y="8034958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36" name="Imagen 335">
            <a:extLst>
              <a:ext uri="{FF2B5EF4-FFF2-40B4-BE49-F238E27FC236}">
                <a16:creationId xmlns:a16="http://schemas.microsoft.com/office/drawing/2014/main" id="{55921A71-D9F2-AFD2-39A1-F9903831F1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650" y="7749459"/>
            <a:ext cx="2160000" cy="720000"/>
          </a:xfrm>
          <a:prstGeom prst="rect">
            <a:avLst/>
          </a:prstGeom>
        </p:spPr>
      </p:pic>
      <p:grpSp>
        <p:nvGrpSpPr>
          <p:cNvPr id="337" name="Grupo 336">
            <a:extLst>
              <a:ext uri="{FF2B5EF4-FFF2-40B4-BE49-F238E27FC236}">
                <a16:creationId xmlns:a16="http://schemas.microsoft.com/office/drawing/2014/main" id="{053DB870-6D55-464D-9C30-C77A6B64801F}"/>
              </a:ext>
            </a:extLst>
          </p:cNvPr>
          <p:cNvGrpSpPr/>
          <p:nvPr/>
        </p:nvGrpSpPr>
        <p:grpSpPr>
          <a:xfrm>
            <a:off x="3111571" y="7787249"/>
            <a:ext cx="1705008" cy="461665"/>
            <a:chOff x="-1582720" y="2838450"/>
            <a:chExt cx="1705008" cy="461665"/>
          </a:xfrm>
        </p:grpSpPr>
        <p:sp>
          <p:nvSpPr>
            <p:cNvPr id="338" name="CuadroTexto 337">
              <a:extLst>
                <a:ext uri="{FF2B5EF4-FFF2-40B4-BE49-F238E27FC236}">
                  <a16:creationId xmlns:a16="http://schemas.microsoft.com/office/drawing/2014/main" id="{2FA93B9D-4BD7-FB55-AF39-89CC8FCA1BE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39" name="CuadroTexto 338">
              <a:extLst>
                <a:ext uri="{FF2B5EF4-FFF2-40B4-BE49-F238E27FC236}">
                  <a16:creationId xmlns:a16="http://schemas.microsoft.com/office/drawing/2014/main" id="{3D3FD685-FE8C-0107-7DAC-4011117939AA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40" name="CuadroTexto 339">
            <a:extLst>
              <a:ext uri="{FF2B5EF4-FFF2-40B4-BE49-F238E27FC236}">
                <a16:creationId xmlns:a16="http://schemas.microsoft.com/office/drawing/2014/main" id="{375C1036-189B-638B-8EA5-BE5BD824863F}"/>
              </a:ext>
            </a:extLst>
          </p:cNvPr>
          <p:cNvSpPr txBox="1"/>
          <p:nvPr/>
        </p:nvSpPr>
        <p:spPr>
          <a:xfrm>
            <a:off x="3008388" y="8034958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41" name="Imagen 340">
            <a:extLst>
              <a:ext uri="{FF2B5EF4-FFF2-40B4-BE49-F238E27FC236}">
                <a16:creationId xmlns:a16="http://schemas.microsoft.com/office/drawing/2014/main" id="{EA0EF9E5-8FD7-1C44-F3FD-BEE8C57CF1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050" y="7749459"/>
            <a:ext cx="2160000" cy="720000"/>
          </a:xfrm>
          <a:prstGeom prst="rect">
            <a:avLst/>
          </a:prstGeom>
        </p:spPr>
      </p:pic>
      <p:grpSp>
        <p:nvGrpSpPr>
          <p:cNvPr id="342" name="Grupo 341">
            <a:extLst>
              <a:ext uri="{FF2B5EF4-FFF2-40B4-BE49-F238E27FC236}">
                <a16:creationId xmlns:a16="http://schemas.microsoft.com/office/drawing/2014/main" id="{D3FBBAE0-9FC6-470C-9AA9-62E9890F17DF}"/>
              </a:ext>
            </a:extLst>
          </p:cNvPr>
          <p:cNvGrpSpPr/>
          <p:nvPr/>
        </p:nvGrpSpPr>
        <p:grpSpPr>
          <a:xfrm>
            <a:off x="5296971" y="7787249"/>
            <a:ext cx="1705008" cy="461665"/>
            <a:chOff x="-1582720" y="2838450"/>
            <a:chExt cx="1705008" cy="461665"/>
          </a:xfrm>
        </p:grpSpPr>
        <p:sp>
          <p:nvSpPr>
            <p:cNvPr id="343" name="CuadroTexto 342">
              <a:extLst>
                <a:ext uri="{FF2B5EF4-FFF2-40B4-BE49-F238E27FC236}">
                  <a16:creationId xmlns:a16="http://schemas.microsoft.com/office/drawing/2014/main" id="{C1CCF1D0-5E94-2153-3595-515413A9D72E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44" name="CuadroTexto 343">
              <a:extLst>
                <a:ext uri="{FF2B5EF4-FFF2-40B4-BE49-F238E27FC236}">
                  <a16:creationId xmlns:a16="http://schemas.microsoft.com/office/drawing/2014/main" id="{E57FE059-D3EF-DC4E-9C7F-A600EEE97B2D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24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45" name="CuadroTexto 344">
            <a:extLst>
              <a:ext uri="{FF2B5EF4-FFF2-40B4-BE49-F238E27FC236}">
                <a16:creationId xmlns:a16="http://schemas.microsoft.com/office/drawing/2014/main" id="{89A6BB1F-4A10-2BCB-61CF-233C9F0D1AD1}"/>
              </a:ext>
            </a:extLst>
          </p:cNvPr>
          <p:cNvSpPr txBox="1"/>
          <p:nvPr/>
        </p:nvSpPr>
        <p:spPr>
          <a:xfrm>
            <a:off x="5193788" y="8034958"/>
            <a:ext cx="1057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Imagen 185">
            <a:extLst>
              <a:ext uri="{FF2B5EF4-FFF2-40B4-BE49-F238E27FC236}">
                <a16:creationId xmlns:a16="http://schemas.microsoft.com/office/drawing/2014/main" id="{4F119F31-34D4-3D5F-9F7D-88109DF11C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1128100"/>
            <a:ext cx="1800000" cy="360000"/>
          </a:xfrm>
          <a:prstGeom prst="rect">
            <a:avLst/>
          </a:prstGeom>
        </p:spPr>
      </p:pic>
      <p:grpSp>
        <p:nvGrpSpPr>
          <p:cNvPr id="187" name="Grupo 186">
            <a:extLst>
              <a:ext uri="{FF2B5EF4-FFF2-40B4-BE49-F238E27FC236}">
                <a16:creationId xmlns:a16="http://schemas.microsoft.com/office/drawing/2014/main" id="{6C9D65B1-8040-8F1C-AA75-BD2467A6879F}"/>
              </a:ext>
            </a:extLst>
          </p:cNvPr>
          <p:cNvGrpSpPr/>
          <p:nvPr/>
        </p:nvGrpSpPr>
        <p:grpSpPr>
          <a:xfrm>
            <a:off x="1338337" y="1092351"/>
            <a:ext cx="771660" cy="338554"/>
            <a:chOff x="-1582720" y="2838450"/>
            <a:chExt cx="1705008" cy="338554"/>
          </a:xfrm>
        </p:grpSpPr>
        <p:sp>
          <p:nvSpPr>
            <p:cNvPr id="188" name="CuadroTexto 187">
              <a:extLst>
                <a:ext uri="{FF2B5EF4-FFF2-40B4-BE49-F238E27FC236}">
                  <a16:creationId xmlns:a16="http://schemas.microsoft.com/office/drawing/2014/main" id="{0D05C12D-4D40-F5D4-B019-9F438B3CC457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89" name="CuadroTexto 188">
              <a:extLst>
                <a:ext uri="{FF2B5EF4-FFF2-40B4-BE49-F238E27FC236}">
                  <a16:creationId xmlns:a16="http://schemas.microsoft.com/office/drawing/2014/main" id="{8B910D7B-12C8-7FCA-3659-51800DB7D5B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CDFC9BD0-1AA6-5B42-3AFE-1341976CF69D}"/>
              </a:ext>
            </a:extLst>
          </p:cNvPr>
          <p:cNvSpPr txBox="1"/>
          <p:nvPr/>
        </p:nvSpPr>
        <p:spPr>
          <a:xfrm>
            <a:off x="1355731" y="1249723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91" name="Imagen 190">
            <a:extLst>
              <a:ext uri="{FF2B5EF4-FFF2-40B4-BE49-F238E27FC236}">
                <a16:creationId xmlns:a16="http://schemas.microsoft.com/office/drawing/2014/main" id="{E1FF9A6C-B52F-BA76-564F-048ABDD4BB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1129492"/>
            <a:ext cx="1800000" cy="360000"/>
          </a:xfrm>
          <a:prstGeom prst="rect">
            <a:avLst/>
          </a:prstGeom>
        </p:spPr>
      </p:pic>
      <p:grpSp>
        <p:nvGrpSpPr>
          <p:cNvPr id="192" name="Grupo 191">
            <a:extLst>
              <a:ext uri="{FF2B5EF4-FFF2-40B4-BE49-F238E27FC236}">
                <a16:creationId xmlns:a16="http://schemas.microsoft.com/office/drawing/2014/main" id="{25FAD8BD-A820-F29D-E511-9A94430E3BFA}"/>
              </a:ext>
            </a:extLst>
          </p:cNvPr>
          <p:cNvGrpSpPr/>
          <p:nvPr/>
        </p:nvGrpSpPr>
        <p:grpSpPr>
          <a:xfrm>
            <a:off x="3152640" y="1093743"/>
            <a:ext cx="771660" cy="338554"/>
            <a:chOff x="-1582720" y="2838450"/>
            <a:chExt cx="1705008" cy="338554"/>
          </a:xfrm>
        </p:grpSpPr>
        <p:sp>
          <p:nvSpPr>
            <p:cNvPr id="193" name="CuadroTexto 192">
              <a:extLst>
                <a:ext uri="{FF2B5EF4-FFF2-40B4-BE49-F238E27FC236}">
                  <a16:creationId xmlns:a16="http://schemas.microsoft.com/office/drawing/2014/main" id="{C6475079-264F-729E-7C26-E0D4DB0AAEB6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94" name="CuadroTexto 193">
              <a:extLst>
                <a:ext uri="{FF2B5EF4-FFF2-40B4-BE49-F238E27FC236}">
                  <a16:creationId xmlns:a16="http://schemas.microsoft.com/office/drawing/2014/main" id="{E24EAD94-85CF-4730-2263-D628468BCBCC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D7731AC5-E007-2BC8-0DF8-A3BB18315B70}"/>
              </a:ext>
            </a:extLst>
          </p:cNvPr>
          <p:cNvSpPr txBox="1"/>
          <p:nvPr/>
        </p:nvSpPr>
        <p:spPr>
          <a:xfrm>
            <a:off x="3170034" y="1251115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96" name="Imagen 195">
            <a:extLst>
              <a:ext uri="{FF2B5EF4-FFF2-40B4-BE49-F238E27FC236}">
                <a16:creationId xmlns:a16="http://schemas.microsoft.com/office/drawing/2014/main" id="{52506F24-925A-EBC0-798F-F44FFC1A9D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1128100"/>
            <a:ext cx="1800000" cy="360000"/>
          </a:xfrm>
          <a:prstGeom prst="rect">
            <a:avLst/>
          </a:prstGeom>
        </p:spPr>
      </p:pic>
      <p:grpSp>
        <p:nvGrpSpPr>
          <p:cNvPr id="197" name="Grupo 196">
            <a:extLst>
              <a:ext uri="{FF2B5EF4-FFF2-40B4-BE49-F238E27FC236}">
                <a16:creationId xmlns:a16="http://schemas.microsoft.com/office/drawing/2014/main" id="{887715CF-3950-3012-4981-D88725464179}"/>
              </a:ext>
            </a:extLst>
          </p:cNvPr>
          <p:cNvGrpSpPr/>
          <p:nvPr/>
        </p:nvGrpSpPr>
        <p:grpSpPr>
          <a:xfrm>
            <a:off x="4966943" y="1092351"/>
            <a:ext cx="771660" cy="338554"/>
            <a:chOff x="-1582720" y="2838450"/>
            <a:chExt cx="1705008" cy="338554"/>
          </a:xfrm>
        </p:grpSpPr>
        <p:sp>
          <p:nvSpPr>
            <p:cNvPr id="198" name="CuadroTexto 197">
              <a:extLst>
                <a:ext uri="{FF2B5EF4-FFF2-40B4-BE49-F238E27FC236}">
                  <a16:creationId xmlns:a16="http://schemas.microsoft.com/office/drawing/2014/main" id="{791AA48F-81E1-271B-E430-207A3F99E300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99" name="CuadroTexto 198">
              <a:extLst>
                <a:ext uri="{FF2B5EF4-FFF2-40B4-BE49-F238E27FC236}">
                  <a16:creationId xmlns:a16="http://schemas.microsoft.com/office/drawing/2014/main" id="{DD517181-6C8C-CFED-55F9-B17DC0124099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00" name="CuadroTexto 199">
            <a:extLst>
              <a:ext uri="{FF2B5EF4-FFF2-40B4-BE49-F238E27FC236}">
                <a16:creationId xmlns:a16="http://schemas.microsoft.com/office/drawing/2014/main" id="{66D54437-7ECF-9378-523E-3D98FEAECC7C}"/>
              </a:ext>
            </a:extLst>
          </p:cNvPr>
          <p:cNvSpPr txBox="1"/>
          <p:nvPr/>
        </p:nvSpPr>
        <p:spPr>
          <a:xfrm>
            <a:off x="4984337" y="1249723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01" name="Imagen 200">
            <a:extLst>
              <a:ext uri="{FF2B5EF4-FFF2-40B4-BE49-F238E27FC236}">
                <a16:creationId xmlns:a16="http://schemas.microsoft.com/office/drawing/2014/main" id="{B257CE9E-3CFE-1EAB-72B8-3E9D7F036D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1498973"/>
            <a:ext cx="1800000" cy="360000"/>
          </a:xfrm>
          <a:prstGeom prst="rect">
            <a:avLst/>
          </a:prstGeom>
        </p:spPr>
      </p:pic>
      <p:grpSp>
        <p:nvGrpSpPr>
          <p:cNvPr id="202" name="Grupo 201">
            <a:extLst>
              <a:ext uri="{FF2B5EF4-FFF2-40B4-BE49-F238E27FC236}">
                <a16:creationId xmlns:a16="http://schemas.microsoft.com/office/drawing/2014/main" id="{E8D3DA8E-A389-080D-DDB0-D0C0DC8D7E00}"/>
              </a:ext>
            </a:extLst>
          </p:cNvPr>
          <p:cNvGrpSpPr/>
          <p:nvPr/>
        </p:nvGrpSpPr>
        <p:grpSpPr>
          <a:xfrm>
            <a:off x="1338337" y="1463224"/>
            <a:ext cx="771660" cy="338554"/>
            <a:chOff x="-1582720" y="2838450"/>
            <a:chExt cx="1705008" cy="338554"/>
          </a:xfrm>
        </p:grpSpPr>
        <p:sp>
          <p:nvSpPr>
            <p:cNvPr id="203" name="CuadroTexto 202">
              <a:extLst>
                <a:ext uri="{FF2B5EF4-FFF2-40B4-BE49-F238E27FC236}">
                  <a16:creationId xmlns:a16="http://schemas.microsoft.com/office/drawing/2014/main" id="{4524BA1F-2E54-C618-85D5-9E1200EF2772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04" name="CuadroTexto 203">
              <a:extLst>
                <a:ext uri="{FF2B5EF4-FFF2-40B4-BE49-F238E27FC236}">
                  <a16:creationId xmlns:a16="http://schemas.microsoft.com/office/drawing/2014/main" id="{D8994306-A96E-4D91-1CA9-91A68FC0CF7C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05" name="CuadroTexto 204">
            <a:extLst>
              <a:ext uri="{FF2B5EF4-FFF2-40B4-BE49-F238E27FC236}">
                <a16:creationId xmlns:a16="http://schemas.microsoft.com/office/drawing/2014/main" id="{C818A4CE-198D-1EC7-8C9F-51672E5C61B2}"/>
              </a:ext>
            </a:extLst>
          </p:cNvPr>
          <p:cNvSpPr txBox="1"/>
          <p:nvPr/>
        </p:nvSpPr>
        <p:spPr>
          <a:xfrm>
            <a:off x="1355731" y="1620596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06" name="Imagen 205">
            <a:extLst>
              <a:ext uri="{FF2B5EF4-FFF2-40B4-BE49-F238E27FC236}">
                <a16:creationId xmlns:a16="http://schemas.microsoft.com/office/drawing/2014/main" id="{2C5498F8-0DCD-BC3C-655F-C601D656E0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1500365"/>
            <a:ext cx="1800000" cy="360000"/>
          </a:xfrm>
          <a:prstGeom prst="rect">
            <a:avLst/>
          </a:prstGeom>
        </p:spPr>
      </p:pic>
      <p:grpSp>
        <p:nvGrpSpPr>
          <p:cNvPr id="207" name="Grupo 206">
            <a:extLst>
              <a:ext uri="{FF2B5EF4-FFF2-40B4-BE49-F238E27FC236}">
                <a16:creationId xmlns:a16="http://schemas.microsoft.com/office/drawing/2014/main" id="{33D0DBF7-71AC-0473-6E29-EA3BEDBCB401}"/>
              </a:ext>
            </a:extLst>
          </p:cNvPr>
          <p:cNvGrpSpPr/>
          <p:nvPr/>
        </p:nvGrpSpPr>
        <p:grpSpPr>
          <a:xfrm>
            <a:off x="3152640" y="1464616"/>
            <a:ext cx="771660" cy="338554"/>
            <a:chOff x="-1582720" y="2838450"/>
            <a:chExt cx="1705008" cy="338554"/>
          </a:xfrm>
        </p:grpSpPr>
        <p:sp>
          <p:nvSpPr>
            <p:cNvPr id="208" name="CuadroTexto 207">
              <a:extLst>
                <a:ext uri="{FF2B5EF4-FFF2-40B4-BE49-F238E27FC236}">
                  <a16:creationId xmlns:a16="http://schemas.microsoft.com/office/drawing/2014/main" id="{E4DB1F49-FC77-1016-ED33-3127765E14AC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09" name="CuadroTexto 208">
              <a:extLst>
                <a:ext uri="{FF2B5EF4-FFF2-40B4-BE49-F238E27FC236}">
                  <a16:creationId xmlns:a16="http://schemas.microsoft.com/office/drawing/2014/main" id="{4EE6079E-7A96-F48B-284B-581A865F2BBA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10" name="CuadroTexto 209">
            <a:extLst>
              <a:ext uri="{FF2B5EF4-FFF2-40B4-BE49-F238E27FC236}">
                <a16:creationId xmlns:a16="http://schemas.microsoft.com/office/drawing/2014/main" id="{527F13FE-1076-401C-E0FC-FEC6C4B448C7}"/>
              </a:ext>
            </a:extLst>
          </p:cNvPr>
          <p:cNvSpPr txBox="1"/>
          <p:nvPr/>
        </p:nvSpPr>
        <p:spPr>
          <a:xfrm>
            <a:off x="3170034" y="162198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11" name="Imagen 210">
            <a:extLst>
              <a:ext uri="{FF2B5EF4-FFF2-40B4-BE49-F238E27FC236}">
                <a16:creationId xmlns:a16="http://schemas.microsoft.com/office/drawing/2014/main" id="{7971B834-F121-885F-91D9-E6D0855206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1498973"/>
            <a:ext cx="1800000" cy="360000"/>
          </a:xfrm>
          <a:prstGeom prst="rect">
            <a:avLst/>
          </a:prstGeom>
        </p:spPr>
      </p:pic>
      <p:grpSp>
        <p:nvGrpSpPr>
          <p:cNvPr id="212" name="Grupo 211">
            <a:extLst>
              <a:ext uri="{FF2B5EF4-FFF2-40B4-BE49-F238E27FC236}">
                <a16:creationId xmlns:a16="http://schemas.microsoft.com/office/drawing/2014/main" id="{14F75C18-2C63-C6E1-49D5-C113C7D99A4A}"/>
              </a:ext>
            </a:extLst>
          </p:cNvPr>
          <p:cNvGrpSpPr/>
          <p:nvPr/>
        </p:nvGrpSpPr>
        <p:grpSpPr>
          <a:xfrm>
            <a:off x="4966943" y="1463224"/>
            <a:ext cx="771660" cy="338554"/>
            <a:chOff x="-1582720" y="2838450"/>
            <a:chExt cx="1705008" cy="338554"/>
          </a:xfrm>
        </p:grpSpPr>
        <p:sp>
          <p:nvSpPr>
            <p:cNvPr id="213" name="CuadroTexto 212">
              <a:extLst>
                <a:ext uri="{FF2B5EF4-FFF2-40B4-BE49-F238E27FC236}">
                  <a16:creationId xmlns:a16="http://schemas.microsoft.com/office/drawing/2014/main" id="{6273E531-7D5E-501E-AA9E-DDB4A530C9B7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14" name="CuadroTexto 213">
              <a:extLst>
                <a:ext uri="{FF2B5EF4-FFF2-40B4-BE49-F238E27FC236}">
                  <a16:creationId xmlns:a16="http://schemas.microsoft.com/office/drawing/2014/main" id="{255B8A6F-F0BF-98C6-6FFE-5BC2D8415699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15" name="CuadroTexto 214">
            <a:extLst>
              <a:ext uri="{FF2B5EF4-FFF2-40B4-BE49-F238E27FC236}">
                <a16:creationId xmlns:a16="http://schemas.microsoft.com/office/drawing/2014/main" id="{64DF6224-D9A8-41B6-7274-09D925756FCF}"/>
              </a:ext>
            </a:extLst>
          </p:cNvPr>
          <p:cNvSpPr txBox="1"/>
          <p:nvPr/>
        </p:nvSpPr>
        <p:spPr>
          <a:xfrm>
            <a:off x="4984337" y="1620596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16" name="Imagen 215">
            <a:extLst>
              <a:ext uri="{FF2B5EF4-FFF2-40B4-BE49-F238E27FC236}">
                <a16:creationId xmlns:a16="http://schemas.microsoft.com/office/drawing/2014/main" id="{4AF0B9B6-61AB-4A0E-FAB0-2569F6083E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1868677"/>
            <a:ext cx="1800000" cy="360000"/>
          </a:xfrm>
          <a:prstGeom prst="rect">
            <a:avLst/>
          </a:prstGeom>
        </p:spPr>
      </p:pic>
      <p:grpSp>
        <p:nvGrpSpPr>
          <p:cNvPr id="217" name="Grupo 216">
            <a:extLst>
              <a:ext uri="{FF2B5EF4-FFF2-40B4-BE49-F238E27FC236}">
                <a16:creationId xmlns:a16="http://schemas.microsoft.com/office/drawing/2014/main" id="{101E275F-F6FB-0C0D-2508-5DF8D19BCDB4}"/>
              </a:ext>
            </a:extLst>
          </p:cNvPr>
          <p:cNvGrpSpPr/>
          <p:nvPr/>
        </p:nvGrpSpPr>
        <p:grpSpPr>
          <a:xfrm>
            <a:off x="1338337" y="1832928"/>
            <a:ext cx="771660" cy="338554"/>
            <a:chOff x="-1582720" y="2838450"/>
            <a:chExt cx="1705008" cy="338554"/>
          </a:xfrm>
        </p:grpSpPr>
        <p:sp>
          <p:nvSpPr>
            <p:cNvPr id="218" name="CuadroTexto 217">
              <a:extLst>
                <a:ext uri="{FF2B5EF4-FFF2-40B4-BE49-F238E27FC236}">
                  <a16:creationId xmlns:a16="http://schemas.microsoft.com/office/drawing/2014/main" id="{FEAF9554-4E4A-375E-3B68-412327E3F97B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19" name="CuadroTexto 218">
              <a:extLst>
                <a:ext uri="{FF2B5EF4-FFF2-40B4-BE49-F238E27FC236}">
                  <a16:creationId xmlns:a16="http://schemas.microsoft.com/office/drawing/2014/main" id="{16321E1E-7C24-F523-6EE5-9BDC99BE29AB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20" name="CuadroTexto 219">
            <a:extLst>
              <a:ext uri="{FF2B5EF4-FFF2-40B4-BE49-F238E27FC236}">
                <a16:creationId xmlns:a16="http://schemas.microsoft.com/office/drawing/2014/main" id="{E1D8C7BB-9522-9AD2-08A4-FE94909B0A99}"/>
              </a:ext>
            </a:extLst>
          </p:cNvPr>
          <p:cNvSpPr txBox="1"/>
          <p:nvPr/>
        </p:nvSpPr>
        <p:spPr>
          <a:xfrm>
            <a:off x="1355731" y="1990300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21" name="Imagen 220">
            <a:extLst>
              <a:ext uri="{FF2B5EF4-FFF2-40B4-BE49-F238E27FC236}">
                <a16:creationId xmlns:a16="http://schemas.microsoft.com/office/drawing/2014/main" id="{FAD9AF2C-4A1F-F763-5245-42A5E2F614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1870069"/>
            <a:ext cx="1800000" cy="360000"/>
          </a:xfrm>
          <a:prstGeom prst="rect">
            <a:avLst/>
          </a:prstGeom>
        </p:spPr>
      </p:pic>
      <p:grpSp>
        <p:nvGrpSpPr>
          <p:cNvPr id="222" name="Grupo 221">
            <a:extLst>
              <a:ext uri="{FF2B5EF4-FFF2-40B4-BE49-F238E27FC236}">
                <a16:creationId xmlns:a16="http://schemas.microsoft.com/office/drawing/2014/main" id="{57338B20-62E7-9D80-E49A-DF574B9D497B}"/>
              </a:ext>
            </a:extLst>
          </p:cNvPr>
          <p:cNvGrpSpPr/>
          <p:nvPr/>
        </p:nvGrpSpPr>
        <p:grpSpPr>
          <a:xfrm>
            <a:off x="3152640" y="1834320"/>
            <a:ext cx="771660" cy="338554"/>
            <a:chOff x="-1582720" y="2838450"/>
            <a:chExt cx="1705008" cy="338554"/>
          </a:xfrm>
        </p:grpSpPr>
        <p:sp>
          <p:nvSpPr>
            <p:cNvPr id="223" name="CuadroTexto 222">
              <a:extLst>
                <a:ext uri="{FF2B5EF4-FFF2-40B4-BE49-F238E27FC236}">
                  <a16:creationId xmlns:a16="http://schemas.microsoft.com/office/drawing/2014/main" id="{127B1F5A-607E-A8B4-55B3-5881BA28FE84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24" name="CuadroTexto 223">
              <a:extLst>
                <a:ext uri="{FF2B5EF4-FFF2-40B4-BE49-F238E27FC236}">
                  <a16:creationId xmlns:a16="http://schemas.microsoft.com/office/drawing/2014/main" id="{A4CD4961-0CF6-A349-514D-6E124E8A9ECF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25" name="CuadroTexto 224">
            <a:extLst>
              <a:ext uri="{FF2B5EF4-FFF2-40B4-BE49-F238E27FC236}">
                <a16:creationId xmlns:a16="http://schemas.microsoft.com/office/drawing/2014/main" id="{1C79C0CF-8919-C2FC-FF6F-A437D9AE57D5}"/>
              </a:ext>
            </a:extLst>
          </p:cNvPr>
          <p:cNvSpPr txBox="1"/>
          <p:nvPr/>
        </p:nvSpPr>
        <p:spPr>
          <a:xfrm>
            <a:off x="3170034" y="1991692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26" name="Imagen 225">
            <a:extLst>
              <a:ext uri="{FF2B5EF4-FFF2-40B4-BE49-F238E27FC236}">
                <a16:creationId xmlns:a16="http://schemas.microsoft.com/office/drawing/2014/main" id="{AA05D22E-F5D4-628E-D20D-77988FBCE1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1868677"/>
            <a:ext cx="1800000" cy="360000"/>
          </a:xfrm>
          <a:prstGeom prst="rect">
            <a:avLst/>
          </a:prstGeom>
        </p:spPr>
      </p:pic>
      <p:grpSp>
        <p:nvGrpSpPr>
          <p:cNvPr id="227" name="Grupo 226">
            <a:extLst>
              <a:ext uri="{FF2B5EF4-FFF2-40B4-BE49-F238E27FC236}">
                <a16:creationId xmlns:a16="http://schemas.microsoft.com/office/drawing/2014/main" id="{C6F4CA59-0704-0912-9573-1F29C300E8F7}"/>
              </a:ext>
            </a:extLst>
          </p:cNvPr>
          <p:cNvGrpSpPr/>
          <p:nvPr/>
        </p:nvGrpSpPr>
        <p:grpSpPr>
          <a:xfrm>
            <a:off x="4966943" y="1832928"/>
            <a:ext cx="771660" cy="338554"/>
            <a:chOff x="-1582720" y="2838450"/>
            <a:chExt cx="1705008" cy="338554"/>
          </a:xfrm>
        </p:grpSpPr>
        <p:sp>
          <p:nvSpPr>
            <p:cNvPr id="228" name="CuadroTexto 227">
              <a:extLst>
                <a:ext uri="{FF2B5EF4-FFF2-40B4-BE49-F238E27FC236}">
                  <a16:creationId xmlns:a16="http://schemas.microsoft.com/office/drawing/2014/main" id="{A68311B6-D060-811D-E9B2-0DE99A007866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29" name="CuadroTexto 228">
              <a:extLst>
                <a:ext uri="{FF2B5EF4-FFF2-40B4-BE49-F238E27FC236}">
                  <a16:creationId xmlns:a16="http://schemas.microsoft.com/office/drawing/2014/main" id="{84A03F11-B4B7-79EA-6BD1-4FBF0D206303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30" name="CuadroTexto 229">
            <a:extLst>
              <a:ext uri="{FF2B5EF4-FFF2-40B4-BE49-F238E27FC236}">
                <a16:creationId xmlns:a16="http://schemas.microsoft.com/office/drawing/2014/main" id="{520F6435-BEE5-BBC6-1B9D-032E832B43AE}"/>
              </a:ext>
            </a:extLst>
          </p:cNvPr>
          <p:cNvSpPr txBox="1"/>
          <p:nvPr/>
        </p:nvSpPr>
        <p:spPr>
          <a:xfrm>
            <a:off x="4984337" y="1990300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31" name="Imagen 230">
            <a:extLst>
              <a:ext uri="{FF2B5EF4-FFF2-40B4-BE49-F238E27FC236}">
                <a16:creationId xmlns:a16="http://schemas.microsoft.com/office/drawing/2014/main" id="{091BD572-88CA-83C5-E5E2-6033C3E5DE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2239550"/>
            <a:ext cx="1800000" cy="360000"/>
          </a:xfrm>
          <a:prstGeom prst="rect">
            <a:avLst/>
          </a:prstGeom>
        </p:spPr>
      </p:pic>
      <p:grpSp>
        <p:nvGrpSpPr>
          <p:cNvPr id="232" name="Grupo 231">
            <a:extLst>
              <a:ext uri="{FF2B5EF4-FFF2-40B4-BE49-F238E27FC236}">
                <a16:creationId xmlns:a16="http://schemas.microsoft.com/office/drawing/2014/main" id="{678BF16D-F642-4C80-0238-138E1BF1CF5B}"/>
              </a:ext>
            </a:extLst>
          </p:cNvPr>
          <p:cNvGrpSpPr/>
          <p:nvPr/>
        </p:nvGrpSpPr>
        <p:grpSpPr>
          <a:xfrm>
            <a:off x="1338337" y="2203801"/>
            <a:ext cx="771660" cy="338554"/>
            <a:chOff x="-1582720" y="2838450"/>
            <a:chExt cx="1705008" cy="338554"/>
          </a:xfrm>
        </p:grpSpPr>
        <p:sp>
          <p:nvSpPr>
            <p:cNvPr id="233" name="CuadroTexto 232">
              <a:extLst>
                <a:ext uri="{FF2B5EF4-FFF2-40B4-BE49-F238E27FC236}">
                  <a16:creationId xmlns:a16="http://schemas.microsoft.com/office/drawing/2014/main" id="{B8C87D69-66EC-DB65-CFFF-27B76B1C790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34" name="CuadroTexto 233">
              <a:extLst>
                <a:ext uri="{FF2B5EF4-FFF2-40B4-BE49-F238E27FC236}">
                  <a16:creationId xmlns:a16="http://schemas.microsoft.com/office/drawing/2014/main" id="{C403A84A-3CA9-E144-6397-D21D57A3A819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35" name="CuadroTexto 234">
            <a:extLst>
              <a:ext uri="{FF2B5EF4-FFF2-40B4-BE49-F238E27FC236}">
                <a16:creationId xmlns:a16="http://schemas.microsoft.com/office/drawing/2014/main" id="{50EDB660-052D-5B0C-3B47-45E49E609CE8}"/>
              </a:ext>
            </a:extLst>
          </p:cNvPr>
          <p:cNvSpPr txBox="1"/>
          <p:nvPr/>
        </p:nvSpPr>
        <p:spPr>
          <a:xfrm>
            <a:off x="1355731" y="2361173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36" name="Imagen 235">
            <a:extLst>
              <a:ext uri="{FF2B5EF4-FFF2-40B4-BE49-F238E27FC236}">
                <a16:creationId xmlns:a16="http://schemas.microsoft.com/office/drawing/2014/main" id="{A5F7DDD6-D2BA-B1D1-8CE2-A556E5F08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2240942"/>
            <a:ext cx="1800000" cy="360000"/>
          </a:xfrm>
          <a:prstGeom prst="rect">
            <a:avLst/>
          </a:prstGeom>
        </p:spPr>
      </p:pic>
      <p:grpSp>
        <p:nvGrpSpPr>
          <p:cNvPr id="237" name="Grupo 236">
            <a:extLst>
              <a:ext uri="{FF2B5EF4-FFF2-40B4-BE49-F238E27FC236}">
                <a16:creationId xmlns:a16="http://schemas.microsoft.com/office/drawing/2014/main" id="{ACBF7080-163F-0366-8E1F-73ACB8C04026}"/>
              </a:ext>
            </a:extLst>
          </p:cNvPr>
          <p:cNvGrpSpPr/>
          <p:nvPr/>
        </p:nvGrpSpPr>
        <p:grpSpPr>
          <a:xfrm>
            <a:off x="3152640" y="2205193"/>
            <a:ext cx="771660" cy="338554"/>
            <a:chOff x="-1582720" y="2838450"/>
            <a:chExt cx="1705008" cy="338554"/>
          </a:xfrm>
        </p:grpSpPr>
        <p:sp>
          <p:nvSpPr>
            <p:cNvPr id="238" name="CuadroTexto 237">
              <a:extLst>
                <a:ext uri="{FF2B5EF4-FFF2-40B4-BE49-F238E27FC236}">
                  <a16:creationId xmlns:a16="http://schemas.microsoft.com/office/drawing/2014/main" id="{FFA9D01C-D88D-6594-07CE-E24612035D41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39" name="CuadroTexto 238">
              <a:extLst>
                <a:ext uri="{FF2B5EF4-FFF2-40B4-BE49-F238E27FC236}">
                  <a16:creationId xmlns:a16="http://schemas.microsoft.com/office/drawing/2014/main" id="{8452B213-C28B-7BB5-A70B-69F9AF69507F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40" name="CuadroTexto 239">
            <a:extLst>
              <a:ext uri="{FF2B5EF4-FFF2-40B4-BE49-F238E27FC236}">
                <a16:creationId xmlns:a16="http://schemas.microsoft.com/office/drawing/2014/main" id="{5853035B-9E8C-FD26-D5F0-7B8B17D4CD09}"/>
              </a:ext>
            </a:extLst>
          </p:cNvPr>
          <p:cNvSpPr txBox="1"/>
          <p:nvPr/>
        </p:nvSpPr>
        <p:spPr>
          <a:xfrm>
            <a:off x="3170034" y="2362565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41" name="Imagen 240">
            <a:extLst>
              <a:ext uri="{FF2B5EF4-FFF2-40B4-BE49-F238E27FC236}">
                <a16:creationId xmlns:a16="http://schemas.microsoft.com/office/drawing/2014/main" id="{57654C82-D9E0-1B72-E987-BD6A023F0E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2239550"/>
            <a:ext cx="1800000" cy="360000"/>
          </a:xfrm>
          <a:prstGeom prst="rect">
            <a:avLst/>
          </a:prstGeom>
        </p:spPr>
      </p:pic>
      <p:grpSp>
        <p:nvGrpSpPr>
          <p:cNvPr id="242" name="Grupo 241">
            <a:extLst>
              <a:ext uri="{FF2B5EF4-FFF2-40B4-BE49-F238E27FC236}">
                <a16:creationId xmlns:a16="http://schemas.microsoft.com/office/drawing/2014/main" id="{6978E234-27B0-42A5-7699-8D12EC52431A}"/>
              </a:ext>
            </a:extLst>
          </p:cNvPr>
          <p:cNvGrpSpPr/>
          <p:nvPr/>
        </p:nvGrpSpPr>
        <p:grpSpPr>
          <a:xfrm>
            <a:off x="4966943" y="2203801"/>
            <a:ext cx="771660" cy="338554"/>
            <a:chOff x="-1582720" y="2838450"/>
            <a:chExt cx="1705008" cy="338554"/>
          </a:xfrm>
        </p:grpSpPr>
        <p:sp>
          <p:nvSpPr>
            <p:cNvPr id="243" name="CuadroTexto 242">
              <a:extLst>
                <a:ext uri="{FF2B5EF4-FFF2-40B4-BE49-F238E27FC236}">
                  <a16:creationId xmlns:a16="http://schemas.microsoft.com/office/drawing/2014/main" id="{B7F17FE4-8043-1D08-9EEE-771F1343D98E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44" name="CuadroTexto 243">
              <a:extLst>
                <a:ext uri="{FF2B5EF4-FFF2-40B4-BE49-F238E27FC236}">
                  <a16:creationId xmlns:a16="http://schemas.microsoft.com/office/drawing/2014/main" id="{868AA295-A090-EFDD-B126-76D3B8B85A95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45" name="CuadroTexto 244">
            <a:extLst>
              <a:ext uri="{FF2B5EF4-FFF2-40B4-BE49-F238E27FC236}">
                <a16:creationId xmlns:a16="http://schemas.microsoft.com/office/drawing/2014/main" id="{02516A15-CE76-52DA-89AD-802FE5FD14FB}"/>
              </a:ext>
            </a:extLst>
          </p:cNvPr>
          <p:cNvSpPr txBox="1"/>
          <p:nvPr/>
        </p:nvSpPr>
        <p:spPr>
          <a:xfrm>
            <a:off x="4984337" y="2361173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46" name="Imagen 245">
            <a:extLst>
              <a:ext uri="{FF2B5EF4-FFF2-40B4-BE49-F238E27FC236}">
                <a16:creationId xmlns:a16="http://schemas.microsoft.com/office/drawing/2014/main" id="{024108E3-A61E-A5EF-DAA7-1D45917E45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2606843"/>
            <a:ext cx="1800000" cy="360000"/>
          </a:xfrm>
          <a:prstGeom prst="rect">
            <a:avLst/>
          </a:prstGeom>
        </p:spPr>
      </p:pic>
      <p:grpSp>
        <p:nvGrpSpPr>
          <p:cNvPr id="247" name="Grupo 246">
            <a:extLst>
              <a:ext uri="{FF2B5EF4-FFF2-40B4-BE49-F238E27FC236}">
                <a16:creationId xmlns:a16="http://schemas.microsoft.com/office/drawing/2014/main" id="{F5CC254E-BCD3-D913-6540-A58571689700}"/>
              </a:ext>
            </a:extLst>
          </p:cNvPr>
          <p:cNvGrpSpPr/>
          <p:nvPr/>
        </p:nvGrpSpPr>
        <p:grpSpPr>
          <a:xfrm>
            <a:off x="1338337" y="2571094"/>
            <a:ext cx="771660" cy="338554"/>
            <a:chOff x="-1582720" y="2838450"/>
            <a:chExt cx="1705008" cy="338554"/>
          </a:xfrm>
        </p:grpSpPr>
        <p:sp>
          <p:nvSpPr>
            <p:cNvPr id="248" name="CuadroTexto 247">
              <a:extLst>
                <a:ext uri="{FF2B5EF4-FFF2-40B4-BE49-F238E27FC236}">
                  <a16:creationId xmlns:a16="http://schemas.microsoft.com/office/drawing/2014/main" id="{486A524A-2C8C-E382-AD59-886CC6BCB023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49" name="CuadroTexto 248">
              <a:extLst>
                <a:ext uri="{FF2B5EF4-FFF2-40B4-BE49-F238E27FC236}">
                  <a16:creationId xmlns:a16="http://schemas.microsoft.com/office/drawing/2014/main" id="{E3FCECB6-4296-0E06-25B0-D069474C3D77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50" name="CuadroTexto 249">
            <a:extLst>
              <a:ext uri="{FF2B5EF4-FFF2-40B4-BE49-F238E27FC236}">
                <a16:creationId xmlns:a16="http://schemas.microsoft.com/office/drawing/2014/main" id="{411A50B2-8381-F537-E443-8E798FFC50E1}"/>
              </a:ext>
            </a:extLst>
          </p:cNvPr>
          <p:cNvSpPr txBox="1"/>
          <p:nvPr/>
        </p:nvSpPr>
        <p:spPr>
          <a:xfrm>
            <a:off x="1355731" y="2728466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51" name="Imagen 250">
            <a:extLst>
              <a:ext uri="{FF2B5EF4-FFF2-40B4-BE49-F238E27FC236}">
                <a16:creationId xmlns:a16="http://schemas.microsoft.com/office/drawing/2014/main" id="{38DF584E-D1A4-7423-ED09-91E0F963717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2608235"/>
            <a:ext cx="1800000" cy="360000"/>
          </a:xfrm>
          <a:prstGeom prst="rect">
            <a:avLst/>
          </a:prstGeom>
        </p:spPr>
      </p:pic>
      <p:grpSp>
        <p:nvGrpSpPr>
          <p:cNvPr id="252" name="Grupo 251">
            <a:extLst>
              <a:ext uri="{FF2B5EF4-FFF2-40B4-BE49-F238E27FC236}">
                <a16:creationId xmlns:a16="http://schemas.microsoft.com/office/drawing/2014/main" id="{354F5873-4552-B76F-F900-183B332FDC89}"/>
              </a:ext>
            </a:extLst>
          </p:cNvPr>
          <p:cNvGrpSpPr/>
          <p:nvPr/>
        </p:nvGrpSpPr>
        <p:grpSpPr>
          <a:xfrm>
            <a:off x="3152640" y="2572486"/>
            <a:ext cx="771660" cy="338554"/>
            <a:chOff x="-1582720" y="2838450"/>
            <a:chExt cx="1705008" cy="338554"/>
          </a:xfrm>
        </p:grpSpPr>
        <p:sp>
          <p:nvSpPr>
            <p:cNvPr id="253" name="CuadroTexto 252">
              <a:extLst>
                <a:ext uri="{FF2B5EF4-FFF2-40B4-BE49-F238E27FC236}">
                  <a16:creationId xmlns:a16="http://schemas.microsoft.com/office/drawing/2014/main" id="{146271E7-C166-56CF-7C69-E4177CCE74E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54" name="CuadroTexto 253">
              <a:extLst>
                <a:ext uri="{FF2B5EF4-FFF2-40B4-BE49-F238E27FC236}">
                  <a16:creationId xmlns:a16="http://schemas.microsoft.com/office/drawing/2014/main" id="{ECD4E0A1-B3A8-D0ED-41AF-440967923D0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55" name="CuadroTexto 254">
            <a:extLst>
              <a:ext uri="{FF2B5EF4-FFF2-40B4-BE49-F238E27FC236}">
                <a16:creationId xmlns:a16="http://schemas.microsoft.com/office/drawing/2014/main" id="{59E1CE07-2EC0-77B1-24E3-FBC37DD558DC}"/>
              </a:ext>
            </a:extLst>
          </p:cNvPr>
          <p:cNvSpPr txBox="1"/>
          <p:nvPr/>
        </p:nvSpPr>
        <p:spPr>
          <a:xfrm>
            <a:off x="3170034" y="272985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56" name="Imagen 255">
            <a:extLst>
              <a:ext uri="{FF2B5EF4-FFF2-40B4-BE49-F238E27FC236}">
                <a16:creationId xmlns:a16="http://schemas.microsoft.com/office/drawing/2014/main" id="{D0B30EC1-D29D-F91A-2DBB-89016BF4EF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2606843"/>
            <a:ext cx="1800000" cy="360000"/>
          </a:xfrm>
          <a:prstGeom prst="rect">
            <a:avLst/>
          </a:prstGeom>
        </p:spPr>
      </p:pic>
      <p:grpSp>
        <p:nvGrpSpPr>
          <p:cNvPr id="257" name="Grupo 256">
            <a:extLst>
              <a:ext uri="{FF2B5EF4-FFF2-40B4-BE49-F238E27FC236}">
                <a16:creationId xmlns:a16="http://schemas.microsoft.com/office/drawing/2014/main" id="{DC5BFB18-123F-DFDB-8683-2DC082CD8FE4}"/>
              </a:ext>
            </a:extLst>
          </p:cNvPr>
          <p:cNvGrpSpPr/>
          <p:nvPr/>
        </p:nvGrpSpPr>
        <p:grpSpPr>
          <a:xfrm>
            <a:off x="4966943" y="2571094"/>
            <a:ext cx="771660" cy="338554"/>
            <a:chOff x="-1582720" y="2838450"/>
            <a:chExt cx="1705008" cy="338554"/>
          </a:xfrm>
        </p:grpSpPr>
        <p:sp>
          <p:nvSpPr>
            <p:cNvPr id="258" name="CuadroTexto 257">
              <a:extLst>
                <a:ext uri="{FF2B5EF4-FFF2-40B4-BE49-F238E27FC236}">
                  <a16:creationId xmlns:a16="http://schemas.microsoft.com/office/drawing/2014/main" id="{DF7D23E3-7961-6D23-605A-DB533D837FBB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59" name="CuadroTexto 258">
              <a:extLst>
                <a:ext uri="{FF2B5EF4-FFF2-40B4-BE49-F238E27FC236}">
                  <a16:creationId xmlns:a16="http://schemas.microsoft.com/office/drawing/2014/main" id="{EE5BD1E0-1077-30E1-828C-8993324C0443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60" name="CuadroTexto 259">
            <a:extLst>
              <a:ext uri="{FF2B5EF4-FFF2-40B4-BE49-F238E27FC236}">
                <a16:creationId xmlns:a16="http://schemas.microsoft.com/office/drawing/2014/main" id="{C850A4EA-A1AD-A2E3-2AC0-D0D7C2674E2B}"/>
              </a:ext>
            </a:extLst>
          </p:cNvPr>
          <p:cNvSpPr txBox="1"/>
          <p:nvPr/>
        </p:nvSpPr>
        <p:spPr>
          <a:xfrm>
            <a:off x="4984337" y="2728466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61" name="Imagen 260">
            <a:extLst>
              <a:ext uri="{FF2B5EF4-FFF2-40B4-BE49-F238E27FC236}">
                <a16:creationId xmlns:a16="http://schemas.microsoft.com/office/drawing/2014/main" id="{FAC0B6D3-D9EF-534E-92F1-AB28230DD8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2977716"/>
            <a:ext cx="1800000" cy="360000"/>
          </a:xfrm>
          <a:prstGeom prst="rect">
            <a:avLst/>
          </a:prstGeom>
        </p:spPr>
      </p:pic>
      <p:grpSp>
        <p:nvGrpSpPr>
          <p:cNvPr id="262" name="Grupo 261">
            <a:extLst>
              <a:ext uri="{FF2B5EF4-FFF2-40B4-BE49-F238E27FC236}">
                <a16:creationId xmlns:a16="http://schemas.microsoft.com/office/drawing/2014/main" id="{82A51D8F-2671-75C5-0746-DFECD91760E9}"/>
              </a:ext>
            </a:extLst>
          </p:cNvPr>
          <p:cNvGrpSpPr/>
          <p:nvPr/>
        </p:nvGrpSpPr>
        <p:grpSpPr>
          <a:xfrm>
            <a:off x="1338337" y="2941967"/>
            <a:ext cx="771660" cy="338554"/>
            <a:chOff x="-1582720" y="2838450"/>
            <a:chExt cx="1705008" cy="338554"/>
          </a:xfrm>
        </p:grpSpPr>
        <p:sp>
          <p:nvSpPr>
            <p:cNvPr id="263" name="CuadroTexto 262">
              <a:extLst>
                <a:ext uri="{FF2B5EF4-FFF2-40B4-BE49-F238E27FC236}">
                  <a16:creationId xmlns:a16="http://schemas.microsoft.com/office/drawing/2014/main" id="{F6307C5C-4F87-027C-158A-74F957E51B85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64" name="CuadroTexto 263">
              <a:extLst>
                <a:ext uri="{FF2B5EF4-FFF2-40B4-BE49-F238E27FC236}">
                  <a16:creationId xmlns:a16="http://schemas.microsoft.com/office/drawing/2014/main" id="{46AA6EF8-77A1-7E92-5B93-4A2A9DF726FD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65" name="CuadroTexto 264">
            <a:extLst>
              <a:ext uri="{FF2B5EF4-FFF2-40B4-BE49-F238E27FC236}">
                <a16:creationId xmlns:a16="http://schemas.microsoft.com/office/drawing/2014/main" id="{AC7092FF-B98E-1D6E-C722-899DBF4FB91F}"/>
              </a:ext>
            </a:extLst>
          </p:cNvPr>
          <p:cNvSpPr txBox="1"/>
          <p:nvPr/>
        </p:nvSpPr>
        <p:spPr>
          <a:xfrm>
            <a:off x="1355731" y="3099339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66" name="Imagen 265">
            <a:extLst>
              <a:ext uri="{FF2B5EF4-FFF2-40B4-BE49-F238E27FC236}">
                <a16:creationId xmlns:a16="http://schemas.microsoft.com/office/drawing/2014/main" id="{7407E46D-5805-BE87-7C36-E6B9479BDC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2979108"/>
            <a:ext cx="1800000" cy="360000"/>
          </a:xfrm>
          <a:prstGeom prst="rect">
            <a:avLst/>
          </a:prstGeom>
        </p:spPr>
      </p:pic>
      <p:grpSp>
        <p:nvGrpSpPr>
          <p:cNvPr id="267" name="Grupo 266">
            <a:extLst>
              <a:ext uri="{FF2B5EF4-FFF2-40B4-BE49-F238E27FC236}">
                <a16:creationId xmlns:a16="http://schemas.microsoft.com/office/drawing/2014/main" id="{46EE2F4D-0A7E-ECE9-8167-EC0F964E2F13}"/>
              </a:ext>
            </a:extLst>
          </p:cNvPr>
          <p:cNvGrpSpPr/>
          <p:nvPr/>
        </p:nvGrpSpPr>
        <p:grpSpPr>
          <a:xfrm>
            <a:off x="3152640" y="2943359"/>
            <a:ext cx="771660" cy="338554"/>
            <a:chOff x="-1582720" y="2838450"/>
            <a:chExt cx="1705008" cy="338554"/>
          </a:xfrm>
        </p:grpSpPr>
        <p:sp>
          <p:nvSpPr>
            <p:cNvPr id="268" name="CuadroTexto 267">
              <a:extLst>
                <a:ext uri="{FF2B5EF4-FFF2-40B4-BE49-F238E27FC236}">
                  <a16:creationId xmlns:a16="http://schemas.microsoft.com/office/drawing/2014/main" id="{55DC841E-A1D5-8BB5-2109-0DD9698844F6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69" name="CuadroTexto 268">
              <a:extLst>
                <a:ext uri="{FF2B5EF4-FFF2-40B4-BE49-F238E27FC236}">
                  <a16:creationId xmlns:a16="http://schemas.microsoft.com/office/drawing/2014/main" id="{8002709C-4766-8CD4-34FA-AD54557F45F1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4B833C9C-E5C6-C863-417E-605FFC82173A}"/>
              </a:ext>
            </a:extLst>
          </p:cNvPr>
          <p:cNvSpPr txBox="1"/>
          <p:nvPr/>
        </p:nvSpPr>
        <p:spPr>
          <a:xfrm>
            <a:off x="3170034" y="3100731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71" name="Imagen 270">
            <a:extLst>
              <a:ext uri="{FF2B5EF4-FFF2-40B4-BE49-F238E27FC236}">
                <a16:creationId xmlns:a16="http://schemas.microsoft.com/office/drawing/2014/main" id="{BC116751-7F2E-034C-8355-DD31207A71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2977716"/>
            <a:ext cx="1800000" cy="360000"/>
          </a:xfrm>
          <a:prstGeom prst="rect">
            <a:avLst/>
          </a:prstGeom>
        </p:spPr>
      </p:pic>
      <p:grpSp>
        <p:nvGrpSpPr>
          <p:cNvPr id="272" name="Grupo 271">
            <a:extLst>
              <a:ext uri="{FF2B5EF4-FFF2-40B4-BE49-F238E27FC236}">
                <a16:creationId xmlns:a16="http://schemas.microsoft.com/office/drawing/2014/main" id="{FD7B70D7-45E9-1A6E-90F2-CA62C6A83CC3}"/>
              </a:ext>
            </a:extLst>
          </p:cNvPr>
          <p:cNvGrpSpPr/>
          <p:nvPr/>
        </p:nvGrpSpPr>
        <p:grpSpPr>
          <a:xfrm>
            <a:off x="4966943" y="2941967"/>
            <a:ext cx="771660" cy="338554"/>
            <a:chOff x="-1582720" y="2838450"/>
            <a:chExt cx="1705008" cy="338554"/>
          </a:xfrm>
        </p:grpSpPr>
        <p:sp>
          <p:nvSpPr>
            <p:cNvPr id="273" name="CuadroTexto 272">
              <a:extLst>
                <a:ext uri="{FF2B5EF4-FFF2-40B4-BE49-F238E27FC236}">
                  <a16:creationId xmlns:a16="http://schemas.microsoft.com/office/drawing/2014/main" id="{3CF35EB9-0018-B3DC-3487-61FEB0A592D5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74" name="CuadroTexto 273">
              <a:extLst>
                <a:ext uri="{FF2B5EF4-FFF2-40B4-BE49-F238E27FC236}">
                  <a16:creationId xmlns:a16="http://schemas.microsoft.com/office/drawing/2014/main" id="{A79152A9-0300-92DA-CBEA-D102C1D01BA8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75" name="CuadroTexto 274">
            <a:extLst>
              <a:ext uri="{FF2B5EF4-FFF2-40B4-BE49-F238E27FC236}">
                <a16:creationId xmlns:a16="http://schemas.microsoft.com/office/drawing/2014/main" id="{95725D3E-A6BD-15F8-6A93-1F7BA37679FE}"/>
              </a:ext>
            </a:extLst>
          </p:cNvPr>
          <p:cNvSpPr txBox="1"/>
          <p:nvPr/>
        </p:nvSpPr>
        <p:spPr>
          <a:xfrm>
            <a:off x="4984337" y="3099339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76" name="Imagen 275">
            <a:extLst>
              <a:ext uri="{FF2B5EF4-FFF2-40B4-BE49-F238E27FC236}">
                <a16:creationId xmlns:a16="http://schemas.microsoft.com/office/drawing/2014/main" id="{03D1C5EE-CD56-07D2-8D3A-C30BE0DA53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3347420"/>
            <a:ext cx="1800000" cy="360000"/>
          </a:xfrm>
          <a:prstGeom prst="rect">
            <a:avLst/>
          </a:prstGeom>
        </p:spPr>
      </p:pic>
      <p:grpSp>
        <p:nvGrpSpPr>
          <p:cNvPr id="277" name="Grupo 276">
            <a:extLst>
              <a:ext uri="{FF2B5EF4-FFF2-40B4-BE49-F238E27FC236}">
                <a16:creationId xmlns:a16="http://schemas.microsoft.com/office/drawing/2014/main" id="{272C8F6B-C01D-4A7C-DFA8-7D463CF59D96}"/>
              </a:ext>
            </a:extLst>
          </p:cNvPr>
          <p:cNvGrpSpPr/>
          <p:nvPr/>
        </p:nvGrpSpPr>
        <p:grpSpPr>
          <a:xfrm>
            <a:off x="1338337" y="3311671"/>
            <a:ext cx="771660" cy="338554"/>
            <a:chOff x="-1582720" y="2838450"/>
            <a:chExt cx="1705008" cy="338554"/>
          </a:xfrm>
        </p:grpSpPr>
        <p:sp>
          <p:nvSpPr>
            <p:cNvPr id="278" name="CuadroTexto 277">
              <a:extLst>
                <a:ext uri="{FF2B5EF4-FFF2-40B4-BE49-F238E27FC236}">
                  <a16:creationId xmlns:a16="http://schemas.microsoft.com/office/drawing/2014/main" id="{337985C9-10AB-63F9-EA0B-8162DCE5A74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79" name="CuadroTexto 278">
              <a:extLst>
                <a:ext uri="{FF2B5EF4-FFF2-40B4-BE49-F238E27FC236}">
                  <a16:creationId xmlns:a16="http://schemas.microsoft.com/office/drawing/2014/main" id="{C6DF88F1-4FB8-60DC-C883-FEB54440D57B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80" name="CuadroTexto 279">
            <a:extLst>
              <a:ext uri="{FF2B5EF4-FFF2-40B4-BE49-F238E27FC236}">
                <a16:creationId xmlns:a16="http://schemas.microsoft.com/office/drawing/2014/main" id="{592668D7-4718-BACD-14CD-DC24F4A13B94}"/>
              </a:ext>
            </a:extLst>
          </p:cNvPr>
          <p:cNvSpPr txBox="1"/>
          <p:nvPr/>
        </p:nvSpPr>
        <p:spPr>
          <a:xfrm>
            <a:off x="1355731" y="3469043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81" name="Imagen 280">
            <a:extLst>
              <a:ext uri="{FF2B5EF4-FFF2-40B4-BE49-F238E27FC236}">
                <a16:creationId xmlns:a16="http://schemas.microsoft.com/office/drawing/2014/main" id="{4D2E69F7-BAA5-F3A4-6DE0-409695063D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3348812"/>
            <a:ext cx="1800000" cy="360000"/>
          </a:xfrm>
          <a:prstGeom prst="rect">
            <a:avLst/>
          </a:prstGeom>
        </p:spPr>
      </p:pic>
      <p:grpSp>
        <p:nvGrpSpPr>
          <p:cNvPr id="282" name="Grupo 281">
            <a:extLst>
              <a:ext uri="{FF2B5EF4-FFF2-40B4-BE49-F238E27FC236}">
                <a16:creationId xmlns:a16="http://schemas.microsoft.com/office/drawing/2014/main" id="{BDCBCBB1-1F4E-2ACE-1A92-CA1AB09CF255}"/>
              </a:ext>
            </a:extLst>
          </p:cNvPr>
          <p:cNvGrpSpPr/>
          <p:nvPr/>
        </p:nvGrpSpPr>
        <p:grpSpPr>
          <a:xfrm>
            <a:off x="3152640" y="3313063"/>
            <a:ext cx="771660" cy="338554"/>
            <a:chOff x="-1582720" y="2838450"/>
            <a:chExt cx="1705008" cy="338554"/>
          </a:xfrm>
        </p:grpSpPr>
        <p:sp>
          <p:nvSpPr>
            <p:cNvPr id="283" name="CuadroTexto 282">
              <a:extLst>
                <a:ext uri="{FF2B5EF4-FFF2-40B4-BE49-F238E27FC236}">
                  <a16:creationId xmlns:a16="http://schemas.microsoft.com/office/drawing/2014/main" id="{E488A554-600F-8935-3047-1EAA4CF7AC00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84" name="CuadroTexto 283">
              <a:extLst>
                <a:ext uri="{FF2B5EF4-FFF2-40B4-BE49-F238E27FC236}">
                  <a16:creationId xmlns:a16="http://schemas.microsoft.com/office/drawing/2014/main" id="{5A344C7E-B83D-C5A7-889D-201E23233F2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85" name="CuadroTexto 284">
            <a:extLst>
              <a:ext uri="{FF2B5EF4-FFF2-40B4-BE49-F238E27FC236}">
                <a16:creationId xmlns:a16="http://schemas.microsoft.com/office/drawing/2014/main" id="{DB07DC4A-2C82-B600-0748-5C3CEF6C3958}"/>
              </a:ext>
            </a:extLst>
          </p:cNvPr>
          <p:cNvSpPr txBox="1"/>
          <p:nvPr/>
        </p:nvSpPr>
        <p:spPr>
          <a:xfrm>
            <a:off x="3170034" y="3470435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86" name="Imagen 285">
            <a:extLst>
              <a:ext uri="{FF2B5EF4-FFF2-40B4-BE49-F238E27FC236}">
                <a16:creationId xmlns:a16="http://schemas.microsoft.com/office/drawing/2014/main" id="{75A4FBA6-DBA6-AD5E-82C6-1AFA1D80A3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3347420"/>
            <a:ext cx="1800000" cy="360000"/>
          </a:xfrm>
          <a:prstGeom prst="rect">
            <a:avLst/>
          </a:prstGeom>
        </p:spPr>
      </p:pic>
      <p:grpSp>
        <p:nvGrpSpPr>
          <p:cNvPr id="287" name="Grupo 286">
            <a:extLst>
              <a:ext uri="{FF2B5EF4-FFF2-40B4-BE49-F238E27FC236}">
                <a16:creationId xmlns:a16="http://schemas.microsoft.com/office/drawing/2014/main" id="{97FE7CE8-A4DA-9DE6-50BD-F1941F2E68E2}"/>
              </a:ext>
            </a:extLst>
          </p:cNvPr>
          <p:cNvGrpSpPr/>
          <p:nvPr/>
        </p:nvGrpSpPr>
        <p:grpSpPr>
          <a:xfrm>
            <a:off x="4966943" y="3311671"/>
            <a:ext cx="771660" cy="338554"/>
            <a:chOff x="-1582720" y="2838450"/>
            <a:chExt cx="1705008" cy="338554"/>
          </a:xfrm>
        </p:grpSpPr>
        <p:sp>
          <p:nvSpPr>
            <p:cNvPr id="288" name="CuadroTexto 287">
              <a:extLst>
                <a:ext uri="{FF2B5EF4-FFF2-40B4-BE49-F238E27FC236}">
                  <a16:creationId xmlns:a16="http://schemas.microsoft.com/office/drawing/2014/main" id="{F742119B-22A4-F0DD-8D27-C77BC228E153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89" name="CuadroTexto 288">
              <a:extLst>
                <a:ext uri="{FF2B5EF4-FFF2-40B4-BE49-F238E27FC236}">
                  <a16:creationId xmlns:a16="http://schemas.microsoft.com/office/drawing/2014/main" id="{6F6C8963-D4B2-8C20-1997-B1281DB899B7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90" name="CuadroTexto 289">
            <a:extLst>
              <a:ext uri="{FF2B5EF4-FFF2-40B4-BE49-F238E27FC236}">
                <a16:creationId xmlns:a16="http://schemas.microsoft.com/office/drawing/2014/main" id="{4B1DA344-E2FA-FAB2-CF60-7B14448539CC}"/>
              </a:ext>
            </a:extLst>
          </p:cNvPr>
          <p:cNvSpPr txBox="1"/>
          <p:nvPr/>
        </p:nvSpPr>
        <p:spPr>
          <a:xfrm>
            <a:off x="4984337" y="3469043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91" name="Imagen 290">
            <a:extLst>
              <a:ext uri="{FF2B5EF4-FFF2-40B4-BE49-F238E27FC236}">
                <a16:creationId xmlns:a16="http://schemas.microsoft.com/office/drawing/2014/main" id="{725AA804-3E22-07E3-67F6-EC6E49F1CE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3718293"/>
            <a:ext cx="1800000" cy="360000"/>
          </a:xfrm>
          <a:prstGeom prst="rect">
            <a:avLst/>
          </a:prstGeom>
        </p:spPr>
      </p:pic>
      <p:grpSp>
        <p:nvGrpSpPr>
          <p:cNvPr id="292" name="Grupo 291">
            <a:extLst>
              <a:ext uri="{FF2B5EF4-FFF2-40B4-BE49-F238E27FC236}">
                <a16:creationId xmlns:a16="http://schemas.microsoft.com/office/drawing/2014/main" id="{7B432CD6-413A-45B3-455D-736492D42E13}"/>
              </a:ext>
            </a:extLst>
          </p:cNvPr>
          <p:cNvGrpSpPr/>
          <p:nvPr/>
        </p:nvGrpSpPr>
        <p:grpSpPr>
          <a:xfrm>
            <a:off x="1338337" y="3682544"/>
            <a:ext cx="771660" cy="338554"/>
            <a:chOff x="-1582720" y="2838450"/>
            <a:chExt cx="1705008" cy="338554"/>
          </a:xfrm>
        </p:grpSpPr>
        <p:sp>
          <p:nvSpPr>
            <p:cNvPr id="293" name="CuadroTexto 292">
              <a:extLst>
                <a:ext uri="{FF2B5EF4-FFF2-40B4-BE49-F238E27FC236}">
                  <a16:creationId xmlns:a16="http://schemas.microsoft.com/office/drawing/2014/main" id="{B3FBD31C-CFC2-BFED-ABE3-6009D56EA7B3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94" name="CuadroTexto 293">
              <a:extLst>
                <a:ext uri="{FF2B5EF4-FFF2-40B4-BE49-F238E27FC236}">
                  <a16:creationId xmlns:a16="http://schemas.microsoft.com/office/drawing/2014/main" id="{6375788E-94D5-836E-0FAC-814E7E48157C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295" name="CuadroTexto 294">
            <a:extLst>
              <a:ext uri="{FF2B5EF4-FFF2-40B4-BE49-F238E27FC236}">
                <a16:creationId xmlns:a16="http://schemas.microsoft.com/office/drawing/2014/main" id="{56757731-08FE-3DF4-072C-F8762FC48B2E}"/>
              </a:ext>
            </a:extLst>
          </p:cNvPr>
          <p:cNvSpPr txBox="1"/>
          <p:nvPr/>
        </p:nvSpPr>
        <p:spPr>
          <a:xfrm>
            <a:off x="1355731" y="3839916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96" name="Imagen 295">
            <a:extLst>
              <a:ext uri="{FF2B5EF4-FFF2-40B4-BE49-F238E27FC236}">
                <a16:creationId xmlns:a16="http://schemas.microsoft.com/office/drawing/2014/main" id="{6F9A05E8-1A6A-AF1A-93F3-49DB8C87B0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3719685"/>
            <a:ext cx="1800000" cy="360000"/>
          </a:xfrm>
          <a:prstGeom prst="rect">
            <a:avLst/>
          </a:prstGeom>
        </p:spPr>
      </p:pic>
      <p:grpSp>
        <p:nvGrpSpPr>
          <p:cNvPr id="297" name="Grupo 296">
            <a:extLst>
              <a:ext uri="{FF2B5EF4-FFF2-40B4-BE49-F238E27FC236}">
                <a16:creationId xmlns:a16="http://schemas.microsoft.com/office/drawing/2014/main" id="{A880E746-4369-9E81-CAF0-0CE060D64FFE}"/>
              </a:ext>
            </a:extLst>
          </p:cNvPr>
          <p:cNvGrpSpPr/>
          <p:nvPr/>
        </p:nvGrpSpPr>
        <p:grpSpPr>
          <a:xfrm>
            <a:off x="3152640" y="3683936"/>
            <a:ext cx="771660" cy="338554"/>
            <a:chOff x="-1582720" y="2838450"/>
            <a:chExt cx="1705008" cy="338554"/>
          </a:xfrm>
        </p:grpSpPr>
        <p:sp>
          <p:nvSpPr>
            <p:cNvPr id="298" name="CuadroTexto 297">
              <a:extLst>
                <a:ext uri="{FF2B5EF4-FFF2-40B4-BE49-F238E27FC236}">
                  <a16:creationId xmlns:a16="http://schemas.microsoft.com/office/drawing/2014/main" id="{AB320612-D596-D5F8-B43D-9CCABA1160D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299" name="CuadroTexto 298">
              <a:extLst>
                <a:ext uri="{FF2B5EF4-FFF2-40B4-BE49-F238E27FC236}">
                  <a16:creationId xmlns:a16="http://schemas.microsoft.com/office/drawing/2014/main" id="{092A6AB0-5F2E-B198-389E-68BBD5A8AE50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00" name="CuadroTexto 299">
            <a:extLst>
              <a:ext uri="{FF2B5EF4-FFF2-40B4-BE49-F238E27FC236}">
                <a16:creationId xmlns:a16="http://schemas.microsoft.com/office/drawing/2014/main" id="{13678FA0-2940-8217-744E-8AF735050009}"/>
              </a:ext>
            </a:extLst>
          </p:cNvPr>
          <p:cNvSpPr txBox="1"/>
          <p:nvPr/>
        </p:nvSpPr>
        <p:spPr>
          <a:xfrm>
            <a:off x="3170034" y="384130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01" name="Imagen 300">
            <a:extLst>
              <a:ext uri="{FF2B5EF4-FFF2-40B4-BE49-F238E27FC236}">
                <a16:creationId xmlns:a16="http://schemas.microsoft.com/office/drawing/2014/main" id="{631B35A3-95E9-AC3B-BE9E-DA3C98D246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3718293"/>
            <a:ext cx="1800000" cy="360000"/>
          </a:xfrm>
          <a:prstGeom prst="rect">
            <a:avLst/>
          </a:prstGeom>
        </p:spPr>
      </p:pic>
      <p:grpSp>
        <p:nvGrpSpPr>
          <p:cNvPr id="302" name="Grupo 301">
            <a:extLst>
              <a:ext uri="{FF2B5EF4-FFF2-40B4-BE49-F238E27FC236}">
                <a16:creationId xmlns:a16="http://schemas.microsoft.com/office/drawing/2014/main" id="{4E24E83C-275A-0472-8550-419BAF787A0B}"/>
              </a:ext>
            </a:extLst>
          </p:cNvPr>
          <p:cNvGrpSpPr/>
          <p:nvPr/>
        </p:nvGrpSpPr>
        <p:grpSpPr>
          <a:xfrm>
            <a:off x="4966943" y="3682544"/>
            <a:ext cx="771660" cy="338554"/>
            <a:chOff x="-1582720" y="2838450"/>
            <a:chExt cx="1705008" cy="338554"/>
          </a:xfrm>
        </p:grpSpPr>
        <p:sp>
          <p:nvSpPr>
            <p:cNvPr id="303" name="CuadroTexto 302">
              <a:extLst>
                <a:ext uri="{FF2B5EF4-FFF2-40B4-BE49-F238E27FC236}">
                  <a16:creationId xmlns:a16="http://schemas.microsoft.com/office/drawing/2014/main" id="{DEE17FBE-78EE-65A1-B695-39BB0D6163D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04" name="CuadroTexto 303">
              <a:extLst>
                <a:ext uri="{FF2B5EF4-FFF2-40B4-BE49-F238E27FC236}">
                  <a16:creationId xmlns:a16="http://schemas.microsoft.com/office/drawing/2014/main" id="{46B41466-D605-8D23-7EB8-33E2ABB82911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05" name="CuadroTexto 304">
            <a:extLst>
              <a:ext uri="{FF2B5EF4-FFF2-40B4-BE49-F238E27FC236}">
                <a16:creationId xmlns:a16="http://schemas.microsoft.com/office/drawing/2014/main" id="{E230D4E8-86F0-409A-F71D-51C2260A5285}"/>
              </a:ext>
            </a:extLst>
          </p:cNvPr>
          <p:cNvSpPr txBox="1"/>
          <p:nvPr/>
        </p:nvSpPr>
        <p:spPr>
          <a:xfrm>
            <a:off x="4984337" y="3839916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06" name="Imagen 305">
            <a:extLst>
              <a:ext uri="{FF2B5EF4-FFF2-40B4-BE49-F238E27FC236}">
                <a16:creationId xmlns:a16="http://schemas.microsoft.com/office/drawing/2014/main" id="{D9B65BC9-4C61-2700-7A41-17D75AE076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4095832"/>
            <a:ext cx="1800000" cy="360000"/>
          </a:xfrm>
          <a:prstGeom prst="rect">
            <a:avLst/>
          </a:prstGeom>
        </p:spPr>
      </p:pic>
      <p:grpSp>
        <p:nvGrpSpPr>
          <p:cNvPr id="307" name="Grupo 306">
            <a:extLst>
              <a:ext uri="{FF2B5EF4-FFF2-40B4-BE49-F238E27FC236}">
                <a16:creationId xmlns:a16="http://schemas.microsoft.com/office/drawing/2014/main" id="{3C53BC67-3BE8-BDD5-55CD-A7202F2718D1}"/>
              </a:ext>
            </a:extLst>
          </p:cNvPr>
          <p:cNvGrpSpPr/>
          <p:nvPr/>
        </p:nvGrpSpPr>
        <p:grpSpPr>
          <a:xfrm>
            <a:off x="1338337" y="4060083"/>
            <a:ext cx="771660" cy="338554"/>
            <a:chOff x="-1582720" y="2838450"/>
            <a:chExt cx="1705008" cy="338554"/>
          </a:xfrm>
        </p:grpSpPr>
        <p:sp>
          <p:nvSpPr>
            <p:cNvPr id="308" name="CuadroTexto 307">
              <a:extLst>
                <a:ext uri="{FF2B5EF4-FFF2-40B4-BE49-F238E27FC236}">
                  <a16:creationId xmlns:a16="http://schemas.microsoft.com/office/drawing/2014/main" id="{1CE971A9-CBF4-D5F0-6693-18F22E1C2192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09" name="CuadroTexto 308">
              <a:extLst>
                <a:ext uri="{FF2B5EF4-FFF2-40B4-BE49-F238E27FC236}">
                  <a16:creationId xmlns:a16="http://schemas.microsoft.com/office/drawing/2014/main" id="{26FF820F-06C7-B444-764D-39E37AD98E00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10" name="CuadroTexto 309">
            <a:extLst>
              <a:ext uri="{FF2B5EF4-FFF2-40B4-BE49-F238E27FC236}">
                <a16:creationId xmlns:a16="http://schemas.microsoft.com/office/drawing/2014/main" id="{952E9D22-D1ED-AD44-F996-A516D36D39BC}"/>
              </a:ext>
            </a:extLst>
          </p:cNvPr>
          <p:cNvSpPr txBox="1"/>
          <p:nvPr/>
        </p:nvSpPr>
        <p:spPr>
          <a:xfrm>
            <a:off x="1355731" y="4217455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11" name="Imagen 310">
            <a:extLst>
              <a:ext uri="{FF2B5EF4-FFF2-40B4-BE49-F238E27FC236}">
                <a16:creationId xmlns:a16="http://schemas.microsoft.com/office/drawing/2014/main" id="{67108A27-15A4-E890-9D5E-0E0E162E4D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4097224"/>
            <a:ext cx="1800000" cy="360000"/>
          </a:xfrm>
          <a:prstGeom prst="rect">
            <a:avLst/>
          </a:prstGeom>
        </p:spPr>
      </p:pic>
      <p:grpSp>
        <p:nvGrpSpPr>
          <p:cNvPr id="312" name="Grupo 311">
            <a:extLst>
              <a:ext uri="{FF2B5EF4-FFF2-40B4-BE49-F238E27FC236}">
                <a16:creationId xmlns:a16="http://schemas.microsoft.com/office/drawing/2014/main" id="{7B88DB1E-5EF7-A0F1-34FE-89F128D607B5}"/>
              </a:ext>
            </a:extLst>
          </p:cNvPr>
          <p:cNvGrpSpPr/>
          <p:nvPr/>
        </p:nvGrpSpPr>
        <p:grpSpPr>
          <a:xfrm>
            <a:off x="3152640" y="4061475"/>
            <a:ext cx="771660" cy="338554"/>
            <a:chOff x="-1582720" y="2838450"/>
            <a:chExt cx="1705008" cy="338554"/>
          </a:xfrm>
        </p:grpSpPr>
        <p:sp>
          <p:nvSpPr>
            <p:cNvPr id="313" name="CuadroTexto 312">
              <a:extLst>
                <a:ext uri="{FF2B5EF4-FFF2-40B4-BE49-F238E27FC236}">
                  <a16:creationId xmlns:a16="http://schemas.microsoft.com/office/drawing/2014/main" id="{B89CBE08-2A90-95B9-10D1-03C475D99027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14" name="CuadroTexto 313">
              <a:extLst>
                <a:ext uri="{FF2B5EF4-FFF2-40B4-BE49-F238E27FC236}">
                  <a16:creationId xmlns:a16="http://schemas.microsoft.com/office/drawing/2014/main" id="{E236BAB9-DEB7-5E3C-C097-30C00B21BAEB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15" name="CuadroTexto 314">
            <a:extLst>
              <a:ext uri="{FF2B5EF4-FFF2-40B4-BE49-F238E27FC236}">
                <a16:creationId xmlns:a16="http://schemas.microsoft.com/office/drawing/2014/main" id="{46A89D66-D45E-A08E-9B7A-280EC94A8080}"/>
              </a:ext>
            </a:extLst>
          </p:cNvPr>
          <p:cNvSpPr txBox="1"/>
          <p:nvPr/>
        </p:nvSpPr>
        <p:spPr>
          <a:xfrm>
            <a:off x="3170034" y="4218847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16" name="Imagen 315">
            <a:extLst>
              <a:ext uri="{FF2B5EF4-FFF2-40B4-BE49-F238E27FC236}">
                <a16:creationId xmlns:a16="http://schemas.microsoft.com/office/drawing/2014/main" id="{AE2935A2-EA70-5AEB-F78A-03200000EB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4095832"/>
            <a:ext cx="1800000" cy="360000"/>
          </a:xfrm>
          <a:prstGeom prst="rect">
            <a:avLst/>
          </a:prstGeom>
        </p:spPr>
      </p:pic>
      <p:grpSp>
        <p:nvGrpSpPr>
          <p:cNvPr id="317" name="Grupo 316">
            <a:extLst>
              <a:ext uri="{FF2B5EF4-FFF2-40B4-BE49-F238E27FC236}">
                <a16:creationId xmlns:a16="http://schemas.microsoft.com/office/drawing/2014/main" id="{BD0FC767-0B40-DA94-2B5F-1A0A25E77EAC}"/>
              </a:ext>
            </a:extLst>
          </p:cNvPr>
          <p:cNvGrpSpPr/>
          <p:nvPr/>
        </p:nvGrpSpPr>
        <p:grpSpPr>
          <a:xfrm>
            <a:off x="4966943" y="4060083"/>
            <a:ext cx="771660" cy="338554"/>
            <a:chOff x="-1582720" y="2838450"/>
            <a:chExt cx="1705008" cy="338554"/>
          </a:xfrm>
        </p:grpSpPr>
        <p:sp>
          <p:nvSpPr>
            <p:cNvPr id="318" name="CuadroTexto 317">
              <a:extLst>
                <a:ext uri="{FF2B5EF4-FFF2-40B4-BE49-F238E27FC236}">
                  <a16:creationId xmlns:a16="http://schemas.microsoft.com/office/drawing/2014/main" id="{93739F1D-40E8-897D-4A8C-2C90A61AD5A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19" name="CuadroTexto 318">
              <a:extLst>
                <a:ext uri="{FF2B5EF4-FFF2-40B4-BE49-F238E27FC236}">
                  <a16:creationId xmlns:a16="http://schemas.microsoft.com/office/drawing/2014/main" id="{8A3A5C87-7D84-F14F-3B80-668F6A778697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20" name="CuadroTexto 319">
            <a:extLst>
              <a:ext uri="{FF2B5EF4-FFF2-40B4-BE49-F238E27FC236}">
                <a16:creationId xmlns:a16="http://schemas.microsoft.com/office/drawing/2014/main" id="{F1E2E991-2189-8D64-9BCD-44B1E86C98EF}"/>
              </a:ext>
            </a:extLst>
          </p:cNvPr>
          <p:cNvSpPr txBox="1"/>
          <p:nvPr/>
        </p:nvSpPr>
        <p:spPr>
          <a:xfrm>
            <a:off x="4984337" y="4217455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21" name="Imagen 320">
            <a:extLst>
              <a:ext uri="{FF2B5EF4-FFF2-40B4-BE49-F238E27FC236}">
                <a16:creationId xmlns:a16="http://schemas.microsoft.com/office/drawing/2014/main" id="{494233FD-A7AA-E8CD-EA10-0E1F56890E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4466705"/>
            <a:ext cx="1800000" cy="360000"/>
          </a:xfrm>
          <a:prstGeom prst="rect">
            <a:avLst/>
          </a:prstGeom>
        </p:spPr>
      </p:pic>
      <p:grpSp>
        <p:nvGrpSpPr>
          <p:cNvPr id="322" name="Grupo 321">
            <a:extLst>
              <a:ext uri="{FF2B5EF4-FFF2-40B4-BE49-F238E27FC236}">
                <a16:creationId xmlns:a16="http://schemas.microsoft.com/office/drawing/2014/main" id="{780E598D-17ED-91C1-E53F-A438BF72F1E6}"/>
              </a:ext>
            </a:extLst>
          </p:cNvPr>
          <p:cNvGrpSpPr/>
          <p:nvPr/>
        </p:nvGrpSpPr>
        <p:grpSpPr>
          <a:xfrm>
            <a:off x="1338337" y="4430956"/>
            <a:ext cx="771660" cy="338554"/>
            <a:chOff x="-1582720" y="2838450"/>
            <a:chExt cx="1705008" cy="338554"/>
          </a:xfrm>
        </p:grpSpPr>
        <p:sp>
          <p:nvSpPr>
            <p:cNvPr id="323" name="CuadroTexto 322">
              <a:extLst>
                <a:ext uri="{FF2B5EF4-FFF2-40B4-BE49-F238E27FC236}">
                  <a16:creationId xmlns:a16="http://schemas.microsoft.com/office/drawing/2014/main" id="{151A1FD8-C976-AE67-E621-4750E338104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24" name="CuadroTexto 323">
              <a:extLst>
                <a:ext uri="{FF2B5EF4-FFF2-40B4-BE49-F238E27FC236}">
                  <a16:creationId xmlns:a16="http://schemas.microsoft.com/office/drawing/2014/main" id="{840D41BE-17C9-4C5F-E5E9-B80770509E82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25" name="CuadroTexto 324">
            <a:extLst>
              <a:ext uri="{FF2B5EF4-FFF2-40B4-BE49-F238E27FC236}">
                <a16:creationId xmlns:a16="http://schemas.microsoft.com/office/drawing/2014/main" id="{00F93CEA-D3A1-CFB4-B5DD-3A710AB861B2}"/>
              </a:ext>
            </a:extLst>
          </p:cNvPr>
          <p:cNvSpPr txBox="1"/>
          <p:nvPr/>
        </p:nvSpPr>
        <p:spPr>
          <a:xfrm>
            <a:off x="1355731" y="458832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26" name="Imagen 325">
            <a:extLst>
              <a:ext uri="{FF2B5EF4-FFF2-40B4-BE49-F238E27FC236}">
                <a16:creationId xmlns:a16="http://schemas.microsoft.com/office/drawing/2014/main" id="{A2FBFD66-99D5-C109-0849-ADDC1F7967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4468097"/>
            <a:ext cx="1800000" cy="360000"/>
          </a:xfrm>
          <a:prstGeom prst="rect">
            <a:avLst/>
          </a:prstGeom>
        </p:spPr>
      </p:pic>
      <p:grpSp>
        <p:nvGrpSpPr>
          <p:cNvPr id="327" name="Grupo 326">
            <a:extLst>
              <a:ext uri="{FF2B5EF4-FFF2-40B4-BE49-F238E27FC236}">
                <a16:creationId xmlns:a16="http://schemas.microsoft.com/office/drawing/2014/main" id="{B5A3A334-7E5D-890C-A536-84B53114729E}"/>
              </a:ext>
            </a:extLst>
          </p:cNvPr>
          <p:cNvGrpSpPr/>
          <p:nvPr/>
        </p:nvGrpSpPr>
        <p:grpSpPr>
          <a:xfrm>
            <a:off x="3152640" y="4432348"/>
            <a:ext cx="771660" cy="338554"/>
            <a:chOff x="-1582720" y="2838450"/>
            <a:chExt cx="1705008" cy="338554"/>
          </a:xfrm>
        </p:grpSpPr>
        <p:sp>
          <p:nvSpPr>
            <p:cNvPr id="328" name="CuadroTexto 327">
              <a:extLst>
                <a:ext uri="{FF2B5EF4-FFF2-40B4-BE49-F238E27FC236}">
                  <a16:creationId xmlns:a16="http://schemas.microsoft.com/office/drawing/2014/main" id="{1B2BD937-FA4D-42FD-E645-D67D1BEA148E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29" name="CuadroTexto 328">
              <a:extLst>
                <a:ext uri="{FF2B5EF4-FFF2-40B4-BE49-F238E27FC236}">
                  <a16:creationId xmlns:a16="http://schemas.microsoft.com/office/drawing/2014/main" id="{F557D1F4-3516-03E2-CA37-D2342290D29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30" name="CuadroTexto 329">
            <a:extLst>
              <a:ext uri="{FF2B5EF4-FFF2-40B4-BE49-F238E27FC236}">
                <a16:creationId xmlns:a16="http://schemas.microsoft.com/office/drawing/2014/main" id="{4FB0A5DC-42AE-E520-F085-46EEB70C0280}"/>
              </a:ext>
            </a:extLst>
          </p:cNvPr>
          <p:cNvSpPr txBox="1"/>
          <p:nvPr/>
        </p:nvSpPr>
        <p:spPr>
          <a:xfrm>
            <a:off x="3170034" y="4589720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31" name="Imagen 330">
            <a:extLst>
              <a:ext uri="{FF2B5EF4-FFF2-40B4-BE49-F238E27FC236}">
                <a16:creationId xmlns:a16="http://schemas.microsoft.com/office/drawing/2014/main" id="{D3EA5A58-EB4A-6752-9EC7-2768EEE47E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4466705"/>
            <a:ext cx="1800000" cy="360000"/>
          </a:xfrm>
          <a:prstGeom prst="rect">
            <a:avLst/>
          </a:prstGeom>
        </p:spPr>
      </p:pic>
      <p:grpSp>
        <p:nvGrpSpPr>
          <p:cNvPr id="332" name="Grupo 331">
            <a:extLst>
              <a:ext uri="{FF2B5EF4-FFF2-40B4-BE49-F238E27FC236}">
                <a16:creationId xmlns:a16="http://schemas.microsoft.com/office/drawing/2014/main" id="{545F72B5-8F14-A71C-F590-7778E40EF624}"/>
              </a:ext>
            </a:extLst>
          </p:cNvPr>
          <p:cNvGrpSpPr/>
          <p:nvPr/>
        </p:nvGrpSpPr>
        <p:grpSpPr>
          <a:xfrm>
            <a:off x="4966943" y="4430956"/>
            <a:ext cx="771660" cy="338554"/>
            <a:chOff x="-1582720" y="2838450"/>
            <a:chExt cx="1705008" cy="338554"/>
          </a:xfrm>
        </p:grpSpPr>
        <p:sp>
          <p:nvSpPr>
            <p:cNvPr id="333" name="CuadroTexto 332">
              <a:extLst>
                <a:ext uri="{FF2B5EF4-FFF2-40B4-BE49-F238E27FC236}">
                  <a16:creationId xmlns:a16="http://schemas.microsoft.com/office/drawing/2014/main" id="{9FBFBA59-3722-F114-BD30-E49A38E0D3D0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34" name="CuadroTexto 333">
              <a:extLst>
                <a:ext uri="{FF2B5EF4-FFF2-40B4-BE49-F238E27FC236}">
                  <a16:creationId xmlns:a16="http://schemas.microsoft.com/office/drawing/2014/main" id="{4BE3F0D4-D79E-4AE9-9807-FCB37F867D2A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35" name="CuadroTexto 334">
            <a:extLst>
              <a:ext uri="{FF2B5EF4-FFF2-40B4-BE49-F238E27FC236}">
                <a16:creationId xmlns:a16="http://schemas.microsoft.com/office/drawing/2014/main" id="{480B85E2-7078-92FC-84F1-EC2B2AE4F34D}"/>
              </a:ext>
            </a:extLst>
          </p:cNvPr>
          <p:cNvSpPr txBox="1"/>
          <p:nvPr/>
        </p:nvSpPr>
        <p:spPr>
          <a:xfrm>
            <a:off x="4984337" y="458832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36" name="Imagen 335">
            <a:extLst>
              <a:ext uri="{FF2B5EF4-FFF2-40B4-BE49-F238E27FC236}">
                <a16:creationId xmlns:a16="http://schemas.microsoft.com/office/drawing/2014/main" id="{63057E82-D394-7AAE-AD0F-4711F90A86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4836409"/>
            <a:ext cx="1800000" cy="360000"/>
          </a:xfrm>
          <a:prstGeom prst="rect">
            <a:avLst/>
          </a:prstGeom>
        </p:spPr>
      </p:pic>
      <p:grpSp>
        <p:nvGrpSpPr>
          <p:cNvPr id="337" name="Grupo 336">
            <a:extLst>
              <a:ext uri="{FF2B5EF4-FFF2-40B4-BE49-F238E27FC236}">
                <a16:creationId xmlns:a16="http://schemas.microsoft.com/office/drawing/2014/main" id="{FBBA1285-5A13-495C-5864-67C0577F5A97}"/>
              </a:ext>
            </a:extLst>
          </p:cNvPr>
          <p:cNvGrpSpPr/>
          <p:nvPr/>
        </p:nvGrpSpPr>
        <p:grpSpPr>
          <a:xfrm>
            <a:off x="1338337" y="4800660"/>
            <a:ext cx="771660" cy="338554"/>
            <a:chOff x="-1582720" y="2838450"/>
            <a:chExt cx="1705008" cy="338554"/>
          </a:xfrm>
        </p:grpSpPr>
        <p:sp>
          <p:nvSpPr>
            <p:cNvPr id="338" name="CuadroTexto 337">
              <a:extLst>
                <a:ext uri="{FF2B5EF4-FFF2-40B4-BE49-F238E27FC236}">
                  <a16:creationId xmlns:a16="http://schemas.microsoft.com/office/drawing/2014/main" id="{AF77D770-4B1F-2168-A128-962F1BE8D4F0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39" name="CuadroTexto 338">
              <a:extLst>
                <a:ext uri="{FF2B5EF4-FFF2-40B4-BE49-F238E27FC236}">
                  <a16:creationId xmlns:a16="http://schemas.microsoft.com/office/drawing/2014/main" id="{3DE211BA-A757-9328-149B-B117751F02A7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40" name="CuadroTexto 339">
            <a:extLst>
              <a:ext uri="{FF2B5EF4-FFF2-40B4-BE49-F238E27FC236}">
                <a16:creationId xmlns:a16="http://schemas.microsoft.com/office/drawing/2014/main" id="{7DAF3911-D337-87AD-77F4-1027C4AACF8B}"/>
              </a:ext>
            </a:extLst>
          </p:cNvPr>
          <p:cNvSpPr txBox="1"/>
          <p:nvPr/>
        </p:nvSpPr>
        <p:spPr>
          <a:xfrm>
            <a:off x="1355731" y="4958032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41" name="Imagen 340">
            <a:extLst>
              <a:ext uri="{FF2B5EF4-FFF2-40B4-BE49-F238E27FC236}">
                <a16:creationId xmlns:a16="http://schemas.microsoft.com/office/drawing/2014/main" id="{327F2388-FF4C-F84B-E489-EBD35B14D6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4837801"/>
            <a:ext cx="1800000" cy="360000"/>
          </a:xfrm>
          <a:prstGeom prst="rect">
            <a:avLst/>
          </a:prstGeom>
        </p:spPr>
      </p:pic>
      <p:grpSp>
        <p:nvGrpSpPr>
          <p:cNvPr id="342" name="Grupo 341">
            <a:extLst>
              <a:ext uri="{FF2B5EF4-FFF2-40B4-BE49-F238E27FC236}">
                <a16:creationId xmlns:a16="http://schemas.microsoft.com/office/drawing/2014/main" id="{E603B0CF-90FF-2021-A0B3-8CDA046A563F}"/>
              </a:ext>
            </a:extLst>
          </p:cNvPr>
          <p:cNvGrpSpPr/>
          <p:nvPr/>
        </p:nvGrpSpPr>
        <p:grpSpPr>
          <a:xfrm>
            <a:off x="3152640" y="4802052"/>
            <a:ext cx="771660" cy="338554"/>
            <a:chOff x="-1582720" y="2838450"/>
            <a:chExt cx="1705008" cy="338554"/>
          </a:xfrm>
        </p:grpSpPr>
        <p:sp>
          <p:nvSpPr>
            <p:cNvPr id="343" name="CuadroTexto 342">
              <a:extLst>
                <a:ext uri="{FF2B5EF4-FFF2-40B4-BE49-F238E27FC236}">
                  <a16:creationId xmlns:a16="http://schemas.microsoft.com/office/drawing/2014/main" id="{E4472CDE-C2AF-E3D6-98F0-A2720B4ED16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44" name="CuadroTexto 343">
              <a:extLst>
                <a:ext uri="{FF2B5EF4-FFF2-40B4-BE49-F238E27FC236}">
                  <a16:creationId xmlns:a16="http://schemas.microsoft.com/office/drawing/2014/main" id="{B6CC14E1-72CF-7E26-3845-6A24AB0089A3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45" name="CuadroTexto 344">
            <a:extLst>
              <a:ext uri="{FF2B5EF4-FFF2-40B4-BE49-F238E27FC236}">
                <a16:creationId xmlns:a16="http://schemas.microsoft.com/office/drawing/2014/main" id="{BE5D0A90-491C-5C6D-F198-A96A3B541DE7}"/>
              </a:ext>
            </a:extLst>
          </p:cNvPr>
          <p:cNvSpPr txBox="1"/>
          <p:nvPr/>
        </p:nvSpPr>
        <p:spPr>
          <a:xfrm>
            <a:off x="3170034" y="4959424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46" name="Imagen 345">
            <a:extLst>
              <a:ext uri="{FF2B5EF4-FFF2-40B4-BE49-F238E27FC236}">
                <a16:creationId xmlns:a16="http://schemas.microsoft.com/office/drawing/2014/main" id="{CD9C1B15-DF65-DAEE-CC81-8EC623F0F21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4836409"/>
            <a:ext cx="1800000" cy="360000"/>
          </a:xfrm>
          <a:prstGeom prst="rect">
            <a:avLst/>
          </a:prstGeom>
        </p:spPr>
      </p:pic>
      <p:grpSp>
        <p:nvGrpSpPr>
          <p:cNvPr id="347" name="Grupo 346">
            <a:extLst>
              <a:ext uri="{FF2B5EF4-FFF2-40B4-BE49-F238E27FC236}">
                <a16:creationId xmlns:a16="http://schemas.microsoft.com/office/drawing/2014/main" id="{D84A93D9-BB79-0A3D-A8DD-A1838B1EEB6B}"/>
              </a:ext>
            </a:extLst>
          </p:cNvPr>
          <p:cNvGrpSpPr/>
          <p:nvPr/>
        </p:nvGrpSpPr>
        <p:grpSpPr>
          <a:xfrm>
            <a:off x="4966943" y="4800660"/>
            <a:ext cx="771660" cy="338554"/>
            <a:chOff x="-1582720" y="2838450"/>
            <a:chExt cx="1705008" cy="338554"/>
          </a:xfrm>
        </p:grpSpPr>
        <p:sp>
          <p:nvSpPr>
            <p:cNvPr id="348" name="CuadroTexto 347">
              <a:extLst>
                <a:ext uri="{FF2B5EF4-FFF2-40B4-BE49-F238E27FC236}">
                  <a16:creationId xmlns:a16="http://schemas.microsoft.com/office/drawing/2014/main" id="{4576049D-ED18-3CA5-F86B-10559487CFA3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49" name="CuadroTexto 348">
              <a:extLst>
                <a:ext uri="{FF2B5EF4-FFF2-40B4-BE49-F238E27FC236}">
                  <a16:creationId xmlns:a16="http://schemas.microsoft.com/office/drawing/2014/main" id="{1BE70C7C-23BE-08AD-E5FE-766AE62930A3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50" name="CuadroTexto 349">
            <a:extLst>
              <a:ext uri="{FF2B5EF4-FFF2-40B4-BE49-F238E27FC236}">
                <a16:creationId xmlns:a16="http://schemas.microsoft.com/office/drawing/2014/main" id="{B3A6A41F-3F62-4F0E-28BF-A9BE8657381E}"/>
              </a:ext>
            </a:extLst>
          </p:cNvPr>
          <p:cNvSpPr txBox="1"/>
          <p:nvPr/>
        </p:nvSpPr>
        <p:spPr>
          <a:xfrm>
            <a:off x="4984337" y="4958032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51" name="Imagen 350">
            <a:extLst>
              <a:ext uri="{FF2B5EF4-FFF2-40B4-BE49-F238E27FC236}">
                <a16:creationId xmlns:a16="http://schemas.microsoft.com/office/drawing/2014/main" id="{CA85DB68-C59F-0BE4-AC59-9D62D35883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5207282"/>
            <a:ext cx="1800000" cy="360000"/>
          </a:xfrm>
          <a:prstGeom prst="rect">
            <a:avLst/>
          </a:prstGeom>
        </p:spPr>
      </p:pic>
      <p:grpSp>
        <p:nvGrpSpPr>
          <p:cNvPr id="352" name="Grupo 351">
            <a:extLst>
              <a:ext uri="{FF2B5EF4-FFF2-40B4-BE49-F238E27FC236}">
                <a16:creationId xmlns:a16="http://schemas.microsoft.com/office/drawing/2014/main" id="{4EC19B01-66CC-8199-A87F-A522999A4501}"/>
              </a:ext>
            </a:extLst>
          </p:cNvPr>
          <p:cNvGrpSpPr/>
          <p:nvPr/>
        </p:nvGrpSpPr>
        <p:grpSpPr>
          <a:xfrm>
            <a:off x="1338337" y="5171533"/>
            <a:ext cx="771660" cy="338554"/>
            <a:chOff x="-1582720" y="2838450"/>
            <a:chExt cx="1705008" cy="338554"/>
          </a:xfrm>
        </p:grpSpPr>
        <p:sp>
          <p:nvSpPr>
            <p:cNvPr id="353" name="CuadroTexto 352">
              <a:extLst>
                <a:ext uri="{FF2B5EF4-FFF2-40B4-BE49-F238E27FC236}">
                  <a16:creationId xmlns:a16="http://schemas.microsoft.com/office/drawing/2014/main" id="{2C2CA350-0024-A3C0-8C26-6A450C27C6D2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54" name="CuadroTexto 353">
              <a:extLst>
                <a:ext uri="{FF2B5EF4-FFF2-40B4-BE49-F238E27FC236}">
                  <a16:creationId xmlns:a16="http://schemas.microsoft.com/office/drawing/2014/main" id="{C5E322E8-3AD7-71FB-4AD0-2304D98DE50F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55" name="CuadroTexto 354">
            <a:extLst>
              <a:ext uri="{FF2B5EF4-FFF2-40B4-BE49-F238E27FC236}">
                <a16:creationId xmlns:a16="http://schemas.microsoft.com/office/drawing/2014/main" id="{33C54C2A-24B5-73F7-C32A-970B3FFC03FE}"/>
              </a:ext>
            </a:extLst>
          </p:cNvPr>
          <p:cNvSpPr txBox="1"/>
          <p:nvPr/>
        </p:nvSpPr>
        <p:spPr>
          <a:xfrm>
            <a:off x="1355731" y="5328905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56" name="Imagen 355">
            <a:extLst>
              <a:ext uri="{FF2B5EF4-FFF2-40B4-BE49-F238E27FC236}">
                <a16:creationId xmlns:a16="http://schemas.microsoft.com/office/drawing/2014/main" id="{34895EC6-5D64-8C76-BC37-AA28F4C7E0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5208674"/>
            <a:ext cx="1800000" cy="360000"/>
          </a:xfrm>
          <a:prstGeom prst="rect">
            <a:avLst/>
          </a:prstGeom>
        </p:spPr>
      </p:pic>
      <p:grpSp>
        <p:nvGrpSpPr>
          <p:cNvPr id="357" name="Grupo 356">
            <a:extLst>
              <a:ext uri="{FF2B5EF4-FFF2-40B4-BE49-F238E27FC236}">
                <a16:creationId xmlns:a16="http://schemas.microsoft.com/office/drawing/2014/main" id="{826467A1-4EF7-8308-3AC1-318AC9B9ADB6}"/>
              </a:ext>
            </a:extLst>
          </p:cNvPr>
          <p:cNvGrpSpPr/>
          <p:nvPr/>
        </p:nvGrpSpPr>
        <p:grpSpPr>
          <a:xfrm>
            <a:off x="3152640" y="5172925"/>
            <a:ext cx="771660" cy="338554"/>
            <a:chOff x="-1582720" y="2838450"/>
            <a:chExt cx="1705008" cy="338554"/>
          </a:xfrm>
        </p:grpSpPr>
        <p:sp>
          <p:nvSpPr>
            <p:cNvPr id="358" name="CuadroTexto 357">
              <a:extLst>
                <a:ext uri="{FF2B5EF4-FFF2-40B4-BE49-F238E27FC236}">
                  <a16:creationId xmlns:a16="http://schemas.microsoft.com/office/drawing/2014/main" id="{8A7197C6-E8FA-936A-BA73-36D2D11182E1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59" name="CuadroTexto 358">
              <a:extLst>
                <a:ext uri="{FF2B5EF4-FFF2-40B4-BE49-F238E27FC236}">
                  <a16:creationId xmlns:a16="http://schemas.microsoft.com/office/drawing/2014/main" id="{FDB1C2F5-5E00-19C1-A275-3F885D6CA9D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60" name="CuadroTexto 359">
            <a:extLst>
              <a:ext uri="{FF2B5EF4-FFF2-40B4-BE49-F238E27FC236}">
                <a16:creationId xmlns:a16="http://schemas.microsoft.com/office/drawing/2014/main" id="{7596D02B-9579-9193-777E-FE32594B7056}"/>
              </a:ext>
            </a:extLst>
          </p:cNvPr>
          <p:cNvSpPr txBox="1"/>
          <p:nvPr/>
        </p:nvSpPr>
        <p:spPr>
          <a:xfrm>
            <a:off x="3170034" y="5330297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61" name="Imagen 360">
            <a:extLst>
              <a:ext uri="{FF2B5EF4-FFF2-40B4-BE49-F238E27FC236}">
                <a16:creationId xmlns:a16="http://schemas.microsoft.com/office/drawing/2014/main" id="{7B5440D2-D89D-AECC-2A0A-5B8B6730F9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5207282"/>
            <a:ext cx="1800000" cy="360000"/>
          </a:xfrm>
          <a:prstGeom prst="rect">
            <a:avLst/>
          </a:prstGeom>
        </p:spPr>
      </p:pic>
      <p:grpSp>
        <p:nvGrpSpPr>
          <p:cNvPr id="362" name="Grupo 361">
            <a:extLst>
              <a:ext uri="{FF2B5EF4-FFF2-40B4-BE49-F238E27FC236}">
                <a16:creationId xmlns:a16="http://schemas.microsoft.com/office/drawing/2014/main" id="{0E3084D7-BC95-52A4-BCA4-3BFBA4A37266}"/>
              </a:ext>
            </a:extLst>
          </p:cNvPr>
          <p:cNvGrpSpPr/>
          <p:nvPr/>
        </p:nvGrpSpPr>
        <p:grpSpPr>
          <a:xfrm>
            <a:off x="4966943" y="5171533"/>
            <a:ext cx="771660" cy="338554"/>
            <a:chOff x="-1582720" y="2838450"/>
            <a:chExt cx="1705008" cy="338554"/>
          </a:xfrm>
        </p:grpSpPr>
        <p:sp>
          <p:nvSpPr>
            <p:cNvPr id="363" name="CuadroTexto 362">
              <a:extLst>
                <a:ext uri="{FF2B5EF4-FFF2-40B4-BE49-F238E27FC236}">
                  <a16:creationId xmlns:a16="http://schemas.microsoft.com/office/drawing/2014/main" id="{A6612E60-C076-6B30-7780-B7DB07EB2773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64" name="CuadroTexto 363">
              <a:extLst>
                <a:ext uri="{FF2B5EF4-FFF2-40B4-BE49-F238E27FC236}">
                  <a16:creationId xmlns:a16="http://schemas.microsoft.com/office/drawing/2014/main" id="{F0085EE7-A096-DD1A-1471-068BFB3317DA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65" name="CuadroTexto 364">
            <a:extLst>
              <a:ext uri="{FF2B5EF4-FFF2-40B4-BE49-F238E27FC236}">
                <a16:creationId xmlns:a16="http://schemas.microsoft.com/office/drawing/2014/main" id="{24AC3921-5777-AA51-E8DB-FAC366B44D48}"/>
              </a:ext>
            </a:extLst>
          </p:cNvPr>
          <p:cNvSpPr txBox="1"/>
          <p:nvPr/>
        </p:nvSpPr>
        <p:spPr>
          <a:xfrm>
            <a:off x="4984337" y="5328905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66" name="Imagen 365">
            <a:extLst>
              <a:ext uri="{FF2B5EF4-FFF2-40B4-BE49-F238E27FC236}">
                <a16:creationId xmlns:a16="http://schemas.microsoft.com/office/drawing/2014/main" id="{2B71C511-C64C-50D9-6309-524EF9AB34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5574575"/>
            <a:ext cx="1800000" cy="360000"/>
          </a:xfrm>
          <a:prstGeom prst="rect">
            <a:avLst/>
          </a:prstGeom>
        </p:spPr>
      </p:pic>
      <p:grpSp>
        <p:nvGrpSpPr>
          <p:cNvPr id="367" name="Grupo 366">
            <a:extLst>
              <a:ext uri="{FF2B5EF4-FFF2-40B4-BE49-F238E27FC236}">
                <a16:creationId xmlns:a16="http://schemas.microsoft.com/office/drawing/2014/main" id="{E0623C1B-3DE3-0928-2971-364B21F3F32D}"/>
              </a:ext>
            </a:extLst>
          </p:cNvPr>
          <p:cNvGrpSpPr/>
          <p:nvPr/>
        </p:nvGrpSpPr>
        <p:grpSpPr>
          <a:xfrm>
            <a:off x="1338337" y="5538826"/>
            <a:ext cx="771660" cy="338554"/>
            <a:chOff x="-1582720" y="2838450"/>
            <a:chExt cx="1705008" cy="338554"/>
          </a:xfrm>
        </p:grpSpPr>
        <p:sp>
          <p:nvSpPr>
            <p:cNvPr id="368" name="CuadroTexto 367">
              <a:extLst>
                <a:ext uri="{FF2B5EF4-FFF2-40B4-BE49-F238E27FC236}">
                  <a16:creationId xmlns:a16="http://schemas.microsoft.com/office/drawing/2014/main" id="{8963A724-4DA3-2B86-A8F0-702A3103A615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69" name="CuadroTexto 368">
              <a:extLst>
                <a:ext uri="{FF2B5EF4-FFF2-40B4-BE49-F238E27FC236}">
                  <a16:creationId xmlns:a16="http://schemas.microsoft.com/office/drawing/2014/main" id="{C0EDDC92-58EB-6A95-9B7E-D70C095EB533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70" name="CuadroTexto 369">
            <a:extLst>
              <a:ext uri="{FF2B5EF4-FFF2-40B4-BE49-F238E27FC236}">
                <a16:creationId xmlns:a16="http://schemas.microsoft.com/office/drawing/2014/main" id="{9FA79136-018E-2FE5-6D86-50125ECD7650}"/>
              </a:ext>
            </a:extLst>
          </p:cNvPr>
          <p:cNvSpPr txBox="1"/>
          <p:nvPr/>
        </p:nvSpPr>
        <p:spPr>
          <a:xfrm>
            <a:off x="1355731" y="569619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71" name="Imagen 370">
            <a:extLst>
              <a:ext uri="{FF2B5EF4-FFF2-40B4-BE49-F238E27FC236}">
                <a16:creationId xmlns:a16="http://schemas.microsoft.com/office/drawing/2014/main" id="{61E96E25-659B-5ADA-9101-A097B5886E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5575967"/>
            <a:ext cx="1800000" cy="360000"/>
          </a:xfrm>
          <a:prstGeom prst="rect">
            <a:avLst/>
          </a:prstGeom>
        </p:spPr>
      </p:pic>
      <p:grpSp>
        <p:nvGrpSpPr>
          <p:cNvPr id="372" name="Grupo 371">
            <a:extLst>
              <a:ext uri="{FF2B5EF4-FFF2-40B4-BE49-F238E27FC236}">
                <a16:creationId xmlns:a16="http://schemas.microsoft.com/office/drawing/2014/main" id="{83CEFB81-069A-90DF-519B-219C5EAB68A1}"/>
              </a:ext>
            </a:extLst>
          </p:cNvPr>
          <p:cNvGrpSpPr/>
          <p:nvPr/>
        </p:nvGrpSpPr>
        <p:grpSpPr>
          <a:xfrm>
            <a:off x="3152640" y="5540218"/>
            <a:ext cx="771660" cy="338554"/>
            <a:chOff x="-1582720" y="2838450"/>
            <a:chExt cx="1705008" cy="338554"/>
          </a:xfrm>
        </p:grpSpPr>
        <p:sp>
          <p:nvSpPr>
            <p:cNvPr id="373" name="CuadroTexto 372">
              <a:extLst>
                <a:ext uri="{FF2B5EF4-FFF2-40B4-BE49-F238E27FC236}">
                  <a16:creationId xmlns:a16="http://schemas.microsoft.com/office/drawing/2014/main" id="{E5D92698-B266-9000-E5DF-44E165C7DE30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74" name="CuadroTexto 373">
              <a:extLst>
                <a:ext uri="{FF2B5EF4-FFF2-40B4-BE49-F238E27FC236}">
                  <a16:creationId xmlns:a16="http://schemas.microsoft.com/office/drawing/2014/main" id="{9B43AB1D-0064-F530-6433-36F62AC68202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75" name="CuadroTexto 374">
            <a:extLst>
              <a:ext uri="{FF2B5EF4-FFF2-40B4-BE49-F238E27FC236}">
                <a16:creationId xmlns:a16="http://schemas.microsoft.com/office/drawing/2014/main" id="{D90AEE7A-AAE9-32E1-E11A-613B0D78D199}"/>
              </a:ext>
            </a:extLst>
          </p:cNvPr>
          <p:cNvSpPr txBox="1"/>
          <p:nvPr/>
        </p:nvSpPr>
        <p:spPr>
          <a:xfrm>
            <a:off x="3170034" y="5697590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76" name="Imagen 375">
            <a:extLst>
              <a:ext uri="{FF2B5EF4-FFF2-40B4-BE49-F238E27FC236}">
                <a16:creationId xmlns:a16="http://schemas.microsoft.com/office/drawing/2014/main" id="{10EF31C8-17E8-5742-F9B1-76138311DB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5574575"/>
            <a:ext cx="1800000" cy="360000"/>
          </a:xfrm>
          <a:prstGeom prst="rect">
            <a:avLst/>
          </a:prstGeom>
        </p:spPr>
      </p:pic>
      <p:grpSp>
        <p:nvGrpSpPr>
          <p:cNvPr id="377" name="Grupo 376">
            <a:extLst>
              <a:ext uri="{FF2B5EF4-FFF2-40B4-BE49-F238E27FC236}">
                <a16:creationId xmlns:a16="http://schemas.microsoft.com/office/drawing/2014/main" id="{DEF7FE63-3F66-B60D-BCD5-14D98E7D3759}"/>
              </a:ext>
            </a:extLst>
          </p:cNvPr>
          <p:cNvGrpSpPr/>
          <p:nvPr/>
        </p:nvGrpSpPr>
        <p:grpSpPr>
          <a:xfrm>
            <a:off x="4966943" y="5538826"/>
            <a:ext cx="771660" cy="338554"/>
            <a:chOff x="-1582720" y="2838450"/>
            <a:chExt cx="1705008" cy="338554"/>
          </a:xfrm>
        </p:grpSpPr>
        <p:sp>
          <p:nvSpPr>
            <p:cNvPr id="378" name="CuadroTexto 377">
              <a:extLst>
                <a:ext uri="{FF2B5EF4-FFF2-40B4-BE49-F238E27FC236}">
                  <a16:creationId xmlns:a16="http://schemas.microsoft.com/office/drawing/2014/main" id="{5A3C14E6-FCF2-1274-A575-FE0860E7D91F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79" name="CuadroTexto 378">
              <a:extLst>
                <a:ext uri="{FF2B5EF4-FFF2-40B4-BE49-F238E27FC236}">
                  <a16:creationId xmlns:a16="http://schemas.microsoft.com/office/drawing/2014/main" id="{CB80799F-A075-9536-720A-44B2EB775FB7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80" name="CuadroTexto 379">
            <a:extLst>
              <a:ext uri="{FF2B5EF4-FFF2-40B4-BE49-F238E27FC236}">
                <a16:creationId xmlns:a16="http://schemas.microsoft.com/office/drawing/2014/main" id="{B1CBB211-C541-4579-048A-F6ABC4E911F6}"/>
              </a:ext>
            </a:extLst>
          </p:cNvPr>
          <p:cNvSpPr txBox="1"/>
          <p:nvPr/>
        </p:nvSpPr>
        <p:spPr>
          <a:xfrm>
            <a:off x="4984337" y="569619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81" name="Imagen 380">
            <a:extLst>
              <a:ext uri="{FF2B5EF4-FFF2-40B4-BE49-F238E27FC236}">
                <a16:creationId xmlns:a16="http://schemas.microsoft.com/office/drawing/2014/main" id="{08016E0D-B374-D915-D29D-5CD12C5594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5945448"/>
            <a:ext cx="1800000" cy="360000"/>
          </a:xfrm>
          <a:prstGeom prst="rect">
            <a:avLst/>
          </a:prstGeom>
        </p:spPr>
      </p:pic>
      <p:grpSp>
        <p:nvGrpSpPr>
          <p:cNvPr id="382" name="Grupo 381">
            <a:extLst>
              <a:ext uri="{FF2B5EF4-FFF2-40B4-BE49-F238E27FC236}">
                <a16:creationId xmlns:a16="http://schemas.microsoft.com/office/drawing/2014/main" id="{52ED2DF9-B146-E17A-0768-7D96DA29C5D5}"/>
              </a:ext>
            </a:extLst>
          </p:cNvPr>
          <p:cNvGrpSpPr/>
          <p:nvPr/>
        </p:nvGrpSpPr>
        <p:grpSpPr>
          <a:xfrm>
            <a:off x="1338337" y="5909699"/>
            <a:ext cx="771660" cy="338554"/>
            <a:chOff x="-1582720" y="2838450"/>
            <a:chExt cx="1705008" cy="338554"/>
          </a:xfrm>
        </p:grpSpPr>
        <p:sp>
          <p:nvSpPr>
            <p:cNvPr id="383" name="CuadroTexto 382">
              <a:extLst>
                <a:ext uri="{FF2B5EF4-FFF2-40B4-BE49-F238E27FC236}">
                  <a16:creationId xmlns:a16="http://schemas.microsoft.com/office/drawing/2014/main" id="{80EC86DC-0062-F3C9-419D-4CEBF1AF6BE1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84" name="CuadroTexto 383">
              <a:extLst>
                <a:ext uri="{FF2B5EF4-FFF2-40B4-BE49-F238E27FC236}">
                  <a16:creationId xmlns:a16="http://schemas.microsoft.com/office/drawing/2014/main" id="{89CB4EEA-0CF4-8411-AE1D-45709CCC800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85" name="CuadroTexto 384">
            <a:extLst>
              <a:ext uri="{FF2B5EF4-FFF2-40B4-BE49-F238E27FC236}">
                <a16:creationId xmlns:a16="http://schemas.microsoft.com/office/drawing/2014/main" id="{99AD9BE6-1444-F98B-1420-FB81DEBF67BC}"/>
              </a:ext>
            </a:extLst>
          </p:cNvPr>
          <p:cNvSpPr txBox="1"/>
          <p:nvPr/>
        </p:nvSpPr>
        <p:spPr>
          <a:xfrm>
            <a:off x="1355731" y="6067071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86" name="Imagen 385">
            <a:extLst>
              <a:ext uri="{FF2B5EF4-FFF2-40B4-BE49-F238E27FC236}">
                <a16:creationId xmlns:a16="http://schemas.microsoft.com/office/drawing/2014/main" id="{B8360F16-042A-38B3-985F-FF101C0169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5946840"/>
            <a:ext cx="1800000" cy="360000"/>
          </a:xfrm>
          <a:prstGeom prst="rect">
            <a:avLst/>
          </a:prstGeom>
        </p:spPr>
      </p:pic>
      <p:grpSp>
        <p:nvGrpSpPr>
          <p:cNvPr id="387" name="Grupo 386">
            <a:extLst>
              <a:ext uri="{FF2B5EF4-FFF2-40B4-BE49-F238E27FC236}">
                <a16:creationId xmlns:a16="http://schemas.microsoft.com/office/drawing/2014/main" id="{E8F58FF4-6864-3B30-0271-0466372ED4D2}"/>
              </a:ext>
            </a:extLst>
          </p:cNvPr>
          <p:cNvGrpSpPr/>
          <p:nvPr/>
        </p:nvGrpSpPr>
        <p:grpSpPr>
          <a:xfrm>
            <a:off x="3152640" y="5911091"/>
            <a:ext cx="771660" cy="338554"/>
            <a:chOff x="-1582720" y="2838450"/>
            <a:chExt cx="1705008" cy="338554"/>
          </a:xfrm>
        </p:grpSpPr>
        <p:sp>
          <p:nvSpPr>
            <p:cNvPr id="388" name="CuadroTexto 387">
              <a:extLst>
                <a:ext uri="{FF2B5EF4-FFF2-40B4-BE49-F238E27FC236}">
                  <a16:creationId xmlns:a16="http://schemas.microsoft.com/office/drawing/2014/main" id="{68AED7B0-989F-33F8-E20C-07A4D029B185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89" name="CuadroTexto 388">
              <a:extLst>
                <a:ext uri="{FF2B5EF4-FFF2-40B4-BE49-F238E27FC236}">
                  <a16:creationId xmlns:a16="http://schemas.microsoft.com/office/drawing/2014/main" id="{C82BB077-D55A-4B56-B33B-A9EBF0EDAB9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90" name="CuadroTexto 389">
            <a:extLst>
              <a:ext uri="{FF2B5EF4-FFF2-40B4-BE49-F238E27FC236}">
                <a16:creationId xmlns:a16="http://schemas.microsoft.com/office/drawing/2014/main" id="{1EDF5B8D-9D9C-EF6E-16FC-2A72D595AEC4}"/>
              </a:ext>
            </a:extLst>
          </p:cNvPr>
          <p:cNvSpPr txBox="1"/>
          <p:nvPr/>
        </p:nvSpPr>
        <p:spPr>
          <a:xfrm>
            <a:off x="3170034" y="6068463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91" name="Imagen 390">
            <a:extLst>
              <a:ext uri="{FF2B5EF4-FFF2-40B4-BE49-F238E27FC236}">
                <a16:creationId xmlns:a16="http://schemas.microsoft.com/office/drawing/2014/main" id="{8886A98E-F2C8-A2A4-E3F1-3A11319869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5945448"/>
            <a:ext cx="1800000" cy="360000"/>
          </a:xfrm>
          <a:prstGeom prst="rect">
            <a:avLst/>
          </a:prstGeom>
        </p:spPr>
      </p:pic>
      <p:grpSp>
        <p:nvGrpSpPr>
          <p:cNvPr id="392" name="Grupo 391">
            <a:extLst>
              <a:ext uri="{FF2B5EF4-FFF2-40B4-BE49-F238E27FC236}">
                <a16:creationId xmlns:a16="http://schemas.microsoft.com/office/drawing/2014/main" id="{04D15708-37CA-3946-A873-022D567B5CA2}"/>
              </a:ext>
            </a:extLst>
          </p:cNvPr>
          <p:cNvGrpSpPr/>
          <p:nvPr/>
        </p:nvGrpSpPr>
        <p:grpSpPr>
          <a:xfrm>
            <a:off x="4966943" y="5909699"/>
            <a:ext cx="771660" cy="338554"/>
            <a:chOff x="-1582720" y="2838450"/>
            <a:chExt cx="1705008" cy="338554"/>
          </a:xfrm>
        </p:grpSpPr>
        <p:sp>
          <p:nvSpPr>
            <p:cNvPr id="393" name="CuadroTexto 392">
              <a:extLst>
                <a:ext uri="{FF2B5EF4-FFF2-40B4-BE49-F238E27FC236}">
                  <a16:creationId xmlns:a16="http://schemas.microsoft.com/office/drawing/2014/main" id="{1722BBA8-3A3B-BDE9-24D0-F49170C009FE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94" name="CuadroTexto 393">
              <a:extLst>
                <a:ext uri="{FF2B5EF4-FFF2-40B4-BE49-F238E27FC236}">
                  <a16:creationId xmlns:a16="http://schemas.microsoft.com/office/drawing/2014/main" id="{07EF9B14-13CC-8CB8-149F-AD73167951F2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395" name="CuadroTexto 394">
            <a:extLst>
              <a:ext uri="{FF2B5EF4-FFF2-40B4-BE49-F238E27FC236}">
                <a16:creationId xmlns:a16="http://schemas.microsoft.com/office/drawing/2014/main" id="{6AF652B2-ED4C-BCD1-ED1F-E1CAF9F3190A}"/>
              </a:ext>
            </a:extLst>
          </p:cNvPr>
          <p:cNvSpPr txBox="1"/>
          <p:nvPr/>
        </p:nvSpPr>
        <p:spPr>
          <a:xfrm>
            <a:off x="4984337" y="6067071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96" name="Imagen 395">
            <a:extLst>
              <a:ext uri="{FF2B5EF4-FFF2-40B4-BE49-F238E27FC236}">
                <a16:creationId xmlns:a16="http://schemas.microsoft.com/office/drawing/2014/main" id="{4FDAC60A-C2E3-FC3B-DFCD-F74E0B2F65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6315152"/>
            <a:ext cx="1800000" cy="360000"/>
          </a:xfrm>
          <a:prstGeom prst="rect">
            <a:avLst/>
          </a:prstGeom>
        </p:spPr>
      </p:pic>
      <p:grpSp>
        <p:nvGrpSpPr>
          <p:cNvPr id="397" name="Grupo 396">
            <a:extLst>
              <a:ext uri="{FF2B5EF4-FFF2-40B4-BE49-F238E27FC236}">
                <a16:creationId xmlns:a16="http://schemas.microsoft.com/office/drawing/2014/main" id="{07F9A66A-E426-3E13-EA2F-CAC1B72FD547}"/>
              </a:ext>
            </a:extLst>
          </p:cNvPr>
          <p:cNvGrpSpPr/>
          <p:nvPr/>
        </p:nvGrpSpPr>
        <p:grpSpPr>
          <a:xfrm>
            <a:off x="1338337" y="6279403"/>
            <a:ext cx="771660" cy="338554"/>
            <a:chOff x="-1582720" y="2838450"/>
            <a:chExt cx="1705008" cy="338554"/>
          </a:xfrm>
        </p:grpSpPr>
        <p:sp>
          <p:nvSpPr>
            <p:cNvPr id="398" name="CuadroTexto 397">
              <a:extLst>
                <a:ext uri="{FF2B5EF4-FFF2-40B4-BE49-F238E27FC236}">
                  <a16:creationId xmlns:a16="http://schemas.microsoft.com/office/drawing/2014/main" id="{2BB386B5-C2FE-EA59-9364-15E59707F1C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399" name="CuadroTexto 398">
              <a:extLst>
                <a:ext uri="{FF2B5EF4-FFF2-40B4-BE49-F238E27FC236}">
                  <a16:creationId xmlns:a16="http://schemas.microsoft.com/office/drawing/2014/main" id="{25FED481-72C7-B10B-FC1B-C689496D2EBC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00" name="CuadroTexto 399">
            <a:extLst>
              <a:ext uri="{FF2B5EF4-FFF2-40B4-BE49-F238E27FC236}">
                <a16:creationId xmlns:a16="http://schemas.microsoft.com/office/drawing/2014/main" id="{F12E7F0F-BAC5-DBC4-789D-BBC41202C2A4}"/>
              </a:ext>
            </a:extLst>
          </p:cNvPr>
          <p:cNvSpPr txBox="1"/>
          <p:nvPr/>
        </p:nvSpPr>
        <p:spPr>
          <a:xfrm>
            <a:off x="1355731" y="6436775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01" name="Imagen 400">
            <a:extLst>
              <a:ext uri="{FF2B5EF4-FFF2-40B4-BE49-F238E27FC236}">
                <a16:creationId xmlns:a16="http://schemas.microsoft.com/office/drawing/2014/main" id="{0EA83AA1-9C03-41DB-4958-F87FBBBF46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6316544"/>
            <a:ext cx="1800000" cy="360000"/>
          </a:xfrm>
          <a:prstGeom prst="rect">
            <a:avLst/>
          </a:prstGeom>
        </p:spPr>
      </p:pic>
      <p:grpSp>
        <p:nvGrpSpPr>
          <p:cNvPr id="402" name="Grupo 401">
            <a:extLst>
              <a:ext uri="{FF2B5EF4-FFF2-40B4-BE49-F238E27FC236}">
                <a16:creationId xmlns:a16="http://schemas.microsoft.com/office/drawing/2014/main" id="{9D6797D0-9C6F-C2C1-D667-D77ABD0F075A}"/>
              </a:ext>
            </a:extLst>
          </p:cNvPr>
          <p:cNvGrpSpPr/>
          <p:nvPr/>
        </p:nvGrpSpPr>
        <p:grpSpPr>
          <a:xfrm>
            <a:off x="3152640" y="6280795"/>
            <a:ext cx="771660" cy="338554"/>
            <a:chOff x="-1582720" y="2838450"/>
            <a:chExt cx="1705008" cy="338554"/>
          </a:xfrm>
        </p:grpSpPr>
        <p:sp>
          <p:nvSpPr>
            <p:cNvPr id="403" name="CuadroTexto 402">
              <a:extLst>
                <a:ext uri="{FF2B5EF4-FFF2-40B4-BE49-F238E27FC236}">
                  <a16:creationId xmlns:a16="http://schemas.microsoft.com/office/drawing/2014/main" id="{1FB5D676-B0D1-1C0D-2223-25F7072FCCAE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04" name="CuadroTexto 403">
              <a:extLst>
                <a:ext uri="{FF2B5EF4-FFF2-40B4-BE49-F238E27FC236}">
                  <a16:creationId xmlns:a16="http://schemas.microsoft.com/office/drawing/2014/main" id="{16DF0DA3-DFF0-F274-8572-145DCDE44B99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05" name="CuadroTexto 404">
            <a:extLst>
              <a:ext uri="{FF2B5EF4-FFF2-40B4-BE49-F238E27FC236}">
                <a16:creationId xmlns:a16="http://schemas.microsoft.com/office/drawing/2014/main" id="{736368E9-0A97-8BC5-727F-1E8899541F86}"/>
              </a:ext>
            </a:extLst>
          </p:cNvPr>
          <p:cNvSpPr txBox="1"/>
          <p:nvPr/>
        </p:nvSpPr>
        <p:spPr>
          <a:xfrm>
            <a:off x="3170034" y="6438167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06" name="Imagen 405">
            <a:extLst>
              <a:ext uri="{FF2B5EF4-FFF2-40B4-BE49-F238E27FC236}">
                <a16:creationId xmlns:a16="http://schemas.microsoft.com/office/drawing/2014/main" id="{EE78A4EC-640E-A7DC-7176-3970997A97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6315152"/>
            <a:ext cx="1800000" cy="360000"/>
          </a:xfrm>
          <a:prstGeom prst="rect">
            <a:avLst/>
          </a:prstGeom>
        </p:spPr>
      </p:pic>
      <p:grpSp>
        <p:nvGrpSpPr>
          <p:cNvPr id="407" name="Grupo 406">
            <a:extLst>
              <a:ext uri="{FF2B5EF4-FFF2-40B4-BE49-F238E27FC236}">
                <a16:creationId xmlns:a16="http://schemas.microsoft.com/office/drawing/2014/main" id="{CD79C488-5320-FB24-DC9E-8316440E847B}"/>
              </a:ext>
            </a:extLst>
          </p:cNvPr>
          <p:cNvGrpSpPr/>
          <p:nvPr/>
        </p:nvGrpSpPr>
        <p:grpSpPr>
          <a:xfrm>
            <a:off x="4966943" y="6279403"/>
            <a:ext cx="771660" cy="338554"/>
            <a:chOff x="-1582720" y="2838450"/>
            <a:chExt cx="1705008" cy="338554"/>
          </a:xfrm>
        </p:grpSpPr>
        <p:sp>
          <p:nvSpPr>
            <p:cNvPr id="408" name="CuadroTexto 407">
              <a:extLst>
                <a:ext uri="{FF2B5EF4-FFF2-40B4-BE49-F238E27FC236}">
                  <a16:creationId xmlns:a16="http://schemas.microsoft.com/office/drawing/2014/main" id="{055A824A-B362-90B2-4402-12BEBB70A9BD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09" name="CuadroTexto 408">
              <a:extLst>
                <a:ext uri="{FF2B5EF4-FFF2-40B4-BE49-F238E27FC236}">
                  <a16:creationId xmlns:a16="http://schemas.microsoft.com/office/drawing/2014/main" id="{408B0440-0F6A-BD9E-E9CE-44C5309047B1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10" name="CuadroTexto 409">
            <a:extLst>
              <a:ext uri="{FF2B5EF4-FFF2-40B4-BE49-F238E27FC236}">
                <a16:creationId xmlns:a16="http://schemas.microsoft.com/office/drawing/2014/main" id="{96BDFC21-6204-356E-3F27-81F13BCA456A}"/>
              </a:ext>
            </a:extLst>
          </p:cNvPr>
          <p:cNvSpPr txBox="1"/>
          <p:nvPr/>
        </p:nvSpPr>
        <p:spPr>
          <a:xfrm>
            <a:off x="4984337" y="6436775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11" name="Imagen 410">
            <a:extLst>
              <a:ext uri="{FF2B5EF4-FFF2-40B4-BE49-F238E27FC236}">
                <a16:creationId xmlns:a16="http://schemas.microsoft.com/office/drawing/2014/main" id="{AC55793D-414D-3F77-FE4E-1145AFFC97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6686025"/>
            <a:ext cx="1800000" cy="360000"/>
          </a:xfrm>
          <a:prstGeom prst="rect">
            <a:avLst/>
          </a:prstGeom>
        </p:spPr>
      </p:pic>
      <p:grpSp>
        <p:nvGrpSpPr>
          <p:cNvPr id="412" name="Grupo 411">
            <a:extLst>
              <a:ext uri="{FF2B5EF4-FFF2-40B4-BE49-F238E27FC236}">
                <a16:creationId xmlns:a16="http://schemas.microsoft.com/office/drawing/2014/main" id="{EA8AF5ED-F5B9-0A0E-210A-8F689035BB03}"/>
              </a:ext>
            </a:extLst>
          </p:cNvPr>
          <p:cNvGrpSpPr/>
          <p:nvPr/>
        </p:nvGrpSpPr>
        <p:grpSpPr>
          <a:xfrm>
            <a:off x="1338337" y="6650276"/>
            <a:ext cx="771660" cy="338554"/>
            <a:chOff x="-1582720" y="2838450"/>
            <a:chExt cx="1705008" cy="338554"/>
          </a:xfrm>
        </p:grpSpPr>
        <p:sp>
          <p:nvSpPr>
            <p:cNvPr id="413" name="CuadroTexto 412">
              <a:extLst>
                <a:ext uri="{FF2B5EF4-FFF2-40B4-BE49-F238E27FC236}">
                  <a16:creationId xmlns:a16="http://schemas.microsoft.com/office/drawing/2014/main" id="{05FF31DD-0C44-4F1F-7791-0F410B7206B7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14" name="CuadroTexto 413">
              <a:extLst>
                <a:ext uri="{FF2B5EF4-FFF2-40B4-BE49-F238E27FC236}">
                  <a16:creationId xmlns:a16="http://schemas.microsoft.com/office/drawing/2014/main" id="{EE195D21-A53F-6A3D-AC5F-167BF859FCC0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15" name="CuadroTexto 414">
            <a:extLst>
              <a:ext uri="{FF2B5EF4-FFF2-40B4-BE49-F238E27FC236}">
                <a16:creationId xmlns:a16="http://schemas.microsoft.com/office/drawing/2014/main" id="{2923F0E2-E06E-DD4A-36F9-B6F1ABB9189B}"/>
              </a:ext>
            </a:extLst>
          </p:cNvPr>
          <p:cNvSpPr txBox="1"/>
          <p:nvPr/>
        </p:nvSpPr>
        <p:spPr>
          <a:xfrm>
            <a:off x="1355731" y="680764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16" name="Imagen 415">
            <a:extLst>
              <a:ext uri="{FF2B5EF4-FFF2-40B4-BE49-F238E27FC236}">
                <a16:creationId xmlns:a16="http://schemas.microsoft.com/office/drawing/2014/main" id="{4F735221-F542-313D-A0E5-877AD6C6C9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6687417"/>
            <a:ext cx="1800000" cy="360000"/>
          </a:xfrm>
          <a:prstGeom prst="rect">
            <a:avLst/>
          </a:prstGeom>
        </p:spPr>
      </p:pic>
      <p:grpSp>
        <p:nvGrpSpPr>
          <p:cNvPr id="417" name="Grupo 416">
            <a:extLst>
              <a:ext uri="{FF2B5EF4-FFF2-40B4-BE49-F238E27FC236}">
                <a16:creationId xmlns:a16="http://schemas.microsoft.com/office/drawing/2014/main" id="{0BB44027-C3E9-7660-9256-6A59C894CAE5}"/>
              </a:ext>
            </a:extLst>
          </p:cNvPr>
          <p:cNvGrpSpPr/>
          <p:nvPr/>
        </p:nvGrpSpPr>
        <p:grpSpPr>
          <a:xfrm>
            <a:off x="3152640" y="6651668"/>
            <a:ext cx="771660" cy="338554"/>
            <a:chOff x="-1582720" y="2838450"/>
            <a:chExt cx="1705008" cy="338554"/>
          </a:xfrm>
        </p:grpSpPr>
        <p:sp>
          <p:nvSpPr>
            <p:cNvPr id="418" name="CuadroTexto 417">
              <a:extLst>
                <a:ext uri="{FF2B5EF4-FFF2-40B4-BE49-F238E27FC236}">
                  <a16:creationId xmlns:a16="http://schemas.microsoft.com/office/drawing/2014/main" id="{D6848865-8A77-F645-B3C2-5857D908DC39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19" name="CuadroTexto 418">
              <a:extLst>
                <a:ext uri="{FF2B5EF4-FFF2-40B4-BE49-F238E27FC236}">
                  <a16:creationId xmlns:a16="http://schemas.microsoft.com/office/drawing/2014/main" id="{2F956A53-6BD9-930E-842E-2EB0B41A4080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20" name="CuadroTexto 419">
            <a:extLst>
              <a:ext uri="{FF2B5EF4-FFF2-40B4-BE49-F238E27FC236}">
                <a16:creationId xmlns:a16="http://schemas.microsoft.com/office/drawing/2014/main" id="{A6FC6FEF-0F57-DC22-D656-EDD8C3C46A01}"/>
              </a:ext>
            </a:extLst>
          </p:cNvPr>
          <p:cNvSpPr txBox="1"/>
          <p:nvPr/>
        </p:nvSpPr>
        <p:spPr>
          <a:xfrm>
            <a:off x="3170034" y="6809040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21" name="Imagen 420">
            <a:extLst>
              <a:ext uri="{FF2B5EF4-FFF2-40B4-BE49-F238E27FC236}">
                <a16:creationId xmlns:a16="http://schemas.microsoft.com/office/drawing/2014/main" id="{990B6823-8F90-E7C8-D9A2-81BF9B9D51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6686025"/>
            <a:ext cx="1800000" cy="360000"/>
          </a:xfrm>
          <a:prstGeom prst="rect">
            <a:avLst/>
          </a:prstGeom>
        </p:spPr>
      </p:pic>
      <p:grpSp>
        <p:nvGrpSpPr>
          <p:cNvPr id="422" name="Grupo 421">
            <a:extLst>
              <a:ext uri="{FF2B5EF4-FFF2-40B4-BE49-F238E27FC236}">
                <a16:creationId xmlns:a16="http://schemas.microsoft.com/office/drawing/2014/main" id="{3BB0F455-9867-7EAF-0E42-0E8A5C066CE4}"/>
              </a:ext>
            </a:extLst>
          </p:cNvPr>
          <p:cNvGrpSpPr/>
          <p:nvPr/>
        </p:nvGrpSpPr>
        <p:grpSpPr>
          <a:xfrm>
            <a:off x="4966943" y="6650276"/>
            <a:ext cx="771660" cy="338554"/>
            <a:chOff x="-1582720" y="2838450"/>
            <a:chExt cx="1705008" cy="338554"/>
          </a:xfrm>
        </p:grpSpPr>
        <p:sp>
          <p:nvSpPr>
            <p:cNvPr id="423" name="CuadroTexto 422">
              <a:extLst>
                <a:ext uri="{FF2B5EF4-FFF2-40B4-BE49-F238E27FC236}">
                  <a16:creationId xmlns:a16="http://schemas.microsoft.com/office/drawing/2014/main" id="{0AF74571-FCCD-ABB4-F3E4-FD737039714E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24" name="CuadroTexto 423">
              <a:extLst>
                <a:ext uri="{FF2B5EF4-FFF2-40B4-BE49-F238E27FC236}">
                  <a16:creationId xmlns:a16="http://schemas.microsoft.com/office/drawing/2014/main" id="{75D80E98-5FEF-31C1-D9D4-0468B70147A9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25" name="CuadroTexto 424">
            <a:extLst>
              <a:ext uri="{FF2B5EF4-FFF2-40B4-BE49-F238E27FC236}">
                <a16:creationId xmlns:a16="http://schemas.microsoft.com/office/drawing/2014/main" id="{161F3F12-4581-FDAF-2615-2B9984B8BB35}"/>
              </a:ext>
            </a:extLst>
          </p:cNvPr>
          <p:cNvSpPr txBox="1"/>
          <p:nvPr/>
        </p:nvSpPr>
        <p:spPr>
          <a:xfrm>
            <a:off x="4984337" y="680764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26" name="Imagen 425">
            <a:extLst>
              <a:ext uri="{FF2B5EF4-FFF2-40B4-BE49-F238E27FC236}">
                <a16:creationId xmlns:a16="http://schemas.microsoft.com/office/drawing/2014/main" id="{CAF572F6-99DB-F37B-34DB-9F84560089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7056699"/>
            <a:ext cx="1800000" cy="360000"/>
          </a:xfrm>
          <a:prstGeom prst="rect">
            <a:avLst/>
          </a:prstGeom>
        </p:spPr>
      </p:pic>
      <p:sp>
        <p:nvSpPr>
          <p:cNvPr id="427" name="CuadroTexto 426">
            <a:extLst>
              <a:ext uri="{FF2B5EF4-FFF2-40B4-BE49-F238E27FC236}">
                <a16:creationId xmlns:a16="http://schemas.microsoft.com/office/drawing/2014/main" id="{E3271E20-2BF5-ABFC-76AB-C9403BA8F35A}"/>
              </a:ext>
            </a:extLst>
          </p:cNvPr>
          <p:cNvSpPr txBox="1"/>
          <p:nvPr/>
        </p:nvSpPr>
        <p:spPr>
          <a:xfrm>
            <a:off x="1355731" y="7178322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28" name="Imagen 427">
            <a:extLst>
              <a:ext uri="{FF2B5EF4-FFF2-40B4-BE49-F238E27FC236}">
                <a16:creationId xmlns:a16="http://schemas.microsoft.com/office/drawing/2014/main" id="{8DF0636B-CEC7-6EC2-2D89-974124373E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7058091"/>
            <a:ext cx="1800000" cy="360000"/>
          </a:xfrm>
          <a:prstGeom prst="rect">
            <a:avLst/>
          </a:prstGeom>
        </p:spPr>
      </p:pic>
      <p:sp>
        <p:nvSpPr>
          <p:cNvPr id="429" name="CuadroTexto 428">
            <a:extLst>
              <a:ext uri="{FF2B5EF4-FFF2-40B4-BE49-F238E27FC236}">
                <a16:creationId xmlns:a16="http://schemas.microsoft.com/office/drawing/2014/main" id="{27DD0AB0-5A9F-C214-A908-707FEACBFB96}"/>
              </a:ext>
            </a:extLst>
          </p:cNvPr>
          <p:cNvSpPr txBox="1"/>
          <p:nvPr/>
        </p:nvSpPr>
        <p:spPr>
          <a:xfrm>
            <a:off x="3170034" y="7179714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30" name="Imagen 429">
            <a:extLst>
              <a:ext uri="{FF2B5EF4-FFF2-40B4-BE49-F238E27FC236}">
                <a16:creationId xmlns:a16="http://schemas.microsoft.com/office/drawing/2014/main" id="{6EB127B6-28BE-72A8-288D-E6364669DF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7056699"/>
            <a:ext cx="1800000" cy="360000"/>
          </a:xfrm>
          <a:prstGeom prst="rect">
            <a:avLst/>
          </a:prstGeom>
        </p:spPr>
      </p:pic>
      <p:sp>
        <p:nvSpPr>
          <p:cNvPr id="431" name="CuadroTexto 430">
            <a:extLst>
              <a:ext uri="{FF2B5EF4-FFF2-40B4-BE49-F238E27FC236}">
                <a16:creationId xmlns:a16="http://schemas.microsoft.com/office/drawing/2014/main" id="{1C8B7D3F-F8E6-16BA-E78C-78EC034BB1F1}"/>
              </a:ext>
            </a:extLst>
          </p:cNvPr>
          <p:cNvSpPr txBox="1"/>
          <p:nvPr/>
        </p:nvSpPr>
        <p:spPr>
          <a:xfrm>
            <a:off x="4984337" y="7178322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32" name="Imagen 431">
            <a:extLst>
              <a:ext uri="{FF2B5EF4-FFF2-40B4-BE49-F238E27FC236}">
                <a16:creationId xmlns:a16="http://schemas.microsoft.com/office/drawing/2014/main" id="{EE140AC2-C5E8-C060-A7BA-A7A6406140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7426403"/>
            <a:ext cx="1800000" cy="360000"/>
          </a:xfrm>
          <a:prstGeom prst="rect">
            <a:avLst/>
          </a:prstGeom>
        </p:spPr>
      </p:pic>
      <p:grpSp>
        <p:nvGrpSpPr>
          <p:cNvPr id="433" name="Grupo 432">
            <a:extLst>
              <a:ext uri="{FF2B5EF4-FFF2-40B4-BE49-F238E27FC236}">
                <a16:creationId xmlns:a16="http://schemas.microsoft.com/office/drawing/2014/main" id="{B61FCBCA-5162-4EF5-150B-CEE07A1EB919}"/>
              </a:ext>
            </a:extLst>
          </p:cNvPr>
          <p:cNvGrpSpPr/>
          <p:nvPr/>
        </p:nvGrpSpPr>
        <p:grpSpPr>
          <a:xfrm>
            <a:off x="1338337" y="7390654"/>
            <a:ext cx="771660" cy="338554"/>
            <a:chOff x="-1582720" y="2838450"/>
            <a:chExt cx="1705008" cy="338554"/>
          </a:xfrm>
        </p:grpSpPr>
        <p:sp>
          <p:nvSpPr>
            <p:cNvPr id="434" name="CuadroTexto 433">
              <a:extLst>
                <a:ext uri="{FF2B5EF4-FFF2-40B4-BE49-F238E27FC236}">
                  <a16:creationId xmlns:a16="http://schemas.microsoft.com/office/drawing/2014/main" id="{1B5E5F8D-4A05-73DB-D1D3-EFEB58804A1F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35" name="CuadroTexto 434">
              <a:extLst>
                <a:ext uri="{FF2B5EF4-FFF2-40B4-BE49-F238E27FC236}">
                  <a16:creationId xmlns:a16="http://schemas.microsoft.com/office/drawing/2014/main" id="{5B66A861-EE9C-96D9-6E8D-90894A5BEE2F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36" name="CuadroTexto 435">
            <a:extLst>
              <a:ext uri="{FF2B5EF4-FFF2-40B4-BE49-F238E27FC236}">
                <a16:creationId xmlns:a16="http://schemas.microsoft.com/office/drawing/2014/main" id="{DF2240BF-6F4B-B2D8-D6B6-0680F2E1BCDC}"/>
              </a:ext>
            </a:extLst>
          </p:cNvPr>
          <p:cNvSpPr txBox="1"/>
          <p:nvPr/>
        </p:nvSpPr>
        <p:spPr>
          <a:xfrm>
            <a:off x="1355731" y="7548026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37" name="Imagen 436">
            <a:extLst>
              <a:ext uri="{FF2B5EF4-FFF2-40B4-BE49-F238E27FC236}">
                <a16:creationId xmlns:a16="http://schemas.microsoft.com/office/drawing/2014/main" id="{C822CD23-9F33-AB31-968C-06F868B828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7427795"/>
            <a:ext cx="1800000" cy="360000"/>
          </a:xfrm>
          <a:prstGeom prst="rect">
            <a:avLst/>
          </a:prstGeom>
        </p:spPr>
      </p:pic>
      <p:grpSp>
        <p:nvGrpSpPr>
          <p:cNvPr id="438" name="Grupo 437">
            <a:extLst>
              <a:ext uri="{FF2B5EF4-FFF2-40B4-BE49-F238E27FC236}">
                <a16:creationId xmlns:a16="http://schemas.microsoft.com/office/drawing/2014/main" id="{91D482C1-5117-A0ED-F363-FF2DF280CF65}"/>
              </a:ext>
            </a:extLst>
          </p:cNvPr>
          <p:cNvGrpSpPr/>
          <p:nvPr/>
        </p:nvGrpSpPr>
        <p:grpSpPr>
          <a:xfrm>
            <a:off x="3152640" y="7392046"/>
            <a:ext cx="771660" cy="338554"/>
            <a:chOff x="-1582720" y="2838450"/>
            <a:chExt cx="1705008" cy="338554"/>
          </a:xfrm>
        </p:grpSpPr>
        <p:sp>
          <p:nvSpPr>
            <p:cNvPr id="439" name="CuadroTexto 438">
              <a:extLst>
                <a:ext uri="{FF2B5EF4-FFF2-40B4-BE49-F238E27FC236}">
                  <a16:creationId xmlns:a16="http://schemas.microsoft.com/office/drawing/2014/main" id="{331DF3C7-9CFA-9570-8FC1-E62241A113EA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40" name="CuadroTexto 439">
              <a:extLst>
                <a:ext uri="{FF2B5EF4-FFF2-40B4-BE49-F238E27FC236}">
                  <a16:creationId xmlns:a16="http://schemas.microsoft.com/office/drawing/2014/main" id="{ABAE5BE8-1EBF-5637-9ED1-44FE36C32248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41" name="CuadroTexto 440">
            <a:extLst>
              <a:ext uri="{FF2B5EF4-FFF2-40B4-BE49-F238E27FC236}">
                <a16:creationId xmlns:a16="http://schemas.microsoft.com/office/drawing/2014/main" id="{E024E9F9-1BED-18CC-B5CD-BB9886AD4B9A}"/>
              </a:ext>
            </a:extLst>
          </p:cNvPr>
          <p:cNvSpPr txBox="1"/>
          <p:nvPr/>
        </p:nvSpPr>
        <p:spPr>
          <a:xfrm>
            <a:off x="3170034" y="754941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42" name="Imagen 441">
            <a:extLst>
              <a:ext uri="{FF2B5EF4-FFF2-40B4-BE49-F238E27FC236}">
                <a16:creationId xmlns:a16="http://schemas.microsoft.com/office/drawing/2014/main" id="{E851894F-7C31-69FF-3E84-1C5FB986D5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7426403"/>
            <a:ext cx="1800000" cy="360000"/>
          </a:xfrm>
          <a:prstGeom prst="rect">
            <a:avLst/>
          </a:prstGeom>
        </p:spPr>
      </p:pic>
      <p:grpSp>
        <p:nvGrpSpPr>
          <p:cNvPr id="443" name="Grupo 442">
            <a:extLst>
              <a:ext uri="{FF2B5EF4-FFF2-40B4-BE49-F238E27FC236}">
                <a16:creationId xmlns:a16="http://schemas.microsoft.com/office/drawing/2014/main" id="{F0423CC4-ACA3-66DC-F036-75203104E8F7}"/>
              </a:ext>
            </a:extLst>
          </p:cNvPr>
          <p:cNvGrpSpPr/>
          <p:nvPr/>
        </p:nvGrpSpPr>
        <p:grpSpPr>
          <a:xfrm>
            <a:off x="4966943" y="7390654"/>
            <a:ext cx="771660" cy="338554"/>
            <a:chOff x="-1582720" y="2838450"/>
            <a:chExt cx="1705008" cy="338554"/>
          </a:xfrm>
        </p:grpSpPr>
        <p:sp>
          <p:nvSpPr>
            <p:cNvPr id="444" name="CuadroTexto 443">
              <a:extLst>
                <a:ext uri="{FF2B5EF4-FFF2-40B4-BE49-F238E27FC236}">
                  <a16:creationId xmlns:a16="http://schemas.microsoft.com/office/drawing/2014/main" id="{D58609D6-FEFA-2F1A-E02B-9D5221ADAE7B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45" name="CuadroTexto 444">
              <a:extLst>
                <a:ext uri="{FF2B5EF4-FFF2-40B4-BE49-F238E27FC236}">
                  <a16:creationId xmlns:a16="http://schemas.microsoft.com/office/drawing/2014/main" id="{6DBBC2BC-54D8-933F-C6DF-C0C80D1D67F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46" name="CuadroTexto 445">
            <a:extLst>
              <a:ext uri="{FF2B5EF4-FFF2-40B4-BE49-F238E27FC236}">
                <a16:creationId xmlns:a16="http://schemas.microsoft.com/office/drawing/2014/main" id="{72CF3468-68D1-1C4B-2C63-07E92D68D7D4}"/>
              </a:ext>
            </a:extLst>
          </p:cNvPr>
          <p:cNvSpPr txBox="1"/>
          <p:nvPr/>
        </p:nvSpPr>
        <p:spPr>
          <a:xfrm>
            <a:off x="4984337" y="7548026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47" name="Imagen 446">
            <a:extLst>
              <a:ext uri="{FF2B5EF4-FFF2-40B4-BE49-F238E27FC236}">
                <a16:creationId xmlns:a16="http://schemas.microsoft.com/office/drawing/2014/main" id="{11B76A6D-A3C0-614D-01C3-07EA8DD29F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7797276"/>
            <a:ext cx="1800000" cy="360000"/>
          </a:xfrm>
          <a:prstGeom prst="rect">
            <a:avLst/>
          </a:prstGeom>
        </p:spPr>
      </p:pic>
      <p:grpSp>
        <p:nvGrpSpPr>
          <p:cNvPr id="448" name="Grupo 447">
            <a:extLst>
              <a:ext uri="{FF2B5EF4-FFF2-40B4-BE49-F238E27FC236}">
                <a16:creationId xmlns:a16="http://schemas.microsoft.com/office/drawing/2014/main" id="{D046DA37-5376-5539-98EA-3D6C6C61D72F}"/>
              </a:ext>
            </a:extLst>
          </p:cNvPr>
          <p:cNvGrpSpPr/>
          <p:nvPr/>
        </p:nvGrpSpPr>
        <p:grpSpPr>
          <a:xfrm>
            <a:off x="1338337" y="7761527"/>
            <a:ext cx="771660" cy="338554"/>
            <a:chOff x="-1582720" y="2838450"/>
            <a:chExt cx="1705008" cy="338554"/>
          </a:xfrm>
        </p:grpSpPr>
        <p:sp>
          <p:nvSpPr>
            <p:cNvPr id="449" name="CuadroTexto 448">
              <a:extLst>
                <a:ext uri="{FF2B5EF4-FFF2-40B4-BE49-F238E27FC236}">
                  <a16:creationId xmlns:a16="http://schemas.microsoft.com/office/drawing/2014/main" id="{80786246-08D9-64CE-94B5-1AC055242013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50" name="CuadroTexto 449">
              <a:extLst>
                <a:ext uri="{FF2B5EF4-FFF2-40B4-BE49-F238E27FC236}">
                  <a16:creationId xmlns:a16="http://schemas.microsoft.com/office/drawing/2014/main" id="{2504946D-BFCE-BA15-FCD1-C40A0B0EBB4C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51" name="CuadroTexto 450">
            <a:extLst>
              <a:ext uri="{FF2B5EF4-FFF2-40B4-BE49-F238E27FC236}">
                <a16:creationId xmlns:a16="http://schemas.microsoft.com/office/drawing/2014/main" id="{4E13CC03-57A5-7FC9-3072-51A856227BB8}"/>
              </a:ext>
            </a:extLst>
          </p:cNvPr>
          <p:cNvSpPr txBox="1"/>
          <p:nvPr/>
        </p:nvSpPr>
        <p:spPr>
          <a:xfrm>
            <a:off x="1355731" y="7918899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52" name="Imagen 451">
            <a:extLst>
              <a:ext uri="{FF2B5EF4-FFF2-40B4-BE49-F238E27FC236}">
                <a16:creationId xmlns:a16="http://schemas.microsoft.com/office/drawing/2014/main" id="{88C06641-EA06-66F9-DA39-684A90F0A1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7798668"/>
            <a:ext cx="1800000" cy="360000"/>
          </a:xfrm>
          <a:prstGeom prst="rect">
            <a:avLst/>
          </a:prstGeom>
        </p:spPr>
      </p:pic>
      <p:grpSp>
        <p:nvGrpSpPr>
          <p:cNvPr id="453" name="Grupo 452">
            <a:extLst>
              <a:ext uri="{FF2B5EF4-FFF2-40B4-BE49-F238E27FC236}">
                <a16:creationId xmlns:a16="http://schemas.microsoft.com/office/drawing/2014/main" id="{E6E02F05-2FEF-AD6A-682E-0706A0D905CC}"/>
              </a:ext>
            </a:extLst>
          </p:cNvPr>
          <p:cNvGrpSpPr/>
          <p:nvPr/>
        </p:nvGrpSpPr>
        <p:grpSpPr>
          <a:xfrm>
            <a:off x="3152640" y="7762919"/>
            <a:ext cx="771660" cy="338554"/>
            <a:chOff x="-1582720" y="2838450"/>
            <a:chExt cx="1705008" cy="338554"/>
          </a:xfrm>
        </p:grpSpPr>
        <p:sp>
          <p:nvSpPr>
            <p:cNvPr id="454" name="CuadroTexto 453">
              <a:extLst>
                <a:ext uri="{FF2B5EF4-FFF2-40B4-BE49-F238E27FC236}">
                  <a16:creationId xmlns:a16="http://schemas.microsoft.com/office/drawing/2014/main" id="{77C503BD-D7FD-03E3-7EE0-7D0D1EE40FA6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55" name="CuadroTexto 454">
              <a:extLst>
                <a:ext uri="{FF2B5EF4-FFF2-40B4-BE49-F238E27FC236}">
                  <a16:creationId xmlns:a16="http://schemas.microsoft.com/office/drawing/2014/main" id="{CA3154EE-18F5-72BC-B684-A3C01286AF66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56" name="CuadroTexto 455">
            <a:extLst>
              <a:ext uri="{FF2B5EF4-FFF2-40B4-BE49-F238E27FC236}">
                <a16:creationId xmlns:a16="http://schemas.microsoft.com/office/drawing/2014/main" id="{947DD8E1-EF08-5829-5C2B-0CAAF0DF92D8}"/>
              </a:ext>
            </a:extLst>
          </p:cNvPr>
          <p:cNvSpPr txBox="1"/>
          <p:nvPr/>
        </p:nvSpPr>
        <p:spPr>
          <a:xfrm>
            <a:off x="3170034" y="7920291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57" name="Imagen 456">
            <a:extLst>
              <a:ext uri="{FF2B5EF4-FFF2-40B4-BE49-F238E27FC236}">
                <a16:creationId xmlns:a16="http://schemas.microsoft.com/office/drawing/2014/main" id="{55C0A4C5-E07A-9530-006B-C16E5C78EA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7797276"/>
            <a:ext cx="1800000" cy="360000"/>
          </a:xfrm>
          <a:prstGeom prst="rect">
            <a:avLst/>
          </a:prstGeom>
        </p:spPr>
      </p:pic>
      <p:grpSp>
        <p:nvGrpSpPr>
          <p:cNvPr id="458" name="Grupo 457">
            <a:extLst>
              <a:ext uri="{FF2B5EF4-FFF2-40B4-BE49-F238E27FC236}">
                <a16:creationId xmlns:a16="http://schemas.microsoft.com/office/drawing/2014/main" id="{E2573B55-5F66-FD01-BF6E-9F08F06B8C54}"/>
              </a:ext>
            </a:extLst>
          </p:cNvPr>
          <p:cNvGrpSpPr/>
          <p:nvPr/>
        </p:nvGrpSpPr>
        <p:grpSpPr>
          <a:xfrm>
            <a:off x="4966943" y="7761527"/>
            <a:ext cx="771660" cy="338554"/>
            <a:chOff x="-1582720" y="2838450"/>
            <a:chExt cx="1705008" cy="338554"/>
          </a:xfrm>
        </p:grpSpPr>
        <p:sp>
          <p:nvSpPr>
            <p:cNvPr id="459" name="CuadroTexto 458">
              <a:extLst>
                <a:ext uri="{FF2B5EF4-FFF2-40B4-BE49-F238E27FC236}">
                  <a16:creationId xmlns:a16="http://schemas.microsoft.com/office/drawing/2014/main" id="{2E763191-36E6-B69F-1A32-ADEADC07221B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60" name="CuadroTexto 459">
              <a:extLst>
                <a:ext uri="{FF2B5EF4-FFF2-40B4-BE49-F238E27FC236}">
                  <a16:creationId xmlns:a16="http://schemas.microsoft.com/office/drawing/2014/main" id="{3A307A8C-E892-E73E-3ACF-E7244A1D693D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61" name="CuadroTexto 460">
            <a:extLst>
              <a:ext uri="{FF2B5EF4-FFF2-40B4-BE49-F238E27FC236}">
                <a16:creationId xmlns:a16="http://schemas.microsoft.com/office/drawing/2014/main" id="{7B320F98-8619-583B-5767-147CFE6C7D6A}"/>
              </a:ext>
            </a:extLst>
          </p:cNvPr>
          <p:cNvSpPr txBox="1"/>
          <p:nvPr/>
        </p:nvSpPr>
        <p:spPr>
          <a:xfrm>
            <a:off x="4984337" y="7918899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62" name="Imagen 461">
            <a:extLst>
              <a:ext uri="{FF2B5EF4-FFF2-40B4-BE49-F238E27FC236}">
                <a16:creationId xmlns:a16="http://schemas.microsoft.com/office/drawing/2014/main" id="{5D910DFB-8D02-45E2-F6E0-B2B6AD4886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697" y="760535"/>
            <a:ext cx="1800000" cy="360000"/>
          </a:xfrm>
          <a:prstGeom prst="rect">
            <a:avLst/>
          </a:prstGeom>
        </p:spPr>
      </p:pic>
      <p:grpSp>
        <p:nvGrpSpPr>
          <p:cNvPr id="463" name="Grupo 462">
            <a:extLst>
              <a:ext uri="{FF2B5EF4-FFF2-40B4-BE49-F238E27FC236}">
                <a16:creationId xmlns:a16="http://schemas.microsoft.com/office/drawing/2014/main" id="{46CCBF8D-5E7E-A1FF-4C66-08FA2C3C7149}"/>
              </a:ext>
            </a:extLst>
          </p:cNvPr>
          <p:cNvGrpSpPr/>
          <p:nvPr/>
        </p:nvGrpSpPr>
        <p:grpSpPr>
          <a:xfrm>
            <a:off x="1338337" y="724786"/>
            <a:ext cx="771660" cy="338554"/>
            <a:chOff x="-1582720" y="2838450"/>
            <a:chExt cx="1705008" cy="338554"/>
          </a:xfrm>
        </p:grpSpPr>
        <p:sp>
          <p:nvSpPr>
            <p:cNvPr id="464" name="CuadroTexto 463">
              <a:extLst>
                <a:ext uri="{FF2B5EF4-FFF2-40B4-BE49-F238E27FC236}">
                  <a16:creationId xmlns:a16="http://schemas.microsoft.com/office/drawing/2014/main" id="{A12C39D5-1390-8B5F-0670-838B7D73BC6E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65" name="CuadroTexto 464">
              <a:extLst>
                <a:ext uri="{FF2B5EF4-FFF2-40B4-BE49-F238E27FC236}">
                  <a16:creationId xmlns:a16="http://schemas.microsoft.com/office/drawing/2014/main" id="{03F79E17-ED39-1679-4935-5A1D77F347A4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66" name="CuadroTexto 465">
            <a:extLst>
              <a:ext uri="{FF2B5EF4-FFF2-40B4-BE49-F238E27FC236}">
                <a16:creationId xmlns:a16="http://schemas.microsoft.com/office/drawing/2014/main" id="{D60CD790-C0E6-B8BD-0F3D-C9E59F352645}"/>
              </a:ext>
            </a:extLst>
          </p:cNvPr>
          <p:cNvSpPr txBox="1"/>
          <p:nvPr/>
        </p:nvSpPr>
        <p:spPr>
          <a:xfrm>
            <a:off x="1355731" y="88215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67" name="Imagen 466">
            <a:extLst>
              <a:ext uri="{FF2B5EF4-FFF2-40B4-BE49-F238E27FC236}">
                <a16:creationId xmlns:a16="http://schemas.microsoft.com/office/drawing/2014/main" id="{81CFD5F4-C2A4-1134-DAD9-C3656CFC11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000" y="761927"/>
            <a:ext cx="1800000" cy="360000"/>
          </a:xfrm>
          <a:prstGeom prst="rect">
            <a:avLst/>
          </a:prstGeom>
        </p:spPr>
      </p:pic>
      <p:grpSp>
        <p:nvGrpSpPr>
          <p:cNvPr id="468" name="Grupo 467">
            <a:extLst>
              <a:ext uri="{FF2B5EF4-FFF2-40B4-BE49-F238E27FC236}">
                <a16:creationId xmlns:a16="http://schemas.microsoft.com/office/drawing/2014/main" id="{0CFC86A5-1192-63AD-4821-FE4BB8A47F3C}"/>
              </a:ext>
            </a:extLst>
          </p:cNvPr>
          <p:cNvGrpSpPr/>
          <p:nvPr/>
        </p:nvGrpSpPr>
        <p:grpSpPr>
          <a:xfrm>
            <a:off x="3152640" y="726178"/>
            <a:ext cx="771660" cy="338554"/>
            <a:chOff x="-1582720" y="2838450"/>
            <a:chExt cx="1705008" cy="338554"/>
          </a:xfrm>
        </p:grpSpPr>
        <p:sp>
          <p:nvSpPr>
            <p:cNvPr id="469" name="CuadroTexto 468">
              <a:extLst>
                <a:ext uri="{FF2B5EF4-FFF2-40B4-BE49-F238E27FC236}">
                  <a16:creationId xmlns:a16="http://schemas.microsoft.com/office/drawing/2014/main" id="{4DF213B5-89AB-D488-DDAA-FF11AEF56094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70" name="CuadroTexto 469">
              <a:extLst>
                <a:ext uri="{FF2B5EF4-FFF2-40B4-BE49-F238E27FC236}">
                  <a16:creationId xmlns:a16="http://schemas.microsoft.com/office/drawing/2014/main" id="{F1B783E3-6380-6E1C-8D01-466B98A9404C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71" name="CuadroTexto 470">
            <a:extLst>
              <a:ext uri="{FF2B5EF4-FFF2-40B4-BE49-F238E27FC236}">
                <a16:creationId xmlns:a16="http://schemas.microsoft.com/office/drawing/2014/main" id="{9C751710-7FE7-C016-4314-AA73FF3F58C7}"/>
              </a:ext>
            </a:extLst>
          </p:cNvPr>
          <p:cNvSpPr txBox="1"/>
          <p:nvPr/>
        </p:nvSpPr>
        <p:spPr>
          <a:xfrm>
            <a:off x="3170034" y="883550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72" name="Imagen 471">
            <a:extLst>
              <a:ext uri="{FF2B5EF4-FFF2-40B4-BE49-F238E27FC236}">
                <a16:creationId xmlns:a16="http://schemas.microsoft.com/office/drawing/2014/main" id="{0B79B125-544D-93E4-8C3E-F9884107F6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03" y="760535"/>
            <a:ext cx="1800000" cy="360000"/>
          </a:xfrm>
          <a:prstGeom prst="rect">
            <a:avLst/>
          </a:prstGeom>
        </p:spPr>
      </p:pic>
      <p:grpSp>
        <p:nvGrpSpPr>
          <p:cNvPr id="473" name="Grupo 472">
            <a:extLst>
              <a:ext uri="{FF2B5EF4-FFF2-40B4-BE49-F238E27FC236}">
                <a16:creationId xmlns:a16="http://schemas.microsoft.com/office/drawing/2014/main" id="{72C39B4A-13E4-8157-A9C7-730B769605CD}"/>
              </a:ext>
            </a:extLst>
          </p:cNvPr>
          <p:cNvGrpSpPr/>
          <p:nvPr/>
        </p:nvGrpSpPr>
        <p:grpSpPr>
          <a:xfrm>
            <a:off x="4966943" y="724786"/>
            <a:ext cx="771660" cy="338554"/>
            <a:chOff x="-1582720" y="2838450"/>
            <a:chExt cx="1705008" cy="338554"/>
          </a:xfrm>
        </p:grpSpPr>
        <p:sp>
          <p:nvSpPr>
            <p:cNvPr id="474" name="CuadroTexto 473">
              <a:extLst>
                <a:ext uri="{FF2B5EF4-FFF2-40B4-BE49-F238E27FC236}">
                  <a16:creationId xmlns:a16="http://schemas.microsoft.com/office/drawing/2014/main" id="{C2E55300-0710-B49E-9319-27D0BFA7A4E4}"/>
                </a:ext>
              </a:extLst>
            </p:cNvPr>
            <p:cNvSpPr txBox="1"/>
            <p:nvPr/>
          </p:nvSpPr>
          <p:spPr>
            <a:xfrm>
              <a:off x="-158272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381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75" name="CuadroTexto 474">
              <a:extLst>
                <a:ext uri="{FF2B5EF4-FFF2-40B4-BE49-F238E27FC236}">
                  <a16:creationId xmlns:a16="http://schemas.microsoft.com/office/drawing/2014/main" id="{3F471582-28D7-7586-4FB7-60E36EDB6B3F}"/>
                </a:ext>
              </a:extLst>
            </p:cNvPr>
            <p:cNvSpPr txBox="1"/>
            <p:nvPr/>
          </p:nvSpPr>
          <p:spPr>
            <a:xfrm>
              <a:off x="-1575890" y="2838450"/>
              <a:ext cx="16981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600" dirty="0">
                  <a:ln w="9525">
                    <a:noFill/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476" name="CuadroTexto 475">
            <a:extLst>
              <a:ext uri="{FF2B5EF4-FFF2-40B4-BE49-F238E27FC236}">
                <a16:creationId xmlns:a16="http://schemas.microsoft.com/office/drawing/2014/main" id="{9259AAA3-2224-9E62-BBC2-47F30FA1411B}"/>
              </a:ext>
            </a:extLst>
          </p:cNvPr>
          <p:cNvSpPr txBox="1"/>
          <p:nvPr/>
        </p:nvSpPr>
        <p:spPr>
          <a:xfrm>
            <a:off x="4984337" y="882158"/>
            <a:ext cx="1057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400" dirty="0">
                <a:ln w="9525">
                  <a:solidFill>
                    <a:srgbClr val="007297"/>
                  </a:solidFill>
                </a:ln>
                <a:solidFill>
                  <a:srgbClr val="00B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7339</TotalTime>
  <Words>423</Words>
  <Application>Microsoft Office PowerPoint</Application>
  <PresentationFormat>Carta (216 x 279 mm)</PresentationFormat>
  <Paragraphs>423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Arial</vt:lpstr>
      <vt:lpstr>Calibri</vt:lpstr>
      <vt:lpstr>Bebas Neue Bold</vt:lpstr>
      <vt:lpstr>Birds of Paradise  Personal use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11</cp:revision>
  <dcterms:created xsi:type="dcterms:W3CDTF">2024-07-23T03:15:22Z</dcterms:created>
  <dcterms:modified xsi:type="dcterms:W3CDTF">2024-08-20T23:26:54Z</dcterms:modified>
</cp:coreProperties>
</file>