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Dollie Script Personal Use" panose="02000000000000000000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3C71"/>
    <a:srgbClr val="B56FB1"/>
    <a:srgbClr val="F498C2"/>
    <a:srgbClr val="007297"/>
    <a:srgbClr val="FFFFFF"/>
    <a:srgbClr val="00BFFF"/>
    <a:srgbClr val="EF69A6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327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>
            <a:extLst>
              <a:ext uri="{FF2B5EF4-FFF2-40B4-BE49-F238E27FC236}">
                <a16:creationId xmlns:a16="http://schemas.microsoft.com/office/drawing/2014/main" id="{BB4AA197-6DB9-527E-5597-79F22D7798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86" y="969351"/>
            <a:ext cx="3130200" cy="3177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79C98AF-4FF1-2B5A-6725-09F3FE0536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14" y="969351"/>
            <a:ext cx="3130200" cy="3177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9AFF09C2-12DA-3715-0963-B5AC289E5C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86" y="4272724"/>
            <a:ext cx="3130200" cy="3177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3AA7D1D4-7A1E-4AF3-1FF4-35FBBC2F69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14" y="4272724"/>
            <a:ext cx="3130200" cy="3177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63B5FC9-D9E3-AC84-F9CC-4DF446B75F49}"/>
              </a:ext>
            </a:extLst>
          </p:cNvPr>
          <p:cNvSpPr txBox="1"/>
          <p:nvPr/>
        </p:nvSpPr>
        <p:spPr>
          <a:xfrm>
            <a:off x="1794417" y="1972362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7B4D36B-61EA-BB8A-F920-DEB7FA8F83AB}"/>
              </a:ext>
            </a:extLst>
          </p:cNvPr>
          <p:cNvSpPr txBox="1"/>
          <p:nvPr/>
        </p:nvSpPr>
        <p:spPr>
          <a:xfrm>
            <a:off x="1731099" y="2701134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F0FD166-4406-5046-A5CB-2672C90E7959}"/>
              </a:ext>
            </a:extLst>
          </p:cNvPr>
          <p:cNvSpPr txBox="1"/>
          <p:nvPr/>
        </p:nvSpPr>
        <p:spPr>
          <a:xfrm>
            <a:off x="4974045" y="1937595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E2D7349-42F5-FE96-904B-80627F970744}"/>
              </a:ext>
            </a:extLst>
          </p:cNvPr>
          <p:cNvSpPr txBox="1"/>
          <p:nvPr/>
        </p:nvSpPr>
        <p:spPr>
          <a:xfrm>
            <a:off x="4910727" y="2666367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B0DD679-4749-DA75-D390-2C9428057385}"/>
              </a:ext>
            </a:extLst>
          </p:cNvPr>
          <p:cNvSpPr txBox="1"/>
          <p:nvPr/>
        </p:nvSpPr>
        <p:spPr>
          <a:xfrm>
            <a:off x="1731098" y="5237125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579EE1E-01D9-6B9D-5CC4-B7F2C1AFC25F}"/>
              </a:ext>
            </a:extLst>
          </p:cNvPr>
          <p:cNvSpPr txBox="1"/>
          <p:nvPr/>
        </p:nvSpPr>
        <p:spPr>
          <a:xfrm>
            <a:off x="1667780" y="5965897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0FEA9CD-21F2-DC36-CA39-13AC84D5AAE7}"/>
              </a:ext>
            </a:extLst>
          </p:cNvPr>
          <p:cNvSpPr txBox="1"/>
          <p:nvPr/>
        </p:nvSpPr>
        <p:spPr>
          <a:xfrm>
            <a:off x="4910726" y="5202358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421DF64-37A8-F75B-47D7-5C9FC224B258}"/>
              </a:ext>
            </a:extLst>
          </p:cNvPr>
          <p:cNvSpPr txBox="1"/>
          <p:nvPr/>
        </p:nvSpPr>
        <p:spPr>
          <a:xfrm>
            <a:off x="4847408" y="5931130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505BF6A-ADE2-0B2F-682A-0D559A3E63EC}"/>
              </a:ext>
            </a:extLst>
          </p:cNvPr>
          <p:cNvSpPr txBox="1"/>
          <p:nvPr/>
        </p:nvSpPr>
        <p:spPr>
          <a:xfrm>
            <a:off x="1931474" y="3438465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743C71"/>
                </a:solidFill>
                <a:latin typeface="Bebas Neue Bold" panose="020B0606020202050201" pitchFamily="34" charset="0"/>
              </a:rPr>
              <a:t>MATEMÁTICAS</a:t>
            </a:r>
            <a:b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</a:br>
            <a: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2do GRADO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5C856CB-93F2-835B-AF01-BD95D952D6F4}"/>
              </a:ext>
            </a:extLst>
          </p:cNvPr>
          <p:cNvSpPr txBox="1"/>
          <p:nvPr/>
        </p:nvSpPr>
        <p:spPr>
          <a:xfrm>
            <a:off x="5118722" y="3443428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743C71"/>
                </a:solidFill>
                <a:latin typeface="Bebas Neue Bold" panose="020B0606020202050201" pitchFamily="34" charset="0"/>
              </a:rPr>
              <a:t>MATEMÁTICAS</a:t>
            </a:r>
            <a:b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</a:br>
            <a: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2do GRADO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BBF212-A56E-508C-E135-67CEA30DFA36}"/>
              </a:ext>
            </a:extLst>
          </p:cNvPr>
          <p:cNvSpPr txBox="1"/>
          <p:nvPr/>
        </p:nvSpPr>
        <p:spPr>
          <a:xfrm>
            <a:off x="1931474" y="6756224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743C71"/>
                </a:solidFill>
                <a:latin typeface="Bebas Neue Bold" panose="020B0606020202050201" pitchFamily="34" charset="0"/>
              </a:rPr>
              <a:t>MATEMÁTICAS</a:t>
            </a:r>
            <a:b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</a:br>
            <a: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2do GRADO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8FBC12A-F8EE-47CF-58A3-12C22BA721F4}"/>
              </a:ext>
            </a:extLst>
          </p:cNvPr>
          <p:cNvSpPr txBox="1"/>
          <p:nvPr/>
        </p:nvSpPr>
        <p:spPr>
          <a:xfrm>
            <a:off x="5118722" y="6761187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743C71"/>
                </a:solidFill>
                <a:latin typeface="Bebas Neue Bold" panose="020B0606020202050201" pitchFamily="34" charset="0"/>
              </a:rPr>
              <a:t>MATEMÁTICAS</a:t>
            </a:r>
            <a:b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</a:br>
            <a:r>
              <a:rPr lang="es-VE" sz="2000" dirty="0">
                <a:ln w="12700">
                  <a:noFill/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2do GRADO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>
            <a:extLst>
              <a:ext uri="{FF2B5EF4-FFF2-40B4-BE49-F238E27FC236}">
                <a16:creationId xmlns:a16="http://schemas.microsoft.com/office/drawing/2014/main" id="{18472D54-6BA6-43FE-4AB1-10A4917738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95" y="669305"/>
            <a:ext cx="2880000" cy="1800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75014572-5E1E-1E3D-1419-127EFE3711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605" y="669305"/>
            <a:ext cx="2880000" cy="1800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C05CC1A8-B919-EA1E-786C-F9E3FCF89C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95" y="2526936"/>
            <a:ext cx="2880000" cy="1800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A3C1E42E-56F0-3AC5-6E25-5233789B08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605" y="2526936"/>
            <a:ext cx="2880000" cy="18000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FB4828C3-1BDF-FAB7-5EE0-9EA033092E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95" y="4384567"/>
            <a:ext cx="2880000" cy="18000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69106518-4209-3FF0-8C56-5821CC7362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605" y="4384567"/>
            <a:ext cx="2880000" cy="18000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95A4D4E0-FDE1-CEB1-17B5-9AC6DCA1E5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95" y="6242198"/>
            <a:ext cx="2880000" cy="180000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C6413D25-CC75-6233-A452-BBE318D89D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605" y="6242198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C680614-8481-EB7C-61FE-312E5EA44E93}"/>
              </a:ext>
            </a:extLst>
          </p:cNvPr>
          <p:cNvSpPr txBox="1"/>
          <p:nvPr/>
        </p:nvSpPr>
        <p:spPr>
          <a:xfrm>
            <a:off x="1738812" y="1073202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3D819D-AE51-CB5B-2625-2CC7EEC6F0AF}"/>
              </a:ext>
            </a:extLst>
          </p:cNvPr>
          <p:cNvSpPr txBox="1"/>
          <p:nvPr/>
        </p:nvSpPr>
        <p:spPr>
          <a:xfrm>
            <a:off x="1675494" y="1801974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162EB5B-BC32-F402-4D0C-D3FD5A778437}"/>
              </a:ext>
            </a:extLst>
          </p:cNvPr>
          <p:cNvSpPr txBox="1"/>
          <p:nvPr/>
        </p:nvSpPr>
        <p:spPr>
          <a:xfrm>
            <a:off x="4730022" y="1067705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667A65E-E972-8028-1F41-C8326A4B0BFA}"/>
              </a:ext>
            </a:extLst>
          </p:cNvPr>
          <p:cNvSpPr txBox="1"/>
          <p:nvPr/>
        </p:nvSpPr>
        <p:spPr>
          <a:xfrm>
            <a:off x="4666704" y="1796477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C841409-603D-9DCB-BF1C-DC5ADC8F9104}"/>
              </a:ext>
            </a:extLst>
          </p:cNvPr>
          <p:cNvSpPr txBox="1"/>
          <p:nvPr/>
        </p:nvSpPr>
        <p:spPr>
          <a:xfrm>
            <a:off x="1738812" y="2907299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7729BE0-D6E3-DAFD-9A64-798273156182}"/>
              </a:ext>
            </a:extLst>
          </p:cNvPr>
          <p:cNvSpPr txBox="1"/>
          <p:nvPr/>
        </p:nvSpPr>
        <p:spPr>
          <a:xfrm>
            <a:off x="1675494" y="3636071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C30736-9BBD-3732-123B-DF28479AB962}"/>
              </a:ext>
            </a:extLst>
          </p:cNvPr>
          <p:cNvSpPr txBox="1"/>
          <p:nvPr/>
        </p:nvSpPr>
        <p:spPr>
          <a:xfrm>
            <a:off x="4730022" y="2901802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32D50C0-B10A-C80D-6A15-3658A434EC1B}"/>
              </a:ext>
            </a:extLst>
          </p:cNvPr>
          <p:cNvSpPr txBox="1"/>
          <p:nvPr/>
        </p:nvSpPr>
        <p:spPr>
          <a:xfrm>
            <a:off x="4666704" y="3630574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4F73728-2957-7E41-F1B5-A11D27C492B0}"/>
              </a:ext>
            </a:extLst>
          </p:cNvPr>
          <p:cNvSpPr txBox="1"/>
          <p:nvPr/>
        </p:nvSpPr>
        <p:spPr>
          <a:xfrm>
            <a:off x="1738812" y="4774466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88632C4-D34B-D8FD-1B95-FA067AB8E7C7}"/>
              </a:ext>
            </a:extLst>
          </p:cNvPr>
          <p:cNvSpPr txBox="1"/>
          <p:nvPr/>
        </p:nvSpPr>
        <p:spPr>
          <a:xfrm>
            <a:off x="1675494" y="5503238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FE8759A-9E30-4D38-394D-FB1C1C2FF9AA}"/>
              </a:ext>
            </a:extLst>
          </p:cNvPr>
          <p:cNvSpPr txBox="1"/>
          <p:nvPr/>
        </p:nvSpPr>
        <p:spPr>
          <a:xfrm>
            <a:off x="4730022" y="4768969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6CE252F-44F2-D3AC-59E5-77988C2590E4}"/>
              </a:ext>
            </a:extLst>
          </p:cNvPr>
          <p:cNvSpPr txBox="1"/>
          <p:nvPr/>
        </p:nvSpPr>
        <p:spPr>
          <a:xfrm>
            <a:off x="4666704" y="5497741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7DB13FC-2454-4BB7-9C0F-C7609DF112EF}"/>
              </a:ext>
            </a:extLst>
          </p:cNvPr>
          <p:cNvSpPr txBox="1"/>
          <p:nvPr/>
        </p:nvSpPr>
        <p:spPr>
          <a:xfrm>
            <a:off x="1794417" y="6636136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589E97F-5B89-0EB7-BAC6-A24F4B7D859F}"/>
              </a:ext>
            </a:extLst>
          </p:cNvPr>
          <p:cNvSpPr txBox="1"/>
          <p:nvPr/>
        </p:nvSpPr>
        <p:spPr>
          <a:xfrm>
            <a:off x="1731099" y="7364908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5967D67-FE03-AEBF-AAF6-3FF07D0D3AC4}"/>
              </a:ext>
            </a:extLst>
          </p:cNvPr>
          <p:cNvSpPr txBox="1"/>
          <p:nvPr/>
        </p:nvSpPr>
        <p:spPr>
          <a:xfrm>
            <a:off x="4785627" y="6630639"/>
            <a:ext cx="15712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955D42E-7DF1-1F80-3319-F75872794F3E}"/>
              </a:ext>
            </a:extLst>
          </p:cNvPr>
          <p:cNvSpPr txBox="1"/>
          <p:nvPr/>
        </p:nvSpPr>
        <p:spPr>
          <a:xfrm>
            <a:off x="4722309" y="7359411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4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n 54">
            <a:extLst>
              <a:ext uri="{FF2B5EF4-FFF2-40B4-BE49-F238E27FC236}">
                <a16:creationId xmlns:a16="http://schemas.microsoft.com/office/drawing/2014/main" id="{7FDBFCCD-B603-6319-EE19-4E21120811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0" y="680704"/>
            <a:ext cx="1440000" cy="180000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40D79E48-4CAF-3635-9747-8B9FAB7F64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00" y="680704"/>
            <a:ext cx="1440000" cy="18000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FBAEA3CE-56CF-EB6F-7D55-7E0ABB3E55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580" y="680704"/>
            <a:ext cx="1440000" cy="18000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5559AE20-90B3-64E9-5531-3DAB9C6623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060" y="680704"/>
            <a:ext cx="1440000" cy="1800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63B50A50-B5D9-4EFB-B0D8-9DF6395934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0" y="2511184"/>
            <a:ext cx="1440000" cy="18000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9FF7BB33-4378-8C9A-0C93-B86A141B32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00" y="2511184"/>
            <a:ext cx="1440000" cy="1800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D60560ED-D228-C418-7EB2-8C0D55C826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580" y="2511184"/>
            <a:ext cx="1440000" cy="1800000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59C8D7B5-41E5-476E-1A16-0C18A0F308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060" y="2511184"/>
            <a:ext cx="1440000" cy="1800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BB0FDFBE-550A-4468-0FF6-562EE3A854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0" y="4341664"/>
            <a:ext cx="1440000" cy="180000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92046AEF-C546-4DE2-A844-8DCA409FAC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00" y="4341664"/>
            <a:ext cx="1440000" cy="18000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BFA02EBB-9239-2543-B0D0-7725D981CB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580" y="4341664"/>
            <a:ext cx="1440000" cy="1800000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EEE1D141-2250-9514-373D-0E2218785D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060" y="4341664"/>
            <a:ext cx="1440000" cy="18000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8817FE15-E22D-B146-B8C8-8102F75E12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0" y="6172144"/>
            <a:ext cx="1440000" cy="18000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6BC1A47E-B704-B8AF-8598-7BFB365F6C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00" y="6172144"/>
            <a:ext cx="1440000" cy="1800000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A55CF0AC-DFED-E53C-1C1F-81B7DB609D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580" y="6172144"/>
            <a:ext cx="1440000" cy="18000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EBC5868E-CAC6-82DF-2224-29877D89FA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060" y="6172144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E1A00ED-FDA0-391A-EFF2-38839520CCE2}"/>
              </a:ext>
            </a:extLst>
          </p:cNvPr>
          <p:cNvSpPr txBox="1"/>
          <p:nvPr/>
        </p:nvSpPr>
        <p:spPr>
          <a:xfrm>
            <a:off x="969758" y="71453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738D89-5296-5A06-25F0-3BC674F8B4DE}"/>
              </a:ext>
            </a:extLst>
          </p:cNvPr>
          <p:cNvSpPr txBox="1"/>
          <p:nvPr/>
        </p:nvSpPr>
        <p:spPr>
          <a:xfrm>
            <a:off x="921915" y="75663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12F408-7E9B-694D-E51F-D7BEB2D8F4B2}"/>
              </a:ext>
            </a:extLst>
          </p:cNvPr>
          <p:cNvSpPr txBox="1"/>
          <p:nvPr/>
        </p:nvSpPr>
        <p:spPr>
          <a:xfrm>
            <a:off x="2437725" y="71453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2BF6760-0108-5EBC-65FE-E37F46D0B6AA}"/>
              </a:ext>
            </a:extLst>
          </p:cNvPr>
          <p:cNvSpPr txBox="1"/>
          <p:nvPr/>
        </p:nvSpPr>
        <p:spPr>
          <a:xfrm>
            <a:off x="2389882" y="75663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0E10C8B-08ED-2D0F-AAE9-50304C559841}"/>
              </a:ext>
            </a:extLst>
          </p:cNvPr>
          <p:cNvSpPr txBox="1"/>
          <p:nvPr/>
        </p:nvSpPr>
        <p:spPr>
          <a:xfrm>
            <a:off x="3916229" y="71453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2498EE4-8EDF-3496-6740-2A895D3D8320}"/>
              </a:ext>
            </a:extLst>
          </p:cNvPr>
          <p:cNvSpPr txBox="1"/>
          <p:nvPr/>
        </p:nvSpPr>
        <p:spPr>
          <a:xfrm>
            <a:off x="3868386" y="75663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F7C349-D079-DFD6-568A-6CB5296ACA42}"/>
              </a:ext>
            </a:extLst>
          </p:cNvPr>
          <p:cNvSpPr txBox="1"/>
          <p:nvPr/>
        </p:nvSpPr>
        <p:spPr>
          <a:xfrm>
            <a:off x="5384196" y="71453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60BD6A-1B78-480B-3A01-68A7D62F5F18}"/>
              </a:ext>
            </a:extLst>
          </p:cNvPr>
          <p:cNvSpPr txBox="1"/>
          <p:nvPr/>
        </p:nvSpPr>
        <p:spPr>
          <a:xfrm>
            <a:off x="5336353" y="75663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4A2B9D9-40F9-64E7-1B34-219219732485}"/>
              </a:ext>
            </a:extLst>
          </p:cNvPr>
          <p:cNvSpPr txBox="1"/>
          <p:nvPr/>
        </p:nvSpPr>
        <p:spPr>
          <a:xfrm>
            <a:off x="955023" y="53695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575D725-81E6-F0A4-C0DE-BDF52BDF252D}"/>
              </a:ext>
            </a:extLst>
          </p:cNvPr>
          <p:cNvSpPr txBox="1"/>
          <p:nvPr/>
        </p:nvSpPr>
        <p:spPr>
          <a:xfrm>
            <a:off x="907180" y="57905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1A8ADE6-3A1A-EFF1-DB34-F00E35B765F7}"/>
              </a:ext>
            </a:extLst>
          </p:cNvPr>
          <p:cNvSpPr txBox="1"/>
          <p:nvPr/>
        </p:nvSpPr>
        <p:spPr>
          <a:xfrm>
            <a:off x="2422990" y="53695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312F597-CDCC-416C-E5AC-3584D0FF84F6}"/>
              </a:ext>
            </a:extLst>
          </p:cNvPr>
          <p:cNvSpPr txBox="1"/>
          <p:nvPr/>
        </p:nvSpPr>
        <p:spPr>
          <a:xfrm>
            <a:off x="2375147" y="57905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10CEDAD-946E-16FD-7D47-2DB4D19F8C72}"/>
              </a:ext>
            </a:extLst>
          </p:cNvPr>
          <p:cNvSpPr txBox="1"/>
          <p:nvPr/>
        </p:nvSpPr>
        <p:spPr>
          <a:xfrm>
            <a:off x="3901494" y="53695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B5EEB25-D4D1-A0BC-C308-3FBB7B0DCF9A}"/>
              </a:ext>
            </a:extLst>
          </p:cNvPr>
          <p:cNvSpPr txBox="1"/>
          <p:nvPr/>
        </p:nvSpPr>
        <p:spPr>
          <a:xfrm>
            <a:off x="3853651" y="57905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BD9DBF0-CE99-0942-75C7-088081674FB4}"/>
              </a:ext>
            </a:extLst>
          </p:cNvPr>
          <p:cNvSpPr txBox="1"/>
          <p:nvPr/>
        </p:nvSpPr>
        <p:spPr>
          <a:xfrm>
            <a:off x="5369461" y="536956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18553E5-AC50-4ACB-77AE-C4AB14712054}"/>
              </a:ext>
            </a:extLst>
          </p:cNvPr>
          <p:cNvSpPr txBox="1"/>
          <p:nvPr/>
        </p:nvSpPr>
        <p:spPr>
          <a:xfrm>
            <a:off x="5321618" y="5790559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E985926-E4C8-588F-80B2-65D096BFE61B}"/>
              </a:ext>
            </a:extLst>
          </p:cNvPr>
          <p:cNvSpPr txBox="1"/>
          <p:nvPr/>
        </p:nvSpPr>
        <p:spPr>
          <a:xfrm>
            <a:off x="955023" y="351638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3247392-5EBE-DC77-8A3B-4E1590AD055D}"/>
              </a:ext>
            </a:extLst>
          </p:cNvPr>
          <p:cNvSpPr txBox="1"/>
          <p:nvPr/>
        </p:nvSpPr>
        <p:spPr>
          <a:xfrm>
            <a:off x="907180" y="393737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DDE1064-522E-736B-A134-B60F87EDF59E}"/>
              </a:ext>
            </a:extLst>
          </p:cNvPr>
          <p:cNvSpPr txBox="1"/>
          <p:nvPr/>
        </p:nvSpPr>
        <p:spPr>
          <a:xfrm>
            <a:off x="2422990" y="351638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1946748-CA7B-6392-108B-F88474A915B8}"/>
              </a:ext>
            </a:extLst>
          </p:cNvPr>
          <p:cNvSpPr txBox="1"/>
          <p:nvPr/>
        </p:nvSpPr>
        <p:spPr>
          <a:xfrm>
            <a:off x="2375147" y="393737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64F92FF-096D-F69A-2CBD-1533C9649065}"/>
              </a:ext>
            </a:extLst>
          </p:cNvPr>
          <p:cNvSpPr txBox="1"/>
          <p:nvPr/>
        </p:nvSpPr>
        <p:spPr>
          <a:xfrm>
            <a:off x="3901494" y="351638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C80912B-A9DA-4A45-902F-817BD97A23BF}"/>
              </a:ext>
            </a:extLst>
          </p:cNvPr>
          <p:cNvSpPr txBox="1"/>
          <p:nvPr/>
        </p:nvSpPr>
        <p:spPr>
          <a:xfrm>
            <a:off x="3853651" y="393737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BD80CD6-2348-4074-B5A0-BF8571597E76}"/>
              </a:ext>
            </a:extLst>
          </p:cNvPr>
          <p:cNvSpPr txBox="1"/>
          <p:nvPr/>
        </p:nvSpPr>
        <p:spPr>
          <a:xfrm>
            <a:off x="5369461" y="351638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9DB0730-0F7F-ECD6-A64D-6CE36D485306}"/>
              </a:ext>
            </a:extLst>
          </p:cNvPr>
          <p:cNvSpPr txBox="1"/>
          <p:nvPr/>
        </p:nvSpPr>
        <p:spPr>
          <a:xfrm>
            <a:off x="5321618" y="393737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3E4FDD4-FB11-BA85-7794-C79AE2AD8FD0}"/>
              </a:ext>
            </a:extLst>
          </p:cNvPr>
          <p:cNvSpPr txBox="1"/>
          <p:nvPr/>
        </p:nvSpPr>
        <p:spPr>
          <a:xfrm>
            <a:off x="969758" y="168979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BFFB5FD-7F5C-8CE1-C6D2-917BFEA3FCD4}"/>
              </a:ext>
            </a:extLst>
          </p:cNvPr>
          <p:cNvSpPr txBox="1"/>
          <p:nvPr/>
        </p:nvSpPr>
        <p:spPr>
          <a:xfrm>
            <a:off x="921915" y="211078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0E0DB57-3882-F716-072E-1A81A86732FE}"/>
              </a:ext>
            </a:extLst>
          </p:cNvPr>
          <p:cNvSpPr txBox="1"/>
          <p:nvPr/>
        </p:nvSpPr>
        <p:spPr>
          <a:xfrm>
            <a:off x="2437725" y="168979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FC60360-E265-8F22-C2A1-FA9E639F0EA1}"/>
              </a:ext>
            </a:extLst>
          </p:cNvPr>
          <p:cNvSpPr txBox="1"/>
          <p:nvPr/>
        </p:nvSpPr>
        <p:spPr>
          <a:xfrm>
            <a:off x="2389882" y="211078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50A673C-FCDD-BD05-1993-B8E72D05A0ED}"/>
              </a:ext>
            </a:extLst>
          </p:cNvPr>
          <p:cNvSpPr txBox="1"/>
          <p:nvPr/>
        </p:nvSpPr>
        <p:spPr>
          <a:xfrm>
            <a:off x="3916229" y="168979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461F633-8F16-BACC-EB7C-CE821DE4B19D}"/>
              </a:ext>
            </a:extLst>
          </p:cNvPr>
          <p:cNvSpPr txBox="1"/>
          <p:nvPr/>
        </p:nvSpPr>
        <p:spPr>
          <a:xfrm>
            <a:off x="3868386" y="211078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47CCEEC4-A93B-4D2A-288B-AA0EE0C702E9}"/>
              </a:ext>
            </a:extLst>
          </p:cNvPr>
          <p:cNvSpPr txBox="1"/>
          <p:nvPr/>
        </p:nvSpPr>
        <p:spPr>
          <a:xfrm>
            <a:off x="5384196" y="168979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E158786E-5A4D-FFA9-11CB-8F5BD6064292}"/>
              </a:ext>
            </a:extLst>
          </p:cNvPr>
          <p:cNvSpPr txBox="1"/>
          <p:nvPr/>
        </p:nvSpPr>
        <p:spPr>
          <a:xfrm>
            <a:off x="5336353" y="211078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n 65">
            <a:extLst>
              <a:ext uri="{FF2B5EF4-FFF2-40B4-BE49-F238E27FC236}">
                <a16:creationId xmlns:a16="http://schemas.microsoft.com/office/drawing/2014/main" id="{CE81C663-C972-F673-11C5-5034208C88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20" y="669380"/>
            <a:ext cx="1440000" cy="14400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D74AFC54-0BF3-FDB6-1B05-0CE0AC3367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69380"/>
            <a:ext cx="1440000" cy="1440000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446F0468-18EF-0822-1B0B-F141C6C7EF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80" y="669380"/>
            <a:ext cx="1440000" cy="1440000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8F0955B1-EC48-9015-6194-48AD57FFAE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360" y="669380"/>
            <a:ext cx="1440000" cy="1440000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82B395FD-B1D5-72AE-06B3-8F742D7D41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20" y="2185760"/>
            <a:ext cx="1440000" cy="1440000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6284598A-BC6A-C03A-05A8-7404474BE2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2185760"/>
            <a:ext cx="1440000" cy="1440000"/>
          </a:xfrm>
          <a:prstGeom prst="rect">
            <a:avLst/>
          </a:prstGeom>
        </p:spPr>
      </p:pic>
      <p:pic>
        <p:nvPicPr>
          <p:cNvPr id="92" name="Imagen 91">
            <a:extLst>
              <a:ext uri="{FF2B5EF4-FFF2-40B4-BE49-F238E27FC236}">
                <a16:creationId xmlns:a16="http://schemas.microsoft.com/office/drawing/2014/main" id="{2E908167-7DD5-4B96-7979-93229AD90D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80" y="2185760"/>
            <a:ext cx="1440000" cy="1440000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B8453E8C-E04B-9C57-56B3-45AC22728D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360" y="2185760"/>
            <a:ext cx="1440000" cy="1440000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2E96478B-C012-628D-B3BB-6A2F68E9E2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20" y="3702140"/>
            <a:ext cx="1440000" cy="1440000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45C1FEEA-C407-C607-13E4-0025B4BC05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3702140"/>
            <a:ext cx="1440000" cy="1440000"/>
          </a:xfrm>
          <a:prstGeom prst="rect">
            <a:avLst/>
          </a:prstGeom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734FD0DB-8E34-FCE4-BF88-53248CC18A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80" y="3702140"/>
            <a:ext cx="1440000" cy="1440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2141889B-BC1D-A9F1-FDB4-7C9886939C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360" y="3702140"/>
            <a:ext cx="1440000" cy="1440000"/>
          </a:xfrm>
          <a:prstGeom prst="rect">
            <a:avLst/>
          </a:prstGeom>
        </p:spPr>
      </p:pic>
      <p:pic>
        <p:nvPicPr>
          <p:cNvPr id="98" name="Imagen 97">
            <a:extLst>
              <a:ext uri="{FF2B5EF4-FFF2-40B4-BE49-F238E27FC236}">
                <a16:creationId xmlns:a16="http://schemas.microsoft.com/office/drawing/2014/main" id="{6F139F01-C5A1-83BB-6DFD-D7B4F2824E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20" y="5218520"/>
            <a:ext cx="1440000" cy="144000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4CB254A5-C8BD-31F0-3AD3-F638422A12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5218520"/>
            <a:ext cx="1440000" cy="1440000"/>
          </a:xfrm>
          <a:prstGeom prst="rect">
            <a:avLst/>
          </a:prstGeom>
        </p:spPr>
      </p:pic>
      <p:pic>
        <p:nvPicPr>
          <p:cNvPr id="100" name="Imagen 99">
            <a:extLst>
              <a:ext uri="{FF2B5EF4-FFF2-40B4-BE49-F238E27FC236}">
                <a16:creationId xmlns:a16="http://schemas.microsoft.com/office/drawing/2014/main" id="{15A8A689-A3A1-CA2A-D51F-3F83314845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80" y="5218520"/>
            <a:ext cx="1440000" cy="1440000"/>
          </a:xfrm>
          <a:prstGeom prst="rect">
            <a:avLst/>
          </a:prstGeom>
        </p:spPr>
      </p:pic>
      <p:pic>
        <p:nvPicPr>
          <p:cNvPr id="101" name="Imagen 100">
            <a:extLst>
              <a:ext uri="{FF2B5EF4-FFF2-40B4-BE49-F238E27FC236}">
                <a16:creationId xmlns:a16="http://schemas.microsoft.com/office/drawing/2014/main" id="{E8D30C65-38E0-2FEE-0F12-5C7BFB34E2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360" y="5218520"/>
            <a:ext cx="1440000" cy="1440000"/>
          </a:xfrm>
          <a:prstGeom prst="rect">
            <a:avLst/>
          </a:prstGeom>
        </p:spPr>
      </p:pic>
      <p:pic>
        <p:nvPicPr>
          <p:cNvPr id="102" name="Imagen 101">
            <a:extLst>
              <a:ext uri="{FF2B5EF4-FFF2-40B4-BE49-F238E27FC236}">
                <a16:creationId xmlns:a16="http://schemas.microsoft.com/office/drawing/2014/main" id="{CA10721F-6AB9-1A50-D012-AA458090B9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20" y="6734900"/>
            <a:ext cx="1440000" cy="144000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2B6921A0-07F8-F965-C808-D56EE54067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734900"/>
            <a:ext cx="1440000" cy="1440000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1312DDA2-88CE-2C8C-D662-114A487F71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80" y="6734900"/>
            <a:ext cx="1440000" cy="144000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E44217D3-C8D8-93EA-8E76-411CA2D3AC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360" y="6734900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433038-A957-0A23-6BE2-4C222F3E88B7}"/>
              </a:ext>
            </a:extLst>
          </p:cNvPr>
          <p:cNvSpPr txBox="1"/>
          <p:nvPr/>
        </p:nvSpPr>
        <p:spPr>
          <a:xfrm>
            <a:off x="1115112" y="400809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C0026B2-4DDB-6132-E43E-9F40DF64B994}"/>
              </a:ext>
            </a:extLst>
          </p:cNvPr>
          <p:cNvSpPr txBox="1"/>
          <p:nvPr/>
        </p:nvSpPr>
        <p:spPr>
          <a:xfrm>
            <a:off x="1054569" y="437194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CE0491-9F88-F8A5-9071-007FD12AB3A8}"/>
              </a:ext>
            </a:extLst>
          </p:cNvPr>
          <p:cNvSpPr txBox="1"/>
          <p:nvPr/>
        </p:nvSpPr>
        <p:spPr>
          <a:xfrm>
            <a:off x="2634753" y="399927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1F1A7D0-793A-3C30-ECEE-E0A6E2511605}"/>
              </a:ext>
            </a:extLst>
          </p:cNvPr>
          <p:cNvSpPr txBox="1"/>
          <p:nvPr/>
        </p:nvSpPr>
        <p:spPr>
          <a:xfrm>
            <a:off x="2574210" y="436312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21EAB45-D94F-0C60-614F-25DAE6992157}"/>
              </a:ext>
            </a:extLst>
          </p:cNvPr>
          <p:cNvSpPr txBox="1"/>
          <p:nvPr/>
        </p:nvSpPr>
        <p:spPr>
          <a:xfrm>
            <a:off x="4135296" y="399927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A43CEF2-8916-0509-0933-F1BE4B26257A}"/>
              </a:ext>
            </a:extLst>
          </p:cNvPr>
          <p:cNvSpPr txBox="1"/>
          <p:nvPr/>
        </p:nvSpPr>
        <p:spPr>
          <a:xfrm>
            <a:off x="4074753" y="436312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78B722B-C73B-2277-D19B-8476F66E1872}"/>
              </a:ext>
            </a:extLst>
          </p:cNvPr>
          <p:cNvSpPr txBox="1"/>
          <p:nvPr/>
        </p:nvSpPr>
        <p:spPr>
          <a:xfrm>
            <a:off x="5654937" y="399045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93BB2E2-FCC7-9964-0218-2A031B33991A}"/>
              </a:ext>
            </a:extLst>
          </p:cNvPr>
          <p:cNvSpPr txBox="1"/>
          <p:nvPr/>
        </p:nvSpPr>
        <p:spPr>
          <a:xfrm>
            <a:off x="5594394" y="435430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3EE10D5-3978-183C-E182-95BC8A53C02B}"/>
              </a:ext>
            </a:extLst>
          </p:cNvPr>
          <p:cNvSpPr txBox="1"/>
          <p:nvPr/>
        </p:nvSpPr>
        <p:spPr>
          <a:xfrm>
            <a:off x="1124731" y="248042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B813CAF-4772-71E9-C4C5-8A3141A9E4E8}"/>
              </a:ext>
            </a:extLst>
          </p:cNvPr>
          <p:cNvSpPr txBox="1"/>
          <p:nvPr/>
        </p:nvSpPr>
        <p:spPr>
          <a:xfrm>
            <a:off x="1064188" y="284427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7F7DF30-0CD3-0C64-AF61-9C2BF6698566}"/>
              </a:ext>
            </a:extLst>
          </p:cNvPr>
          <p:cNvSpPr txBox="1"/>
          <p:nvPr/>
        </p:nvSpPr>
        <p:spPr>
          <a:xfrm>
            <a:off x="2644372" y="247160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322647D-6E45-B536-0DFE-A771BCE39B91}"/>
              </a:ext>
            </a:extLst>
          </p:cNvPr>
          <p:cNvSpPr txBox="1"/>
          <p:nvPr/>
        </p:nvSpPr>
        <p:spPr>
          <a:xfrm>
            <a:off x="2583829" y="283545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567F28B-CFB5-973F-17AE-0C9999051517}"/>
              </a:ext>
            </a:extLst>
          </p:cNvPr>
          <p:cNvSpPr txBox="1"/>
          <p:nvPr/>
        </p:nvSpPr>
        <p:spPr>
          <a:xfrm>
            <a:off x="4144915" y="247160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46ED36-A74E-2E8C-F69F-C049CCF0537E}"/>
              </a:ext>
            </a:extLst>
          </p:cNvPr>
          <p:cNvSpPr txBox="1"/>
          <p:nvPr/>
        </p:nvSpPr>
        <p:spPr>
          <a:xfrm>
            <a:off x="4084372" y="283545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DAEC4F0-D0D0-7B88-135B-CF62EE10F6B6}"/>
              </a:ext>
            </a:extLst>
          </p:cNvPr>
          <p:cNvSpPr txBox="1"/>
          <p:nvPr/>
        </p:nvSpPr>
        <p:spPr>
          <a:xfrm>
            <a:off x="5664556" y="246278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19696FE-8369-83E3-5BF1-94B6DD45BC58}"/>
              </a:ext>
            </a:extLst>
          </p:cNvPr>
          <p:cNvSpPr txBox="1"/>
          <p:nvPr/>
        </p:nvSpPr>
        <p:spPr>
          <a:xfrm>
            <a:off x="5604013" y="282663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FEAC4BD-3E51-E2A0-4F9C-8FC95D76A0BD}"/>
              </a:ext>
            </a:extLst>
          </p:cNvPr>
          <p:cNvSpPr txBox="1"/>
          <p:nvPr/>
        </p:nvSpPr>
        <p:spPr>
          <a:xfrm>
            <a:off x="1124731" y="943818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6008FC6-1275-9049-E399-C9EC09757095}"/>
              </a:ext>
            </a:extLst>
          </p:cNvPr>
          <p:cNvSpPr txBox="1"/>
          <p:nvPr/>
        </p:nvSpPr>
        <p:spPr>
          <a:xfrm>
            <a:off x="1064188" y="130766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9132D3F-BD3A-6A6C-839C-DB46FAF7124D}"/>
              </a:ext>
            </a:extLst>
          </p:cNvPr>
          <p:cNvSpPr txBox="1"/>
          <p:nvPr/>
        </p:nvSpPr>
        <p:spPr>
          <a:xfrm>
            <a:off x="2644372" y="934998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96B095A-94E6-FE6C-D734-4ACC6B78AD5A}"/>
              </a:ext>
            </a:extLst>
          </p:cNvPr>
          <p:cNvSpPr txBox="1"/>
          <p:nvPr/>
        </p:nvSpPr>
        <p:spPr>
          <a:xfrm>
            <a:off x="2583829" y="129884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330E4E1-F642-4621-00AA-365744BFFB37}"/>
              </a:ext>
            </a:extLst>
          </p:cNvPr>
          <p:cNvSpPr txBox="1"/>
          <p:nvPr/>
        </p:nvSpPr>
        <p:spPr>
          <a:xfrm>
            <a:off x="4144915" y="934998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4D450C7-15BE-B4BB-55EB-143A911D668B}"/>
              </a:ext>
            </a:extLst>
          </p:cNvPr>
          <p:cNvSpPr txBox="1"/>
          <p:nvPr/>
        </p:nvSpPr>
        <p:spPr>
          <a:xfrm>
            <a:off x="4084372" y="129884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F71340E-06A6-F903-0784-7344249E436A}"/>
              </a:ext>
            </a:extLst>
          </p:cNvPr>
          <p:cNvSpPr txBox="1"/>
          <p:nvPr/>
        </p:nvSpPr>
        <p:spPr>
          <a:xfrm>
            <a:off x="5664556" y="926178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EADB5CA-632A-4A46-8440-FCEAB5338D4E}"/>
              </a:ext>
            </a:extLst>
          </p:cNvPr>
          <p:cNvSpPr txBox="1"/>
          <p:nvPr/>
        </p:nvSpPr>
        <p:spPr>
          <a:xfrm>
            <a:off x="5604013" y="129002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59DBAA9-568E-959B-053F-9AFEB8D31C9E}"/>
              </a:ext>
            </a:extLst>
          </p:cNvPr>
          <p:cNvSpPr txBox="1"/>
          <p:nvPr/>
        </p:nvSpPr>
        <p:spPr>
          <a:xfrm>
            <a:off x="1115112" y="552734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C7E2DC1-D831-D0D9-7961-A85D2252D90C}"/>
              </a:ext>
            </a:extLst>
          </p:cNvPr>
          <p:cNvSpPr txBox="1"/>
          <p:nvPr/>
        </p:nvSpPr>
        <p:spPr>
          <a:xfrm>
            <a:off x="1054569" y="589119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7A44D60-AF49-E0A9-A64B-1D897BEDD215}"/>
              </a:ext>
            </a:extLst>
          </p:cNvPr>
          <p:cNvSpPr txBox="1"/>
          <p:nvPr/>
        </p:nvSpPr>
        <p:spPr>
          <a:xfrm>
            <a:off x="2634753" y="551852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04D210D-2F4F-7A80-34EC-EB1F9CA9FFB3}"/>
              </a:ext>
            </a:extLst>
          </p:cNvPr>
          <p:cNvSpPr txBox="1"/>
          <p:nvPr/>
        </p:nvSpPr>
        <p:spPr>
          <a:xfrm>
            <a:off x="2574210" y="588237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AC73473-F721-2EB5-0A24-D3CCED2898BE}"/>
              </a:ext>
            </a:extLst>
          </p:cNvPr>
          <p:cNvSpPr txBox="1"/>
          <p:nvPr/>
        </p:nvSpPr>
        <p:spPr>
          <a:xfrm>
            <a:off x="4135296" y="551852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2DD4153-2A77-730A-A43A-36A07E50BA69}"/>
              </a:ext>
            </a:extLst>
          </p:cNvPr>
          <p:cNvSpPr txBox="1"/>
          <p:nvPr/>
        </p:nvSpPr>
        <p:spPr>
          <a:xfrm>
            <a:off x="4074753" y="588237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7E51001-2699-017D-EB07-7822AEC441AD}"/>
              </a:ext>
            </a:extLst>
          </p:cNvPr>
          <p:cNvSpPr txBox="1"/>
          <p:nvPr/>
        </p:nvSpPr>
        <p:spPr>
          <a:xfrm>
            <a:off x="5654937" y="550970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035394E-1FCB-893C-FB61-3DA041A1EBA6}"/>
              </a:ext>
            </a:extLst>
          </p:cNvPr>
          <p:cNvSpPr txBox="1"/>
          <p:nvPr/>
        </p:nvSpPr>
        <p:spPr>
          <a:xfrm>
            <a:off x="5594394" y="587355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1478D1C-4167-2101-443B-750B64E54F3C}"/>
              </a:ext>
            </a:extLst>
          </p:cNvPr>
          <p:cNvSpPr txBox="1"/>
          <p:nvPr/>
        </p:nvSpPr>
        <p:spPr>
          <a:xfrm>
            <a:off x="1115112" y="702840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E48E9C80-259D-239B-1F78-558D6ADDC277}"/>
              </a:ext>
            </a:extLst>
          </p:cNvPr>
          <p:cNvSpPr txBox="1"/>
          <p:nvPr/>
        </p:nvSpPr>
        <p:spPr>
          <a:xfrm>
            <a:off x="1054569" y="739225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8D3A30A-CF35-AC08-85BB-CD0D933ED08F}"/>
              </a:ext>
            </a:extLst>
          </p:cNvPr>
          <p:cNvSpPr txBox="1"/>
          <p:nvPr/>
        </p:nvSpPr>
        <p:spPr>
          <a:xfrm>
            <a:off x="2634753" y="701958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71A1ECFE-1ECE-2A22-D6FF-E42C7EF0F459}"/>
              </a:ext>
            </a:extLst>
          </p:cNvPr>
          <p:cNvSpPr txBox="1"/>
          <p:nvPr/>
        </p:nvSpPr>
        <p:spPr>
          <a:xfrm>
            <a:off x="2574210" y="738343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4F6C6C3C-67F7-B53D-D1C1-5CD7A69DFC6D}"/>
              </a:ext>
            </a:extLst>
          </p:cNvPr>
          <p:cNvSpPr txBox="1"/>
          <p:nvPr/>
        </p:nvSpPr>
        <p:spPr>
          <a:xfrm>
            <a:off x="4135296" y="701958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D133247-1BFE-2335-52EC-785E5AF31502}"/>
              </a:ext>
            </a:extLst>
          </p:cNvPr>
          <p:cNvSpPr txBox="1"/>
          <p:nvPr/>
        </p:nvSpPr>
        <p:spPr>
          <a:xfrm>
            <a:off x="4074753" y="738343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80BED4B-F696-05F6-546B-E2EB28B81D88}"/>
              </a:ext>
            </a:extLst>
          </p:cNvPr>
          <p:cNvSpPr txBox="1"/>
          <p:nvPr/>
        </p:nvSpPr>
        <p:spPr>
          <a:xfrm>
            <a:off x="5654937" y="701076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BD69C28-4B07-0EFC-283A-B0735D7486F6}"/>
              </a:ext>
            </a:extLst>
          </p:cNvPr>
          <p:cNvSpPr txBox="1"/>
          <p:nvPr/>
        </p:nvSpPr>
        <p:spPr>
          <a:xfrm>
            <a:off x="5594394" y="737461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0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Imagen 136">
            <a:extLst>
              <a:ext uri="{FF2B5EF4-FFF2-40B4-BE49-F238E27FC236}">
                <a16:creationId xmlns:a16="http://schemas.microsoft.com/office/drawing/2014/main" id="{1E9E604A-E6FC-3A08-8423-E221A95989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5114105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7C75247-2116-4189-1C9C-9F89C3E402B5}"/>
              </a:ext>
            </a:extLst>
          </p:cNvPr>
          <p:cNvSpPr txBox="1"/>
          <p:nvPr/>
        </p:nvSpPr>
        <p:spPr>
          <a:xfrm>
            <a:off x="801422" y="507014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DD54A89-3E56-25A6-A721-1020F15DE8BE}"/>
              </a:ext>
            </a:extLst>
          </p:cNvPr>
          <p:cNvSpPr txBox="1"/>
          <p:nvPr/>
        </p:nvSpPr>
        <p:spPr>
          <a:xfrm>
            <a:off x="734529" y="542764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5FFBB11-319B-A385-C4CC-A72CEF66D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5114105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1DEC157-335B-BEC2-F289-AF27ADF428A3}"/>
              </a:ext>
            </a:extLst>
          </p:cNvPr>
          <p:cNvSpPr txBox="1"/>
          <p:nvPr/>
        </p:nvSpPr>
        <p:spPr>
          <a:xfrm>
            <a:off x="2979594" y="507014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9D2BE6A-E2ED-1F5B-4C24-7BCEAB6FDD00}"/>
              </a:ext>
            </a:extLst>
          </p:cNvPr>
          <p:cNvSpPr txBox="1"/>
          <p:nvPr/>
        </p:nvSpPr>
        <p:spPr>
          <a:xfrm>
            <a:off x="2912701" y="542764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D0C85C-4715-9E28-6180-91D61AADB0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5114105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EC41812-638B-04E8-735B-41F729A7CA93}"/>
              </a:ext>
            </a:extLst>
          </p:cNvPr>
          <p:cNvSpPr txBox="1"/>
          <p:nvPr/>
        </p:nvSpPr>
        <p:spPr>
          <a:xfrm>
            <a:off x="5157766" y="507014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4AAC799-9899-995F-CE71-45CEE6353E8D}"/>
              </a:ext>
            </a:extLst>
          </p:cNvPr>
          <p:cNvSpPr txBox="1"/>
          <p:nvPr/>
        </p:nvSpPr>
        <p:spPr>
          <a:xfrm>
            <a:off x="5090873" y="542764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3A36540-7384-E83C-ECCD-1BBE6C6C8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5842850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7CD6A45-4C27-C568-2CA0-5E80BC9C4A1E}"/>
              </a:ext>
            </a:extLst>
          </p:cNvPr>
          <p:cNvSpPr txBox="1"/>
          <p:nvPr/>
        </p:nvSpPr>
        <p:spPr>
          <a:xfrm>
            <a:off x="801422" y="57988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3095C22-BEA9-AC15-EB1F-DFA8464A8841}"/>
              </a:ext>
            </a:extLst>
          </p:cNvPr>
          <p:cNvSpPr txBox="1"/>
          <p:nvPr/>
        </p:nvSpPr>
        <p:spPr>
          <a:xfrm>
            <a:off x="734529" y="615639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84FA1B6-1188-3611-97EE-305C3485FB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5842850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EBA747F-79C0-93E8-CDE5-F144D00A4B9F}"/>
              </a:ext>
            </a:extLst>
          </p:cNvPr>
          <p:cNvSpPr txBox="1"/>
          <p:nvPr/>
        </p:nvSpPr>
        <p:spPr>
          <a:xfrm>
            <a:off x="2979594" y="57988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FFB67B7-5E79-C572-F091-95DCFBA86332}"/>
              </a:ext>
            </a:extLst>
          </p:cNvPr>
          <p:cNvSpPr txBox="1"/>
          <p:nvPr/>
        </p:nvSpPr>
        <p:spPr>
          <a:xfrm>
            <a:off x="2912701" y="615639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2A83E971-6F2F-B4FA-6776-48DC64509F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5842850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FEFAD145-23CA-447B-0B51-DD26EEDE574A}"/>
              </a:ext>
            </a:extLst>
          </p:cNvPr>
          <p:cNvSpPr txBox="1"/>
          <p:nvPr/>
        </p:nvSpPr>
        <p:spPr>
          <a:xfrm>
            <a:off x="5157766" y="57988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D3DEB2B-4C4B-3900-D17D-2D9F22B7F19D}"/>
              </a:ext>
            </a:extLst>
          </p:cNvPr>
          <p:cNvSpPr txBox="1"/>
          <p:nvPr/>
        </p:nvSpPr>
        <p:spPr>
          <a:xfrm>
            <a:off x="5090873" y="615639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4514DDED-470C-B3B7-6D84-1729620624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6571595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B7B7F04E-A247-62A7-E6D5-86E65BFA3BB0}"/>
              </a:ext>
            </a:extLst>
          </p:cNvPr>
          <p:cNvSpPr txBox="1"/>
          <p:nvPr/>
        </p:nvSpPr>
        <p:spPr>
          <a:xfrm>
            <a:off x="801422" y="652763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8DD65C0-40FC-CFB6-7B45-BFF22B2FB97B}"/>
              </a:ext>
            </a:extLst>
          </p:cNvPr>
          <p:cNvSpPr txBox="1"/>
          <p:nvPr/>
        </p:nvSpPr>
        <p:spPr>
          <a:xfrm>
            <a:off x="734529" y="688513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EC8CF8DD-5360-3402-8716-22280AEC09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6571595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FEAE4C47-4327-993D-DA2F-8AB7E03BE813}"/>
              </a:ext>
            </a:extLst>
          </p:cNvPr>
          <p:cNvSpPr txBox="1"/>
          <p:nvPr/>
        </p:nvSpPr>
        <p:spPr>
          <a:xfrm>
            <a:off x="2979594" y="652763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FA28C7B-7C12-85BC-5BD6-6D868301FC5E}"/>
              </a:ext>
            </a:extLst>
          </p:cNvPr>
          <p:cNvSpPr txBox="1"/>
          <p:nvPr/>
        </p:nvSpPr>
        <p:spPr>
          <a:xfrm>
            <a:off x="2912701" y="688513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129ADB1D-CDA7-A871-72F8-5B7A570613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6571595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9E425925-E06D-804A-63BB-4D5232FECCA4}"/>
              </a:ext>
            </a:extLst>
          </p:cNvPr>
          <p:cNvSpPr txBox="1"/>
          <p:nvPr/>
        </p:nvSpPr>
        <p:spPr>
          <a:xfrm>
            <a:off x="5157766" y="652763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1EAACCD-9379-06A1-59E0-A628987559ED}"/>
              </a:ext>
            </a:extLst>
          </p:cNvPr>
          <p:cNvSpPr txBox="1"/>
          <p:nvPr/>
        </p:nvSpPr>
        <p:spPr>
          <a:xfrm>
            <a:off x="5090873" y="688513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755F9C2D-4D3D-9BE8-9DDE-C53CC7680E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7300340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3909E26-0786-8B73-99D1-A405AE587D99}"/>
              </a:ext>
            </a:extLst>
          </p:cNvPr>
          <p:cNvSpPr txBox="1"/>
          <p:nvPr/>
        </p:nvSpPr>
        <p:spPr>
          <a:xfrm>
            <a:off x="801422" y="725638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C29F115-DF85-DBF0-3510-86BDE7468DC8}"/>
              </a:ext>
            </a:extLst>
          </p:cNvPr>
          <p:cNvSpPr txBox="1"/>
          <p:nvPr/>
        </p:nvSpPr>
        <p:spPr>
          <a:xfrm>
            <a:off x="734529" y="761388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71AEF853-B2CC-E688-9168-D64AE61E2E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7300340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6C8864D5-3D01-FE25-2DC1-DF4D5686FF0E}"/>
              </a:ext>
            </a:extLst>
          </p:cNvPr>
          <p:cNvSpPr txBox="1"/>
          <p:nvPr/>
        </p:nvSpPr>
        <p:spPr>
          <a:xfrm>
            <a:off x="2979594" y="725638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2603C37-1B86-0FC0-46E3-30AB9A3DB4DD}"/>
              </a:ext>
            </a:extLst>
          </p:cNvPr>
          <p:cNvSpPr txBox="1"/>
          <p:nvPr/>
        </p:nvSpPr>
        <p:spPr>
          <a:xfrm>
            <a:off x="2912701" y="761388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55469C5C-C270-7652-2F86-8B074FB872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7300340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E2DB1432-EA2C-7AC5-831B-63E528BA00F3}"/>
              </a:ext>
            </a:extLst>
          </p:cNvPr>
          <p:cNvSpPr txBox="1"/>
          <p:nvPr/>
        </p:nvSpPr>
        <p:spPr>
          <a:xfrm>
            <a:off x="5157766" y="725638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575FCFC-934E-3664-55EA-6C1E8D93FCFB}"/>
              </a:ext>
            </a:extLst>
          </p:cNvPr>
          <p:cNvSpPr txBox="1"/>
          <p:nvPr/>
        </p:nvSpPr>
        <p:spPr>
          <a:xfrm>
            <a:off x="5090873" y="761388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456041F-8967-7EA1-11A4-EF1F4F0302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3656615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466EEFB9-1FAA-4FBD-DFEF-CAA9074816CB}"/>
              </a:ext>
            </a:extLst>
          </p:cNvPr>
          <p:cNvSpPr txBox="1"/>
          <p:nvPr/>
        </p:nvSpPr>
        <p:spPr>
          <a:xfrm>
            <a:off x="801422" y="361265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BC60B40-6B36-46AA-0279-7C11FE9E50BB}"/>
              </a:ext>
            </a:extLst>
          </p:cNvPr>
          <p:cNvSpPr txBox="1"/>
          <p:nvPr/>
        </p:nvSpPr>
        <p:spPr>
          <a:xfrm>
            <a:off x="734529" y="397015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53CB88B9-840D-BFED-01DD-9A842EC92A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3656615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B27D1C21-58E0-293A-7618-F2D2BB0FC376}"/>
              </a:ext>
            </a:extLst>
          </p:cNvPr>
          <p:cNvSpPr txBox="1"/>
          <p:nvPr/>
        </p:nvSpPr>
        <p:spPr>
          <a:xfrm>
            <a:off x="2979594" y="361265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F9A78AF-984B-61E6-4AE8-FC98716EE64C}"/>
              </a:ext>
            </a:extLst>
          </p:cNvPr>
          <p:cNvSpPr txBox="1"/>
          <p:nvPr/>
        </p:nvSpPr>
        <p:spPr>
          <a:xfrm>
            <a:off x="2912701" y="397015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49734DF6-F90D-57E9-DD3D-C1D7113CB6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3656615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69D0636E-EDEA-EC46-93E7-91FBDE3ADEB1}"/>
              </a:ext>
            </a:extLst>
          </p:cNvPr>
          <p:cNvSpPr txBox="1"/>
          <p:nvPr/>
        </p:nvSpPr>
        <p:spPr>
          <a:xfrm>
            <a:off x="5157766" y="361265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AE5DC075-1EF8-B060-040B-065DC8C76731}"/>
              </a:ext>
            </a:extLst>
          </p:cNvPr>
          <p:cNvSpPr txBox="1"/>
          <p:nvPr/>
        </p:nvSpPr>
        <p:spPr>
          <a:xfrm>
            <a:off x="5090873" y="397015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51BD26F5-DFBC-C725-8BC7-445AAF6767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4385360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C6AFC065-8FC5-D40F-EAC2-A02871A994DB}"/>
              </a:ext>
            </a:extLst>
          </p:cNvPr>
          <p:cNvSpPr txBox="1"/>
          <p:nvPr/>
        </p:nvSpPr>
        <p:spPr>
          <a:xfrm>
            <a:off x="801422" y="434140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46D3B66-501B-D85C-33D2-C0784F420C2F}"/>
              </a:ext>
            </a:extLst>
          </p:cNvPr>
          <p:cNvSpPr txBox="1"/>
          <p:nvPr/>
        </p:nvSpPr>
        <p:spPr>
          <a:xfrm>
            <a:off x="734529" y="46989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85003FF8-14DE-00EA-3A4E-B1FC8149C4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366" y="4385360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8188FC49-1842-6FC0-5086-F1289943B895}"/>
              </a:ext>
            </a:extLst>
          </p:cNvPr>
          <p:cNvSpPr txBox="1"/>
          <p:nvPr/>
        </p:nvSpPr>
        <p:spPr>
          <a:xfrm>
            <a:off x="2979594" y="434140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A40D2122-458E-F4D4-FE80-4D2D40427CB4}"/>
              </a:ext>
            </a:extLst>
          </p:cNvPr>
          <p:cNvSpPr txBox="1"/>
          <p:nvPr/>
        </p:nvSpPr>
        <p:spPr>
          <a:xfrm>
            <a:off x="2912701" y="46989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F93E2C89-963D-BEBF-A9AA-135B50B648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8" y="4385360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FEBDD05C-23F8-873F-3E63-66FF18B1D5C6}"/>
              </a:ext>
            </a:extLst>
          </p:cNvPr>
          <p:cNvSpPr txBox="1"/>
          <p:nvPr/>
        </p:nvSpPr>
        <p:spPr>
          <a:xfrm>
            <a:off x="5157766" y="434140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59CFD628-AE5F-D428-3573-FE56FCF7CC69}"/>
              </a:ext>
            </a:extLst>
          </p:cNvPr>
          <p:cNvSpPr txBox="1"/>
          <p:nvPr/>
        </p:nvSpPr>
        <p:spPr>
          <a:xfrm>
            <a:off x="5090873" y="46989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CC7AD139-CDFA-51AC-3B3F-FD0927C192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66" y="770490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0B2ADBE2-A699-01AA-C234-299D824BF876}"/>
              </a:ext>
            </a:extLst>
          </p:cNvPr>
          <p:cNvSpPr txBox="1"/>
          <p:nvPr/>
        </p:nvSpPr>
        <p:spPr>
          <a:xfrm>
            <a:off x="819594" y="72653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06487D34-BDB2-55E2-5A84-C3A9E90485D1}"/>
              </a:ext>
            </a:extLst>
          </p:cNvPr>
          <p:cNvSpPr txBox="1"/>
          <p:nvPr/>
        </p:nvSpPr>
        <p:spPr>
          <a:xfrm>
            <a:off x="752701" y="108403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C488A112-3378-EB34-5F3A-CF90845967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538" y="770490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8F2F626D-4920-383A-5A80-369DB2CC0773}"/>
              </a:ext>
            </a:extLst>
          </p:cNvPr>
          <p:cNvSpPr txBox="1"/>
          <p:nvPr/>
        </p:nvSpPr>
        <p:spPr>
          <a:xfrm>
            <a:off x="2997766" y="72653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E6C4051C-6CDE-D5A3-2AF8-8B57BD56BA8A}"/>
              </a:ext>
            </a:extLst>
          </p:cNvPr>
          <p:cNvSpPr txBox="1"/>
          <p:nvPr/>
        </p:nvSpPr>
        <p:spPr>
          <a:xfrm>
            <a:off x="2930873" y="108403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19675FC1-D6A8-5867-346F-045D3A6125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710" y="770490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9065934A-7416-363D-3057-34D2AA754446}"/>
              </a:ext>
            </a:extLst>
          </p:cNvPr>
          <p:cNvSpPr txBox="1"/>
          <p:nvPr/>
        </p:nvSpPr>
        <p:spPr>
          <a:xfrm>
            <a:off x="5175938" y="72653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4E7DD53C-EC6D-18D0-3AC9-D2896B364CA1}"/>
              </a:ext>
            </a:extLst>
          </p:cNvPr>
          <p:cNvSpPr txBox="1"/>
          <p:nvPr/>
        </p:nvSpPr>
        <p:spPr>
          <a:xfrm>
            <a:off x="5109045" y="108403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DE396B80-363B-A533-B007-59A097AF0E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66" y="1499235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56CAE48-3E23-61A3-A0B4-55FA67F12AC1}"/>
              </a:ext>
            </a:extLst>
          </p:cNvPr>
          <p:cNvSpPr txBox="1"/>
          <p:nvPr/>
        </p:nvSpPr>
        <p:spPr>
          <a:xfrm>
            <a:off x="819594" y="145527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9DEF2F71-93A3-FBD4-23FB-6C6E20D617C9}"/>
              </a:ext>
            </a:extLst>
          </p:cNvPr>
          <p:cNvSpPr txBox="1"/>
          <p:nvPr/>
        </p:nvSpPr>
        <p:spPr>
          <a:xfrm>
            <a:off x="752701" y="181277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6CE26D65-562F-FBE5-0CCA-71E6B3021F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538" y="1499235"/>
            <a:ext cx="2160000" cy="72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33963E2D-2025-DD94-0D6D-5620F82A1A2D}"/>
              </a:ext>
            </a:extLst>
          </p:cNvPr>
          <p:cNvSpPr txBox="1"/>
          <p:nvPr/>
        </p:nvSpPr>
        <p:spPr>
          <a:xfrm>
            <a:off x="2997766" y="145527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8F6AB6C5-BF00-7A2C-AD0A-A9B7A693C345}"/>
              </a:ext>
            </a:extLst>
          </p:cNvPr>
          <p:cNvSpPr txBox="1"/>
          <p:nvPr/>
        </p:nvSpPr>
        <p:spPr>
          <a:xfrm>
            <a:off x="2930873" y="181277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466CE9BB-8603-6F4D-A2F4-6176470A21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710" y="1499235"/>
            <a:ext cx="2160000" cy="72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20349CC2-6A2E-BDF0-8C97-3EC872EB92DD}"/>
              </a:ext>
            </a:extLst>
          </p:cNvPr>
          <p:cNvSpPr txBox="1"/>
          <p:nvPr/>
        </p:nvSpPr>
        <p:spPr>
          <a:xfrm>
            <a:off x="5175938" y="145527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6151D6B2-63B0-07D1-4430-FA086C045A84}"/>
              </a:ext>
            </a:extLst>
          </p:cNvPr>
          <p:cNvSpPr txBox="1"/>
          <p:nvPr/>
        </p:nvSpPr>
        <p:spPr>
          <a:xfrm>
            <a:off x="5109045" y="181277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C191B43C-A7F0-9293-2136-F6E607A3A2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66" y="2227980"/>
            <a:ext cx="2160000" cy="72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AEE81D6B-5B76-D68A-4698-78A8FE747EB2}"/>
              </a:ext>
            </a:extLst>
          </p:cNvPr>
          <p:cNvSpPr txBox="1"/>
          <p:nvPr/>
        </p:nvSpPr>
        <p:spPr>
          <a:xfrm>
            <a:off x="819594" y="218402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CC51B463-76AE-AC18-8A5B-45E4BFB2E4E8}"/>
              </a:ext>
            </a:extLst>
          </p:cNvPr>
          <p:cNvSpPr txBox="1"/>
          <p:nvPr/>
        </p:nvSpPr>
        <p:spPr>
          <a:xfrm>
            <a:off x="752701" y="254152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EF281913-047F-5C9A-8834-70343E06CA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538" y="2227980"/>
            <a:ext cx="2160000" cy="72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0A602635-7B3E-19EE-C985-B178EB8C506B}"/>
              </a:ext>
            </a:extLst>
          </p:cNvPr>
          <p:cNvSpPr txBox="1"/>
          <p:nvPr/>
        </p:nvSpPr>
        <p:spPr>
          <a:xfrm>
            <a:off x="2997766" y="218402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262F9A2F-4307-72E2-5052-7D484CF5697B}"/>
              </a:ext>
            </a:extLst>
          </p:cNvPr>
          <p:cNvSpPr txBox="1"/>
          <p:nvPr/>
        </p:nvSpPr>
        <p:spPr>
          <a:xfrm>
            <a:off x="2930873" y="254152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0AB9709D-4284-B7D4-4589-6BC07DFA48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710" y="2227980"/>
            <a:ext cx="2160000" cy="72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C77ED4F4-FB0C-FCD8-2AD1-B32869C8374D}"/>
              </a:ext>
            </a:extLst>
          </p:cNvPr>
          <p:cNvSpPr txBox="1"/>
          <p:nvPr/>
        </p:nvSpPr>
        <p:spPr>
          <a:xfrm>
            <a:off x="5175938" y="218402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8158E4C7-CAC8-F260-C6CA-5BBCEAC12D1D}"/>
              </a:ext>
            </a:extLst>
          </p:cNvPr>
          <p:cNvSpPr txBox="1"/>
          <p:nvPr/>
        </p:nvSpPr>
        <p:spPr>
          <a:xfrm>
            <a:off x="5109045" y="254152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439DEB76-407D-F247-2533-72D95B6600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66" y="2956725"/>
            <a:ext cx="2160000" cy="72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B7853B14-4FE3-F79D-78F0-951E272893E1}"/>
              </a:ext>
            </a:extLst>
          </p:cNvPr>
          <p:cNvSpPr txBox="1"/>
          <p:nvPr/>
        </p:nvSpPr>
        <p:spPr>
          <a:xfrm>
            <a:off x="819594" y="291276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BB6C7142-F9A6-1558-1D97-C9508822C69E}"/>
              </a:ext>
            </a:extLst>
          </p:cNvPr>
          <p:cNvSpPr txBox="1"/>
          <p:nvPr/>
        </p:nvSpPr>
        <p:spPr>
          <a:xfrm>
            <a:off x="752701" y="327026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753B73DF-F9D0-99E9-EEA6-6CA2363A8C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538" y="2956725"/>
            <a:ext cx="2160000" cy="72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9445FDAD-FF4D-CAB1-CB4F-A81B63CE57A6}"/>
              </a:ext>
            </a:extLst>
          </p:cNvPr>
          <p:cNvSpPr txBox="1"/>
          <p:nvPr/>
        </p:nvSpPr>
        <p:spPr>
          <a:xfrm>
            <a:off x="2997766" y="291276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59F48E0F-651B-2D55-731B-6429C75D6232}"/>
              </a:ext>
            </a:extLst>
          </p:cNvPr>
          <p:cNvSpPr txBox="1"/>
          <p:nvPr/>
        </p:nvSpPr>
        <p:spPr>
          <a:xfrm>
            <a:off x="2930873" y="327026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06A616EC-3CEF-5A66-A083-5475F21067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710" y="2956725"/>
            <a:ext cx="2160000" cy="72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3F333B97-716A-1FFA-B71A-9538DCE35197}"/>
              </a:ext>
            </a:extLst>
          </p:cNvPr>
          <p:cNvSpPr txBox="1"/>
          <p:nvPr/>
        </p:nvSpPr>
        <p:spPr>
          <a:xfrm>
            <a:off x="5175938" y="2912769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6350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31306336-4161-B147-41C0-20C6BCE6B494}"/>
              </a:ext>
            </a:extLst>
          </p:cNvPr>
          <p:cNvSpPr txBox="1"/>
          <p:nvPr/>
        </p:nvSpPr>
        <p:spPr>
          <a:xfrm>
            <a:off x="5109045" y="3270265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2400" dirty="0">
              <a:ln w="1270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550D72D7-71D9-20B7-2EA9-DFAEFBBFE1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511248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3996F6F-9CC9-F9C4-3FA1-D05FC1253B60}"/>
              </a:ext>
            </a:extLst>
          </p:cNvPr>
          <p:cNvSpPr txBox="1"/>
          <p:nvPr/>
        </p:nvSpPr>
        <p:spPr>
          <a:xfrm>
            <a:off x="1357806" y="44086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75AF3BE-4E6C-6672-DF7F-9F703875B25E}"/>
              </a:ext>
            </a:extLst>
          </p:cNvPr>
          <p:cNvSpPr txBox="1"/>
          <p:nvPr/>
        </p:nvSpPr>
        <p:spPr>
          <a:xfrm>
            <a:off x="1306511" y="63726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5F52D04-F55D-E650-9328-3010FEBF86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513033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602CE8B-94CF-3511-3A31-927A759E5207}"/>
              </a:ext>
            </a:extLst>
          </p:cNvPr>
          <p:cNvSpPr txBox="1"/>
          <p:nvPr/>
        </p:nvSpPr>
        <p:spPr>
          <a:xfrm>
            <a:off x="3181620" y="44265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9D8C5C-7755-B076-BB79-674B4C5C1CF1}"/>
              </a:ext>
            </a:extLst>
          </p:cNvPr>
          <p:cNvSpPr txBox="1"/>
          <p:nvPr/>
        </p:nvSpPr>
        <p:spPr>
          <a:xfrm>
            <a:off x="3130325" y="63904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8042315-05FC-A85F-F762-592D73A50B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511248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43794E0-D64E-0CD5-CCEB-1CD3624054F6}"/>
              </a:ext>
            </a:extLst>
          </p:cNvPr>
          <p:cNvSpPr txBox="1"/>
          <p:nvPr/>
        </p:nvSpPr>
        <p:spPr>
          <a:xfrm>
            <a:off x="5005434" y="44086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E6030DC-ADDC-8A18-F02D-EBEED4529FB6}"/>
              </a:ext>
            </a:extLst>
          </p:cNvPr>
          <p:cNvSpPr txBox="1"/>
          <p:nvPr/>
        </p:nvSpPr>
        <p:spPr>
          <a:xfrm>
            <a:off x="4954139" y="63726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E34F686-E1CA-DF29-6FA0-CB8320922F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871248"/>
            <a:ext cx="1800000" cy="36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F8495C1-2CCD-E29E-4C85-3FB0F499F0C5}"/>
              </a:ext>
            </a:extLst>
          </p:cNvPr>
          <p:cNvSpPr txBox="1"/>
          <p:nvPr/>
        </p:nvSpPr>
        <p:spPr>
          <a:xfrm>
            <a:off x="1357806" y="80086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CE8D4AD-7214-E90D-B79C-0BC6B6BBBCFE}"/>
              </a:ext>
            </a:extLst>
          </p:cNvPr>
          <p:cNvSpPr txBox="1"/>
          <p:nvPr/>
        </p:nvSpPr>
        <p:spPr>
          <a:xfrm>
            <a:off x="1306511" y="99726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6CC0133-7357-4C11-ED0B-587E835CAA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873033"/>
            <a:ext cx="1800000" cy="36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AD6811A6-61B8-2BDF-7D45-88552049DC69}"/>
              </a:ext>
            </a:extLst>
          </p:cNvPr>
          <p:cNvSpPr txBox="1"/>
          <p:nvPr/>
        </p:nvSpPr>
        <p:spPr>
          <a:xfrm>
            <a:off x="3181620" y="80265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E5A0885-BB43-4994-AC12-08D56AB53F53}"/>
              </a:ext>
            </a:extLst>
          </p:cNvPr>
          <p:cNvSpPr txBox="1"/>
          <p:nvPr/>
        </p:nvSpPr>
        <p:spPr>
          <a:xfrm>
            <a:off x="3130325" y="99904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5DFD6C0-A639-A447-6A01-25828BE532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871248"/>
            <a:ext cx="1800000" cy="36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211DEBC9-5579-D884-CC0B-6AE4E783ACD7}"/>
              </a:ext>
            </a:extLst>
          </p:cNvPr>
          <p:cNvSpPr txBox="1"/>
          <p:nvPr/>
        </p:nvSpPr>
        <p:spPr>
          <a:xfrm>
            <a:off x="5005434" y="80086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A556057-5E41-6509-711B-BFFFBB97D645}"/>
              </a:ext>
            </a:extLst>
          </p:cNvPr>
          <p:cNvSpPr txBox="1"/>
          <p:nvPr/>
        </p:nvSpPr>
        <p:spPr>
          <a:xfrm>
            <a:off x="4954139" y="99726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2F5B6F67-522F-B8CA-9015-8A4CBE6835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1240580"/>
            <a:ext cx="1800000" cy="36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6C1C4A9D-64D2-8AAB-D5AE-6E8022B2D530}"/>
              </a:ext>
            </a:extLst>
          </p:cNvPr>
          <p:cNvSpPr txBox="1"/>
          <p:nvPr/>
        </p:nvSpPr>
        <p:spPr>
          <a:xfrm>
            <a:off x="1357806" y="117020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0B3E5DE-D8CB-F829-564A-189E7D963A8C}"/>
              </a:ext>
            </a:extLst>
          </p:cNvPr>
          <p:cNvSpPr txBox="1"/>
          <p:nvPr/>
        </p:nvSpPr>
        <p:spPr>
          <a:xfrm>
            <a:off x="1306511" y="136659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80B005F-EB0A-ECF9-D857-D179272C24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1242365"/>
            <a:ext cx="1800000" cy="36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F08C4065-AF7A-DD09-BB6F-663EDD64F62A}"/>
              </a:ext>
            </a:extLst>
          </p:cNvPr>
          <p:cNvSpPr txBox="1"/>
          <p:nvPr/>
        </p:nvSpPr>
        <p:spPr>
          <a:xfrm>
            <a:off x="3181620" y="117198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7A22301-CA0C-8CF3-2BD5-897F758AD087}"/>
              </a:ext>
            </a:extLst>
          </p:cNvPr>
          <p:cNvSpPr txBox="1"/>
          <p:nvPr/>
        </p:nvSpPr>
        <p:spPr>
          <a:xfrm>
            <a:off x="3130325" y="136837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BF9A237E-CABF-54EF-DD8E-2300D8F4AA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1240580"/>
            <a:ext cx="1800000" cy="36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34FC827E-0F2A-8C04-E0FB-7CF8111EB7A0}"/>
              </a:ext>
            </a:extLst>
          </p:cNvPr>
          <p:cNvSpPr txBox="1"/>
          <p:nvPr/>
        </p:nvSpPr>
        <p:spPr>
          <a:xfrm>
            <a:off x="5005434" y="117020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39B02A7-3AC4-474F-7E97-2706DC1A5AFE}"/>
              </a:ext>
            </a:extLst>
          </p:cNvPr>
          <p:cNvSpPr txBox="1"/>
          <p:nvPr/>
        </p:nvSpPr>
        <p:spPr>
          <a:xfrm>
            <a:off x="4954139" y="136659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8ACFCE47-A731-8050-8CFF-C420697225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1600580"/>
            <a:ext cx="1800000" cy="36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A9A28C8D-4223-18CD-B6D5-42586E79A877}"/>
              </a:ext>
            </a:extLst>
          </p:cNvPr>
          <p:cNvSpPr txBox="1"/>
          <p:nvPr/>
        </p:nvSpPr>
        <p:spPr>
          <a:xfrm>
            <a:off x="1357806" y="153020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011B101-CC89-1EEB-0FB5-AAB68C8EF678}"/>
              </a:ext>
            </a:extLst>
          </p:cNvPr>
          <p:cNvSpPr txBox="1"/>
          <p:nvPr/>
        </p:nvSpPr>
        <p:spPr>
          <a:xfrm>
            <a:off x="1306511" y="172659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77DECA02-81F9-D8A8-61BF-D3E9719664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1602365"/>
            <a:ext cx="1800000" cy="36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389A5A5D-6184-6BBC-C0EF-036BC14FA070}"/>
              </a:ext>
            </a:extLst>
          </p:cNvPr>
          <p:cNvSpPr txBox="1"/>
          <p:nvPr/>
        </p:nvSpPr>
        <p:spPr>
          <a:xfrm>
            <a:off x="3181620" y="153198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FB9CDDC-2C2D-E23A-DE84-BBF85E32F1B7}"/>
              </a:ext>
            </a:extLst>
          </p:cNvPr>
          <p:cNvSpPr txBox="1"/>
          <p:nvPr/>
        </p:nvSpPr>
        <p:spPr>
          <a:xfrm>
            <a:off x="3130325" y="172837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A647D33D-AD91-BB80-B8B0-0942397691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1600580"/>
            <a:ext cx="1800000" cy="36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129036BE-197E-C4E3-5426-F0D08A710EB9}"/>
              </a:ext>
            </a:extLst>
          </p:cNvPr>
          <p:cNvSpPr txBox="1"/>
          <p:nvPr/>
        </p:nvSpPr>
        <p:spPr>
          <a:xfrm>
            <a:off x="5005434" y="153020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89CFCEB-3A40-B163-4902-312B00B069D1}"/>
              </a:ext>
            </a:extLst>
          </p:cNvPr>
          <p:cNvSpPr txBox="1"/>
          <p:nvPr/>
        </p:nvSpPr>
        <p:spPr>
          <a:xfrm>
            <a:off x="4954139" y="172659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81CF621E-3C71-C895-DE6C-A22159D41C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1972778"/>
            <a:ext cx="1800000" cy="36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FB00E101-88F6-96A3-AE49-825B474EF168}"/>
              </a:ext>
            </a:extLst>
          </p:cNvPr>
          <p:cNvSpPr txBox="1"/>
          <p:nvPr/>
        </p:nvSpPr>
        <p:spPr>
          <a:xfrm>
            <a:off x="1357806" y="190239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F89FB488-2C76-F304-A6E2-148C93E702CB}"/>
              </a:ext>
            </a:extLst>
          </p:cNvPr>
          <p:cNvSpPr txBox="1"/>
          <p:nvPr/>
        </p:nvSpPr>
        <p:spPr>
          <a:xfrm>
            <a:off x="1306511" y="209879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04233021-032F-7450-2E4D-9C64364C52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1974563"/>
            <a:ext cx="1800000" cy="36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3E7C5A62-4459-A9DE-08E1-3E4DE10CA340}"/>
              </a:ext>
            </a:extLst>
          </p:cNvPr>
          <p:cNvSpPr txBox="1"/>
          <p:nvPr/>
        </p:nvSpPr>
        <p:spPr>
          <a:xfrm>
            <a:off x="3181620" y="190418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F1E8B08-98AD-E29A-3486-80104BF8236F}"/>
              </a:ext>
            </a:extLst>
          </p:cNvPr>
          <p:cNvSpPr txBox="1"/>
          <p:nvPr/>
        </p:nvSpPr>
        <p:spPr>
          <a:xfrm>
            <a:off x="3130325" y="210057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9DFD43AF-0625-78FC-A5AE-569A2A2D79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1972778"/>
            <a:ext cx="1800000" cy="36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13126072-391A-2406-77E5-2E6B2825DD26}"/>
              </a:ext>
            </a:extLst>
          </p:cNvPr>
          <p:cNvSpPr txBox="1"/>
          <p:nvPr/>
        </p:nvSpPr>
        <p:spPr>
          <a:xfrm>
            <a:off x="5005434" y="190239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FCC70ED3-5191-E2BD-441C-10C6D46F1494}"/>
              </a:ext>
            </a:extLst>
          </p:cNvPr>
          <p:cNvSpPr txBox="1"/>
          <p:nvPr/>
        </p:nvSpPr>
        <p:spPr>
          <a:xfrm>
            <a:off x="4954139" y="209879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0AD49DBC-AB21-D557-EAD1-26136A09A5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2332778"/>
            <a:ext cx="1800000" cy="36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BCFD6497-9F87-BDB6-6023-84640E4666CF}"/>
              </a:ext>
            </a:extLst>
          </p:cNvPr>
          <p:cNvSpPr txBox="1"/>
          <p:nvPr/>
        </p:nvSpPr>
        <p:spPr>
          <a:xfrm>
            <a:off x="1357806" y="226239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DAFED63A-5883-6514-A10B-52E145780B6A}"/>
              </a:ext>
            </a:extLst>
          </p:cNvPr>
          <p:cNvSpPr txBox="1"/>
          <p:nvPr/>
        </p:nvSpPr>
        <p:spPr>
          <a:xfrm>
            <a:off x="1306511" y="245879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6E440D47-8F05-C0C9-1E23-906E71EFF1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2334563"/>
            <a:ext cx="1800000" cy="36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0AEDCC47-C337-D511-1526-39AAAE77A455}"/>
              </a:ext>
            </a:extLst>
          </p:cNvPr>
          <p:cNvSpPr txBox="1"/>
          <p:nvPr/>
        </p:nvSpPr>
        <p:spPr>
          <a:xfrm>
            <a:off x="3181620" y="226418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CB265227-CEFF-DBB1-CE0D-B0A2947E099E}"/>
              </a:ext>
            </a:extLst>
          </p:cNvPr>
          <p:cNvSpPr txBox="1"/>
          <p:nvPr/>
        </p:nvSpPr>
        <p:spPr>
          <a:xfrm>
            <a:off x="3130325" y="246057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3BDC445C-7AEE-B740-6177-C3E91EE394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2332778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B94528CD-CD08-8873-BD38-6D4255DF1533}"/>
              </a:ext>
            </a:extLst>
          </p:cNvPr>
          <p:cNvSpPr txBox="1"/>
          <p:nvPr/>
        </p:nvSpPr>
        <p:spPr>
          <a:xfrm>
            <a:off x="5005434" y="226239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687E7AB6-A063-56F7-03F0-5A0CB4552CB6}"/>
              </a:ext>
            </a:extLst>
          </p:cNvPr>
          <p:cNvSpPr txBox="1"/>
          <p:nvPr/>
        </p:nvSpPr>
        <p:spPr>
          <a:xfrm>
            <a:off x="4954139" y="245879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7D118C67-1365-A87C-E371-82FE31BE57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2702110"/>
            <a:ext cx="1800000" cy="360000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0144185D-D7AE-5485-505E-8D198A612FDB}"/>
              </a:ext>
            </a:extLst>
          </p:cNvPr>
          <p:cNvSpPr txBox="1"/>
          <p:nvPr/>
        </p:nvSpPr>
        <p:spPr>
          <a:xfrm>
            <a:off x="1357806" y="263173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7D8F59A6-FF4D-2DA2-10B0-664AD3949B62}"/>
              </a:ext>
            </a:extLst>
          </p:cNvPr>
          <p:cNvSpPr txBox="1"/>
          <p:nvPr/>
        </p:nvSpPr>
        <p:spPr>
          <a:xfrm>
            <a:off x="1306511" y="282812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9F7CE9A3-DDEE-2737-173B-6416E755C2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2703895"/>
            <a:ext cx="1800000" cy="36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CE66434F-733C-6B0D-DFD5-B42A25CF0BCF}"/>
              </a:ext>
            </a:extLst>
          </p:cNvPr>
          <p:cNvSpPr txBox="1"/>
          <p:nvPr/>
        </p:nvSpPr>
        <p:spPr>
          <a:xfrm>
            <a:off x="3181620" y="263351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6399DB7B-1D33-DBBD-8200-AE9E8F5B8087}"/>
              </a:ext>
            </a:extLst>
          </p:cNvPr>
          <p:cNvSpPr txBox="1"/>
          <p:nvPr/>
        </p:nvSpPr>
        <p:spPr>
          <a:xfrm>
            <a:off x="3130325" y="282990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1E264817-56B0-2DC1-2EDC-4EABF9267A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2702110"/>
            <a:ext cx="1800000" cy="360000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6FDBE926-6B4B-C355-010C-960B5D4DEE2B}"/>
              </a:ext>
            </a:extLst>
          </p:cNvPr>
          <p:cNvSpPr txBox="1"/>
          <p:nvPr/>
        </p:nvSpPr>
        <p:spPr>
          <a:xfrm>
            <a:off x="5005434" y="263173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B4B3CA62-680F-14C7-D140-E5C036867E7F}"/>
              </a:ext>
            </a:extLst>
          </p:cNvPr>
          <p:cNvSpPr txBox="1"/>
          <p:nvPr/>
        </p:nvSpPr>
        <p:spPr>
          <a:xfrm>
            <a:off x="4954139" y="282812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C0426E1F-81F8-FBD5-2679-D0C3DAA06F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3062110"/>
            <a:ext cx="1800000" cy="36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B0E2245F-80E1-FC40-A166-AFE02F4D7BAF}"/>
              </a:ext>
            </a:extLst>
          </p:cNvPr>
          <p:cNvSpPr txBox="1"/>
          <p:nvPr/>
        </p:nvSpPr>
        <p:spPr>
          <a:xfrm>
            <a:off x="1357806" y="299173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E69EF95F-FC3D-2EE8-EEA5-DBEF1EAA1434}"/>
              </a:ext>
            </a:extLst>
          </p:cNvPr>
          <p:cNvSpPr txBox="1"/>
          <p:nvPr/>
        </p:nvSpPr>
        <p:spPr>
          <a:xfrm>
            <a:off x="1306511" y="318812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DDF28C36-EFFE-4E69-A3CD-DD6C598E06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3063895"/>
            <a:ext cx="1800000" cy="36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A37B5710-6E65-708A-1197-62A995CA75F0}"/>
              </a:ext>
            </a:extLst>
          </p:cNvPr>
          <p:cNvSpPr txBox="1"/>
          <p:nvPr/>
        </p:nvSpPr>
        <p:spPr>
          <a:xfrm>
            <a:off x="3181620" y="299351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79B5A83-97EA-A900-57C2-87F09EB2AE03}"/>
              </a:ext>
            </a:extLst>
          </p:cNvPr>
          <p:cNvSpPr txBox="1"/>
          <p:nvPr/>
        </p:nvSpPr>
        <p:spPr>
          <a:xfrm>
            <a:off x="3130325" y="318990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1BF277C7-47F9-1EFB-22E5-EBF586EE6E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3062110"/>
            <a:ext cx="1800000" cy="36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AEFE14EC-F892-F68C-F23A-058D095A16AB}"/>
              </a:ext>
            </a:extLst>
          </p:cNvPr>
          <p:cNvSpPr txBox="1"/>
          <p:nvPr/>
        </p:nvSpPr>
        <p:spPr>
          <a:xfrm>
            <a:off x="5005434" y="299173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9D2F0694-8859-ECB1-D322-07305929B793}"/>
              </a:ext>
            </a:extLst>
          </p:cNvPr>
          <p:cNvSpPr txBox="1"/>
          <p:nvPr/>
        </p:nvSpPr>
        <p:spPr>
          <a:xfrm>
            <a:off x="4954139" y="318812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8A1F03C1-9058-B5FA-8EF8-4C530CC32B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3433585"/>
            <a:ext cx="1800000" cy="36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A30648EA-EDA4-EB68-CE9F-798DCD7D9EC8}"/>
              </a:ext>
            </a:extLst>
          </p:cNvPr>
          <p:cNvSpPr txBox="1"/>
          <p:nvPr/>
        </p:nvSpPr>
        <p:spPr>
          <a:xfrm>
            <a:off x="1357806" y="336320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08B3CF0-0F02-AA4D-D0C5-D83585432CEA}"/>
              </a:ext>
            </a:extLst>
          </p:cNvPr>
          <p:cNvSpPr txBox="1"/>
          <p:nvPr/>
        </p:nvSpPr>
        <p:spPr>
          <a:xfrm>
            <a:off x="1306511" y="355959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567ABF1A-E4D3-DAF2-7F84-834DDD1AD8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3435370"/>
            <a:ext cx="1800000" cy="36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70AE5EDD-5ECA-C759-4839-365FB79BB42E}"/>
              </a:ext>
            </a:extLst>
          </p:cNvPr>
          <p:cNvSpPr txBox="1"/>
          <p:nvPr/>
        </p:nvSpPr>
        <p:spPr>
          <a:xfrm>
            <a:off x="3181620" y="336499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9D521685-50C9-B321-C957-0CE98DD824A0}"/>
              </a:ext>
            </a:extLst>
          </p:cNvPr>
          <p:cNvSpPr txBox="1"/>
          <p:nvPr/>
        </p:nvSpPr>
        <p:spPr>
          <a:xfrm>
            <a:off x="3130325" y="356138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C2592A06-1FBF-06A4-0E52-686ACF40F7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3433585"/>
            <a:ext cx="1800000" cy="36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3EB3A1D9-121D-742D-3851-5CE1854E426A}"/>
              </a:ext>
            </a:extLst>
          </p:cNvPr>
          <p:cNvSpPr txBox="1"/>
          <p:nvPr/>
        </p:nvSpPr>
        <p:spPr>
          <a:xfrm>
            <a:off x="5005434" y="336320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A027CB06-D95B-920B-DE57-D806BDFCD1BC}"/>
              </a:ext>
            </a:extLst>
          </p:cNvPr>
          <p:cNvSpPr txBox="1"/>
          <p:nvPr/>
        </p:nvSpPr>
        <p:spPr>
          <a:xfrm>
            <a:off x="4954139" y="355959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B0F3A9CE-7D26-9C73-9BFB-3891578C8B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3793585"/>
            <a:ext cx="1800000" cy="36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EFC5DC8D-A76D-7BB8-BC5B-7F7F339CF2C0}"/>
              </a:ext>
            </a:extLst>
          </p:cNvPr>
          <p:cNvSpPr txBox="1"/>
          <p:nvPr/>
        </p:nvSpPr>
        <p:spPr>
          <a:xfrm>
            <a:off x="1357806" y="372320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75B35139-90FA-FF95-DCDD-1CB8CDCCC073}"/>
              </a:ext>
            </a:extLst>
          </p:cNvPr>
          <p:cNvSpPr txBox="1"/>
          <p:nvPr/>
        </p:nvSpPr>
        <p:spPr>
          <a:xfrm>
            <a:off x="1306511" y="391959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C934A5C4-6D41-550E-F694-ABCF311676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3795370"/>
            <a:ext cx="1800000" cy="360000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12735E0A-EB87-A432-0E69-FC5C013AC17E}"/>
              </a:ext>
            </a:extLst>
          </p:cNvPr>
          <p:cNvSpPr txBox="1"/>
          <p:nvPr/>
        </p:nvSpPr>
        <p:spPr>
          <a:xfrm>
            <a:off x="3181620" y="372499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5B3FA857-9480-C676-614F-A6879927F43B}"/>
              </a:ext>
            </a:extLst>
          </p:cNvPr>
          <p:cNvSpPr txBox="1"/>
          <p:nvPr/>
        </p:nvSpPr>
        <p:spPr>
          <a:xfrm>
            <a:off x="3130325" y="392138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8030376D-5CF9-C909-EF9E-F258014DF1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3793585"/>
            <a:ext cx="1800000" cy="36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F50D37B1-1426-BCAD-BDB8-9169D0172560}"/>
              </a:ext>
            </a:extLst>
          </p:cNvPr>
          <p:cNvSpPr txBox="1"/>
          <p:nvPr/>
        </p:nvSpPr>
        <p:spPr>
          <a:xfrm>
            <a:off x="5005434" y="372320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CE72D56D-9804-0C61-55EE-13F23FC110E3}"/>
              </a:ext>
            </a:extLst>
          </p:cNvPr>
          <p:cNvSpPr txBox="1"/>
          <p:nvPr/>
        </p:nvSpPr>
        <p:spPr>
          <a:xfrm>
            <a:off x="4954139" y="391959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32A277B0-ACEA-BE60-F9E5-7E8E84AD30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4162917"/>
            <a:ext cx="1800000" cy="36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4AA3D740-D700-6011-425F-14D802FE68FD}"/>
              </a:ext>
            </a:extLst>
          </p:cNvPr>
          <p:cNvSpPr txBox="1"/>
          <p:nvPr/>
        </p:nvSpPr>
        <p:spPr>
          <a:xfrm>
            <a:off x="1357806" y="409253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FCB804E3-1A10-D959-8345-D76E8F6CDC31}"/>
              </a:ext>
            </a:extLst>
          </p:cNvPr>
          <p:cNvSpPr txBox="1"/>
          <p:nvPr/>
        </p:nvSpPr>
        <p:spPr>
          <a:xfrm>
            <a:off x="1306511" y="428893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95" name="Imagen 94">
            <a:extLst>
              <a:ext uri="{FF2B5EF4-FFF2-40B4-BE49-F238E27FC236}">
                <a16:creationId xmlns:a16="http://schemas.microsoft.com/office/drawing/2014/main" id="{AE3C4924-7196-4248-DFC2-F3E064A65C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4164702"/>
            <a:ext cx="1800000" cy="360000"/>
          </a:xfrm>
          <a:prstGeom prst="rect">
            <a:avLst/>
          </a:prstGeom>
        </p:spPr>
      </p:pic>
      <p:sp>
        <p:nvSpPr>
          <p:cNvPr id="96" name="CuadroTexto 95">
            <a:extLst>
              <a:ext uri="{FF2B5EF4-FFF2-40B4-BE49-F238E27FC236}">
                <a16:creationId xmlns:a16="http://schemas.microsoft.com/office/drawing/2014/main" id="{8224FDED-88E0-6E20-3A13-F74F9013C2EA}"/>
              </a:ext>
            </a:extLst>
          </p:cNvPr>
          <p:cNvSpPr txBox="1"/>
          <p:nvPr/>
        </p:nvSpPr>
        <p:spPr>
          <a:xfrm>
            <a:off x="3181620" y="409432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AE2613BB-491D-3023-C3BE-100476C66818}"/>
              </a:ext>
            </a:extLst>
          </p:cNvPr>
          <p:cNvSpPr txBox="1"/>
          <p:nvPr/>
        </p:nvSpPr>
        <p:spPr>
          <a:xfrm>
            <a:off x="3130325" y="429071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B7246C76-837E-DED4-14E5-8A866E788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4162917"/>
            <a:ext cx="1800000" cy="36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7267BE4D-46C6-79BD-A3EC-173118AC4D41}"/>
              </a:ext>
            </a:extLst>
          </p:cNvPr>
          <p:cNvSpPr txBox="1"/>
          <p:nvPr/>
        </p:nvSpPr>
        <p:spPr>
          <a:xfrm>
            <a:off x="5005434" y="409253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10B5D493-2A89-EDF9-8305-78F36F178AEC}"/>
              </a:ext>
            </a:extLst>
          </p:cNvPr>
          <p:cNvSpPr txBox="1"/>
          <p:nvPr/>
        </p:nvSpPr>
        <p:spPr>
          <a:xfrm>
            <a:off x="4954139" y="428893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085127CB-C317-6C6C-D1D1-78960FDA3F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4522917"/>
            <a:ext cx="1800000" cy="36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84998432-8980-F31D-C934-BF38636F6C88}"/>
              </a:ext>
            </a:extLst>
          </p:cNvPr>
          <p:cNvSpPr txBox="1"/>
          <p:nvPr/>
        </p:nvSpPr>
        <p:spPr>
          <a:xfrm>
            <a:off x="1357806" y="445253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75DBA9C6-77D9-5185-2118-4115F9AD9A3D}"/>
              </a:ext>
            </a:extLst>
          </p:cNvPr>
          <p:cNvSpPr txBox="1"/>
          <p:nvPr/>
        </p:nvSpPr>
        <p:spPr>
          <a:xfrm>
            <a:off x="1306511" y="464893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5C0559C7-B2E7-FFF9-1EE9-2A995F069F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4524702"/>
            <a:ext cx="1800000" cy="36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D21F3FC8-2C80-9237-EC75-518E37CF8E3A}"/>
              </a:ext>
            </a:extLst>
          </p:cNvPr>
          <p:cNvSpPr txBox="1"/>
          <p:nvPr/>
        </p:nvSpPr>
        <p:spPr>
          <a:xfrm>
            <a:off x="3181620" y="445432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32778CF4-E677-1871-8CDF-E4440F62B8B8}"/>
              </a:ext>
            </a:extLst>
          </p:cNvPr>
          <p:cNvSpPr txBox="1"/>
          <p:nvPr/>
        </p:nvSpPr>
        <p:spPr>
          <a:xfrm>
            <a:off x="3130325" y="465071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9DFAF4C8-D955-5884-B1B6-1898CAD028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4522917"/>
            <a:ext cx="1800000" cy="360000"/>
          </a:xfrm>
          <a:prstGeom prst="rect">
            <a:avLst/>
          </a:prstGeom>
        </p:spPr>
      </p:pic>
      <p:sp>
        <p:nvSpPr>
          <p:cNvPr id="108" name="CuadroTexto 107">
            <a:extLst>
              <a:ext uri="{FF2B5EF4-FFF2-40B4-BE49-F238E27FC236}">
                <a16:creationId xmlns:a16="http://schemas.microsoft.com/office/drawing/2014/main" id="{91C9D984-D602-EC85-DD6A-69532BFB64FE}"/>
              </a:ext>
            </a:extLst>
          </p:cNvPr>
          <p:cNvSpPr txBox="1"/>
          <p:nvPr/>
        </p:nvSpPr>
        <p:spPr>
          <a:xfrm>
            <a:off x="5005434" y="445253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FED3B6BE-B2BA-49D3-A704-349F2025B594}"/>
              </a:ext>
            </a:extLst>
          </p:cNvPr>
          <p:cNvSpPr txBox="1"/>
          <p:nvPr/>
        </p:nvSpPr>
        <p:spPr>
          <a:xfrm>
            <a:off x="4954139" y="464893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0" name="Imagen 109">
            <a:extLst>
              <a:ext uri="{FF2B5EF4-FFF2-40B4-BE49-F238E27FC236}">
                <a16:creationId xmlns:a16="http://schemas.microsoft.com/office/drawing/2014/main" id="{F0A3C349-6FDC-3DB6-3AE0-5BE8673D06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4895115"/>
            <a:ext cx="1800000" cy="360000"/>
          </a:xfrm>
          <a:prstGeom prst="rect">
            <a:avLst/>
          </a:prstGeom>
        </p:spPr>
      </p:pic>
      <p:sp>
        <p:nvSpPr>
          <p:cNvPr id="111" name="CuadroTexto 110">
            <a:extLst>
              <a:ext uri="{FF2B5EF4-FFF2-40B4-BE49-F238E27FC236}">
                <a16:creationId xmlns:a16="http://schemas.microsoft.com/office/drawing/2014/main" id="{BF79BE57-758A-99A6-222D-BEB42DB981E2}"/>
              </a:ext>
            </a:extLst>
          </p:cNvPr>
          <p:cNvSpPr txBox="1"/>
          <p:nvPr/>
        </p:nvSpPr>
        <p:spPr>
          <a:xfrm>
            <a:off x="1357806" y="482473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BE1AB5EE-53C2-D03D-4C6A-D5F879CE7236}"/>
              </a:ext>
            </a:extLst>
          </p:cNvPr>
          <p:cNvSpPr txBox="1"/>
          <p:nvPr/>
        </p:nvSpPr>
        <p:spPr>
          <a:xfrm>
            <a:off x="1306511" y="502112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DFF9F2B9-BDC8-5A3C-5FBD-14E947F1E8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4896900"/>
            <a:ext cx="1800000" cy="36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6BFF3863-0DF6-5ECA-BDF5-DF12A7B82EFC}"/>
              </a:ext>
            </a:extLst>
          </p:cNvPr>
          <p:cNvSpPr txBox="1"/>
          <p:nvPr/>
        </p:nvSpPr>
        <p:spPr>
          <a:xfrm>
            <a:off x="3181620" y="482652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3BECF6B0-3960-EA3F-2327-F0C8D48D6E94}"/>
              </a:ext>
            </a:extLst>
          </p:cNvPr>
          <p:cNvSpPr txBox="1"/>
          <p:nvPr/>
        </p:nvSpPr>
        <p:spPr>
          <a:xfrm>
            <a:off x="3130325" y="502291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6" name="Imagen 115">
            <a:extLst>
              <a:ext uri="{FF2B5EF4-FFF2-40B4-BE49-F238E27FC236}">
                <a16:creationId xmlns:a16="http://schemas.microsoft.com/office/drawing/2014/main" id="{9668B3B3-B939-6FBE-8146-2B4BA79C67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4895115"/>
            <a:ext cx="1800000" cy="360000"/>
          </a:xfrm>
          <a:prstGeom prst="rect">
            <a:avLst/>
          </a:prstGeom>
        </p:spPr>
      </p:pic>
      <p:sp>
        <p:nvSpPr>
          <p:cNvPr id="117" name="CuadroTexto 116">
            <a:extLst>
              <a:ext uri="{FF2B5EF4-FFF2-40B4-BE49-F238E27FC236}">
                <a16:creationId xmlns:a16="http://schemas.microsoft.com/office/drawing/2014/main" id="{00BAE0EF-B2A2-83A7-0F91-54FECCFDBFF2}"/>
              </a:ext>
            </a:extLst>
          </p:cNvPr>
          <p:cNvSpPr txBox="1"/>
          <p:nvPr/>
        </p:nvSpPr>
        <p:spPr>
          <a:xfrm>
            <a:off x="5005434" y="482473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4D59CC63-7A7C-2B6A-CCDD-D87791FAB761}"/>
              </a:ext>
            </a:extLst>
          </p:cNvPr>
          <p:cNvSpPr txBox="1"/>
          <p:nvPr/>
        </p:nvSpPr>
        <p:spPr>
          <a:xfrm>
            <a:off x="4954139" y="502112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AFED8CC8-7C6B-1D4E-2C09-6A6C067ABA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5255115"/>
            <a:ext cx="1800000" cy="360000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8E5194EA-006E-320C-4424-DED32BC0609A}"/>
              </a:ext>
            </a:extLst>
          </p:cNvPr>
          <p:cNvSpPr txBox="1"/>
          <p:nvPr/>
        </p:nvSpPr>
        <p:spPr>
          <a:xfrm>
            <a:off x="1357806" y="518473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1C9C3BBF-4201-01FB-F794-430363CDAA94}"/>
              </a:ext>
            </a:extLst>
          </p:cNvPr>
          <p:cNvSpPr txBox="1"/>
          <p:nvPr/>
        </p:nvSpPr>
        <p:spPr>
          <a:xfrm>
            <a:off x="1306511" y="538112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22" name="Imagen 121">
            <a:extLst>
              <a:ext uri="{FF2B5EF4-FFF2-40B4-BE49-F238E27FC236}">
                <a16:creationId xmlns:a16="http://schemas.microsoft.com/office/drawing/2014/main" id="{A791128C-ACE1-7C04-DF51-6007D27A89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5256900"/>
            <a:ext cx="1800000" cy="360000"/>
          </a:xfrm>
          <a:prstGeom prst="rect">
            <a:avLst/>
          </a:prstGeom>
        </p:spPr>
      </p:pic>
      <p:sp>
        <p:nvSpPr>
          <p:cNvPr id="123" name="CuadroTexto 122">
            <a:extLst>
              <a:ext uri="{FF2B5EF4-FFF2-40B4-BE49-F238E27FC236}">
                <a16:creationId xmlns:a16="http://schemas.microsoft.com/office/drawing/2014/main" id="{D7458088-DD55-53CE-2D89-078F1C2B57C5}"/>
              </a:ext>
            </a:extLst>
          </p:cNvPr>
          <p:cNvSpPr txBox="1"/>
          <p:nvPr/>
        </p:nvSpPr>
        <p:spPr>
          <a:xfrm>
            <a:off x="3181620" y="518652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8F36A468-E374-270D-8E8B-E2DC9A36F4AE}"/>
              </a:ext>
            </a:extLst>
          </p:cNvPr>
          <p:cNvSpPr txBox="1"/>
          <p:nvPr/>
        </p:nvSpPr>
        <p:spPr>
          <a:xfrm>
            <a:off x="3130325" y="538291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25" name="Imagen 124">
            <a:extLst>
              <a:ext uri="{FF2B5EF4-FFF2-40B4-BE49-F238E27FC236}">
                <a16:creationId xmlns:a16="http://schemas.microsoft.com/office/drawing/2014/main" id="{53B7A0EB-04B5-5E63-3AFC-FF5FD67F64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5255115"/>
            <a:ext cx="1800000" cy="36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D4C253A5-DEE3-CE2E-B616-52C704463FD4}"/>
              </a:ext>
            </a:extLst>
          </p:cNvPr>
          <p:cNvSpPr txBox="1"/>
          <p:nvPr/>
        </p:nvSpPr>
        <p:spPr>
          <a:xfrm>
            <a:off x="5005434" y="518473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7D903DD7-4AE8-CEFD-FE7B-2AFDBBE44814}"/>
              </a:ext>
            </a:extLst>
          </p:cNvPr>
          <p:cNvSpPr txBox="1"/>
          <p:nvPr/>
        </p:nvSpPr>
        <p:spPr>
          <a:xfrm>
            <a:off x="4954139" y="538112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B88135E7-19E8-ABB7-EED4-32710493A4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5624447"/>
            <a:ext cx="1800000" cy="36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988FCFC-10C9-D976-535A-71F461C2FAF7}"/>
              </a:ext>
            </a:extLst>
          </p:cNvPr>
          <p:cNvSpPr txBox="1"/>
          <p:nvPr/>
        </p:nvSpPr>
        <p:spPr>
          <a:xfrm>
            <a:off x="1357806" y="555406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23B05759-5C6E-D291-3E95-839998764E65}"/>
              </a:ext>
            </a:extLst>
          </p:cNvPr>
          <p:cNvSpPr txBox="1"/>
          <p:nvPr/>
        </p:nvSpPr>
        <p:spPr>
          <a:xfrm>
            <a:off x="1306511" y="575046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2D3E0C6F-4E3D-28D4-5D53-B622EC7D0C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5626232"/>
            <a:ext cx="1800000" cy="36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7862366D-CED0-2D4E-1D1D-321C221933F7}"/>
              </a:ext>
            </a:extLst>
          </p:cNvPr>
          <p:cNvSpPr txBox="1"/>
          <p:nvPr/>
        </p:nvSpPr>
        <p:spPr>
          <a:xfrm>
            <a:off x="3181620" y="555585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E457E8B6-0630-6E2D-95DD-0352F1C901A9}"/>
              </a:ext>
            </a:extLst>
          </p:cNvPr>
          <p:cNvSpPr txBox="1"/>
          <p:nvPr/>
        </p:nvSpPr>
        <p:spPr>
          <a:xfrm>
            <a:off x="3130325" y="575224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03B286DF-6796-B8C4-84D6-6541B3380F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5624447"/>
            <a:ext cx="1800000" cy="36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87F834FD-0272-8410-2C0B-81707158853E}"/>
              </a:ext>
            </a:extLst>
          </p:cNvPr>
          <p:cNvSpPr txBox="1"/>
          <p:nvPr/>
        </p:nvSpPr>
        <p:spPr>
          <a:xfrm>
            <a:off x="5005434" y="555406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03FAA731-27B2-2766-74CC-47C0580B2B8D}"/>
              </a:ext>
            </a:extLst>
          </p:cNvPr>
          <p:cNvSpPr txBox="1"/>
          <p:nvPr/>
        </p:nvSpPr>
        <p:spPr>
          <a:xfrm>
            <a:off x="4954139" y="575046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3EBE9CC5-6945-F79C-3809-84621A4AD2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5984447"/>
            <a:ext cx="1800000" cy="36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1BBEC216-9266-B742-9070-6FD36BF5802C}"/>
              </a:ext>
            </a:extLst>
          </p:cNvPr>
          <p:cNvSpPr txBox="1"/>
          <p:nvPr/>
        </p:nvSpPr>
        <p:spPr>
          <a:xfrm>
            <a:off x="1357806" y="591406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E68DF6C6-434F-DB72-E7CB-8495C5E13F8D}"/>
              </a:ext>
            </a:extLst>
          </p:cNvPr>
          <p:cNvSpPr txBox="1"/>
          <p:nvPr/>
        </p:nvSpPr>
        <p:spPr>
          <a:xfrm>
            <a:off x="1306511" y="611046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C3C381FD-CF32-CCEE-899B-81EDF408D8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5986232"/>
            <a:ext cx="1800000" cy="36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47EE88CF-6587-FF21-77A9-C004489E49FD}"/>
              </a:ext>
            </a:extLst>
          </p:cNvPr>
          <p:cNvSpPr txBox="1"/>
          <p:nvPr/>
        </p:nvSpPr>
        <p:spPr>
          <a:xfrm>
            <a:off x="3181620" y="591585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15F20D69-7D4C-A9A6-E81E-33DB6DD1EF20}"/>
              </a:ext>
            </a:extLst>
          </p:cNvPr>
          <p:cNvSpPr txBox="1"/>
          <p:nvPr/>
        </p:nvSpPr>
        <p:spPr>
          <a:xfrm>
            <a:off x="3130325" y="611224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0E6F6D23-BA50-5466-205C-13A0EAD1AF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5984447"/>
            <a:ext cx="1800000" cy="36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557E96F4-86C6-72AA-7A36-D80F2CBE47F0}"/>
              </a:ext>
            </a:extLst>
          </p:cNvPr>
          <p:cNvSpPr txBox="1"/>
          <p:nvPr/>
        </p:nvSpPr>
        <p:spPr>
          <a:xfrm>
            <a:off x="5005434" y="591406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097E16CA-C145-0DEC-25C4-871B2FF2D765}"/>
              </a:ext>
            </a:extLst>
          </p:cNvPr>
          <p:cNvSpPr txBox="1"/>
          <p:nvPr/>
        </p:nvSpPr>
        <p:spPr>
          <a:xfrm>
            <a:off x="4954139" y="611046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08DAE645-BEDA-4EDD-B7C6-0436721DCB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6360840"/>
            <a:ext cx="1800000" cy="36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3882C291-F34D-8D3C-FF4D-BDBE9FF0345E}"/>
              </a:ext>
            </a:extLst>
          </p:cNvPr>
          <p:cNvSpPr txBox="1"/>
          <p:nvPr/>
        </p:nvSpPr>
        <p:spPr>
          <a:xfrm>
            <a:off x="1306511" y="648685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7C1213B9-B82D-85E9-04DD-9E395442E2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6362625"/>
            <a:ext cx="1800000" cy="36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AEAD671-FB90-8B01-5D98-1B0E32033EA2}"/>
              </a:ext>
            </a:extLst>
          </p:cNvPr>
          <p:cNvSpPr txBox="1"/>
          <p:nvPr/>
        </p:nvSpPr>
        <p:spPr>
          <a:xfrm>
            <a:off x="3130325" y="648863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36388DCE-C62F-9897-032C-12429BEB24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6360840"/>
            <a:ext cx="1800000" cy="36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23EC1D0F-1421-533F-D442-27D008158E3E}"/>
              </a:ext>
            </a:extLst>
          </p:cNvPr>
          <p:cNvSpPr txBox="1"/>
          <p:nvPr/>
        </p:nvSpPr>
        <p:spPr>
          <a:xfrm>
            <a:off x="4954139" y="648685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8DFD6862-E9FD-1A0A-36F9-1CC57DDBAC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6720840"/>
            <a:ext cx="1800000" cy="36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8F8F20BB-4568-ACE0-FD50-62F93C623E66}"/>
              </a:ext>
            </a:extLst>
          </p:cNvPr>
          <p:cNvSpPr txBox="1"/>
          <p:nvPr/>
        </p:nvSpPr>
        <p:spPr>
          <a:xfrm>
            <a:off x="1357806" y="665046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380F5AD5-F5CA-EF3A-D951-E80336C6ADEA}"/>
              </a:ext>
            </a:extLst>
          </p:cNvPr>
          <p:cNvSpPr txBox="1"/>
          <p:nvPr/>
        </p:nvSpPr>
        <p:spPr>
          <a:xfrm>
            <a:off x="1306511" y="684685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E31C878B-C0D8-C813-7CA6-8270E512E7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6722625"/>
            <a:ext cx="1800000" cy="36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F0877391-6C1C-30D3-2B17-248D0702EAD0}"/>
              </a:ext>
            </a:extLst>
          </p:cNvPr>
          <p:cNvSpPr txBox="1"/>
          <p:nvPr/>
        </p:nvSpPr>
        <p:spPr>
          <a:xfrm>
            <a:off x="3181620" y="665224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F6821F21-6ECE-60F7-FBDA-4CC0771B01C1}"/>
              </a:ext>
            </a:extLst>
          </p:cNvPr>
          <p:cNvSpPr txBox="1"/>
          <p:nvPr/>
        </p:nvSpPr>
        <p:spPr>
          <a:xfrm>
            <a:off x="3130325" y="6848639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FF3D6764-80EC-FE18-7C34-E00B46B9C1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6720840"/>
            <a:ext cx="1800000" cy="36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C144B0DB-C702-08E7-DD69-5A19FFD2C104}"/>
              </a:ext>
            </a:extLst>
          </p:cNvPr>
          <p:cNvSpPr txBox="1"/>
          <p:nvPr/>
        </p:nvSpPr>
        <p:spPr>
          <a:xfrm>
            <a:off x="5005434" y="665046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644DDD44-A468-409F-E0F1-52B12A1FA08C}"/>
              </a:ext>
            </a:extLst>
          </p:cNvPr>
          <p:cNvSpPr txBox="1"/>
          <p:nvPr/>
        </p:nvSpPr>
        <p:spPr>
          <a:xfrm>
            <a:off x="4954139" y="684685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FC134B1E-8B4A-E3C5-D2C4-5970263234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7090172"/>
            <a:ext cx="1800000" cy="36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5B2C8F39-2CEB-376A-F645-483842A1E45D}"/>
              </a:ext>
            </a:extLst>
          </p:cNvPr>
          <p:cNvSpPr txBox="1"/>
          <p:nvPr/>
        </p:nvSpPr>
        <p:spPr>
          <a:xfrm>
            <a:off x="1357806" y="70197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53DD9882-200B-07DA-1047-D05A525A62E4}"/>
              </a:ext>
            </a:extLst>
          </p:cNvPr>
          <p:cNvSpPr txBox="1"/>
          <p:nvPr/>
        </p:nvSpPr>
        <p:spPr>
          <a:xfrm>
            <a:off x="1306511" y="721618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6DEC61DD-2EDE-D0A4-E21F-33C20FE1FE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7091957"/>
            <a:ext cx="1800000" cy="36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CEBCCCC8-F0F3-4663-5F8D-BD85436490F4}"/>
              </a:ext>
            </a:extLst>
          </p:cNvPr>
          <p:cNvSpPr txBox="1"/>
          <p:nvPr/>
        </p:nvSpPr>
        <p:spPr>
          <a:xfrm>
            <a:off x="3181620" y="702157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FE8D7C1-ED76-6960-8886-841DF40ACA0F}"/>
              </a:ext>
            </a:extLst>
          </p:cNvPr>
          <p:cNvSpPr txBox="1"/>
          <p:nvPr/>
        </p:nvSpPr>
        <p:spPr>
          <a:xfrm>
            <a:off x="3130325" y="721797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5EC57598-4A45-AF2C-A502-FCA86F1F0E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7090172"/>
            <a:ext cx="1800000" cy="36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39C0C1FC-237D-BE4E-6FC9-EC819E2A61A0}"/>
              </a:ext>
            </a:extLst>
          </p:cNvPr>
          <p:cNvSpPr txBox="1"/>
          <p:nvPr/>
        </p:nvSpPr>
        <p:spPr>
          <a:xfrm>
            <a:off x="5005434" y="70197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FCAE6388-F5DC-966E-13C6-51A1E6EC40CE}"/>
              </a:ext>
            </a:extLst>
          </p:cNvPr>
          <p:cNvSpPr txBox="1"/>
          <p:nvPr/>
        </p:nvSpPr>
        <p:spPr>
          <a:xfrm>
            <a:off x="4954139" y="721618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684C5610-F1D3-8AB9-5A2D-CC5A976FE9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7450172"/>
            <a:ext cx="1800000" cy="36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748AA7D8-636B-2760-63F3-55CBFFD15B7E}"/>
              </a:ext>
            </a:extLst>
          </p:cNvPr>
          <p:cNvSpPr txBox="1"/>
          <p:nvPr/>
        </p:nvSpPr>
        <p:spPr>
          <a:xfrm>
            <a:off x="1357806" y="73797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6C66938A-DD92-8142-0501-99B47D228F48}"/>
              </a:ext>
            </a:extLst>
          </p:cNvPr>
          <p:cNvSpPr txBox="1"/>
          <p:nvPr/>
        </p:nvSpPr>
        <p:spPr>
          <a:xfrm>
            <a:off x="1306511" y="757618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3F316804-8CAC-3582-9D3D-771B5979B6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7451957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0819320E-5DDF-8E31-8AAA-5EFB56CFDC25}"/>
              </a:ext>
            </a:extLst>
          </p:cNvPr>
          <p:cNvSpPr txBox="1"/>
          <p:nvPr/>
        </p:nvSpPr>
        <p:spPr>
          <a:xfrm>
            <a:off x="3181620" y="738157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965308FD-2876-0FBD-BDA9-255CAEC16D40}"/>
              </a:ext>
            </a:extLst>
          </p:cNvPr>
          <p:cNvSpPr txBox="1"/>
          <p:nvPr/>
        </p:nvSpPr>
        <p:spPr>
          <a:xfrm>
            <a:off x="3130325" y="757797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217264E0-A985-9673-7F8E-219EBA60C8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7450172"/>
            <a:ext cx="1800000" cy="36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23649744-4779-FA20-5142-7CE8C082359B}"/>
              </a:ext>
            </a:extLst>
          </p:cNvPr>
          <p:cNvSpPr txBox="1"/>
          <p:nvPr/>
        </p:nvSpPr>
        <p:spPr>
          <a:xfrm>
            <a:off x="5005434" y="73797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3175">
                  <a:solidFill>
                    <a:srgbClr val="FFFFFF"/>
                  </a:solidFill>
                </a:ln>
                <a:solidFill>
                  <a:srgbClr val="EF69A6"/>
                </a:solidFill>
                <a:latin typeface="Dollie Script Personal Use" panose="02000000000000000000" pitchFamily="2" charset="0"/>
              </a:rPr>
              <a:t>Bella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1BE88007-6BE5-EED2-F60B-B7D89571E2D2}"/>
              </a:ext>
            </a:extLst>
          </p:cNvPr>
          <p:cNvSpPr txBox="1"/>
          <p:nvPr/>
        </p:nvSpPr>
        <p:spPr>
          <a:xfrm>
            <a:off x="4954139" y="7576186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7A7DCF25-0CD6-3015-6B0C-B4BECC7742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5" y="7820293"/>
            <a:ext cx="1800000" cy="36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58D1FA94-7DDE-AAE3-E466-DAD14975E10C}"/>
              </a:ext>
            </a:extLst>
          </p:cNvPr>
          <p:cNvSpPr txBox="1"/>
          <p:nvPr/>
        </p:nvSpPr>
        <p:spPr>
          <a:xfrm>
            <a:off x="1306511" y="794630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81" name="Imagen 180">
            <a:extLst>
              <a:ext uri="{FF2B5EF4-FFF2-40B4-BE49-F238E27FC236}">
                <a16:creationId xmlns:a16="http://schemas.microsoft.com/office/drawing/2014/main" id="{CFF877E4-6E52-6D50-4E58-DD36558B82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299" y="7822078"/>
            <a:ext cx="1800000" cy="360000"/>
          </a:xfrm>
          <a:prstGeom prst="rect">
            <a:avLst/>
          </a:prstGeom>
        </p:spPr>
      </p:pic>
      <p:sp>
        <p:nvSpPr>
          <p:cNvPr id="182" name="CuadroTexto 181">
            <a:extLst>
              <a:ext uri="{FF2B5EF4-FFF2-40B4-BE49-F238E27FC236}">
                <a16:creationId xmlns:a16="http://schemas.microsoft.com/office/drawing/2014/main" id="{0594389D-1F93-B91A-AD6B-D993103D9D0F}"/>
              </a:ext>
            </a:extLst>
          </p:cNvPr>
          <p:cNvSpPr txBox="1"/>
          <p:nvPr/>
        </p:nvSpPr>
        <p:spPr>
          <a:xfrm>
            <a:off x="3130325" y="7948092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4FE19C0A-1786-F9C5-BAA8-86A2D4F73F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113" y="7820293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39EFE1B9-C0A3-73C2-9B63-BA8973312A5E}"/>
              </a:ext>
            </a:extLst>
          </p:cNvPr>
          <p:cNvSpPr txBox="1"/>
          <p:nvPr/>
        </p:nvSpPr>
        <p:spPr>
          <a:xfrm>
            <a:off x="4954139" y="7946307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ln w="635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Ramirez</a:t>
            </a:r>
            <a:endParaRPr lang="es-VE" sz="1400" dirty="0">
              <a:ln w="6350">
                <a:solidFill>
                  <a:srgbClr val="007297"/>
                </a:solidFill>
              </a:ln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7315</TotalTime>
  <Words>292</Words>
  <Application>Microsoft Office PowerPoint</Application>
  <PresentationFormat>Carta (216 x 279 mm)</PresentationFormat>
  <Paragraphs>280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Dollie Script Personal Use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10</cp:revision>
  <dcterms:created xsi:type="dcterms:W3CDTF">2024-07-23T03:15:22Z</dcterms:created>
  <dcterms:modified xsi:type="dcterms:W3CDTF">2024-08-20T23:02:51Z</dcterms:modified>
</cp:coreProperties>
</file>