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Blocktastic" panose="02000000000000000000" pitchFamily="50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Good Times Rg" panose="020B0605020000020001" pitchFamily="34" charset="0"/>
      <p:regular r:id="rId10"/>
    </p:embeddedFont>
    <p:embeddedFont>
      <p:font typeface="LEMON MILK Bold" panose="00000800000000000000" pitchFamily="50" charset="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008"/>
    <a:srgbClr val="0049B0"/>
    <a:srgbClr val="EB1C24"/>
    <a:srgbClr val="FFFF00"/>
    <a:srgbClr val="00B0F0"/>
    <a:srgbClr val="00B050"/>
    <a:srgbClr val="70B9E6"/>
    <a:srgbClr val="CDEDFC"/>
    <a:srgbClr val="FFD800"/>
    <a:srgbClr val="324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48">
            <a:extLst>
              <a:ext uri="{FF2B5EF4-FFF2-40B4-BE49-F238E27FC236}">
                <a16:creationId xmlns:a16="http://schemas.microsoft.com/office/drawing/2014/main" id="{75DFA0BE-A9ED-B746-274E-9FCDF3D0C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7166686" y="3205743"/>
            <a:ext cx="1888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  <a:t>GRACIAS </a:t>
            </a:r>
          </a:p>
          <a:p>
            <a:pPr algn="ctr"/>
            <a: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  <a:t>POR</a:t>
            </a:r>
            <a:b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</a:br>
            <a: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  <a:t>VENIR A </a:t>
            </a:r>
          </a:p>
          <a:p>
            <a:pPr algn="ctr"/>
            <a: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  <a:t>MI</a:t>
            </a:r>
            <a:b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</a:br>
            <a: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  <a:t>FIESTA</a:t>
            </a:r>
          </a:p>
          <a:p>
            <a:pPr algn="ctr"/>
            <a:endParaRPr lang="es-VE" sz="2800" dirty="0">
              <a:ln w="63500">
                <a:solidFill>
                  <a:schemeClr val="tx1"/>
                </a:solidFill>
              </a:ln>
              <a:latin typeface="Blocktastic" panose="02000000000000000000" pitchFamily="50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C93F6-F8A5-833A-B94C-56CB42FB0136}"/>
              </a:ext>
            </a:extLst>
          </p:cNvPr>
          <p:cNvSpPr txBox="1"/>
          <p:nvPr/>
        </p:nvSpPr>
        <p:spPr>
          <a:xfrm>
            <a:off x="7166686" y="3205743"/>
            <a:ext cx="1888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dirty="0">
                <a:ln w="9525">
                  <a:solidFill>
                    <a:srgbClr val="EB1C24"/>
                  </a:solidFill>
                </a:ln>
                <a:solidFill>
                  <a:schemeClr val="bg1"/>
                </a:solidFill>
                <a:latin typeface="Blocktastic" panose="02000000000000000000" pitchFamily="50" charset="0"/>
              </a:rPr>
              <a:t>GRACIAS POR</a:t>
            </a:r>
            <a:br>
              <a:rPr lang="es-VE" sz="2800" dirty="0">
                <a:ln w="9525">
                  <a:solidFill>
                    <a:srgbClr val="EB1C24"/>
                  </a:solidFill>
                </a:ln>
                <a:solidFill>
                  <a:schemeClr val="bg1"/>
                </a:solidFill>
                <a:latin typeface="Blocktastic" panose="02000000000000000000" pitchFamily="50" charset="0"/>
              </a:rPr>
            </a:br>
            <a:r>
              <a:rPr lang="es-VE" sz="2800" dirty="0">
                <a:ln w="9525">
                  <a:solidFill>
                    <a:srgbClr val="EB1C24"/>
                  </a:solidFill>
                </a:ln>
                <a:solidFill>
                  <a:schemeClr val="bg1"/>
                </a:solidFill>
                <a:latin typeface="Blocktastic" panose="02000000000000000000" pitchFamily="50" charset="0"/>
              </a:rPr>
              <a:t>VENIR A </a:t>
            </a:r>
          </a:p>
          <a:p>
            <a:pPr algn="ctr"/>
            <a:r>
              <a:rPr lang="es-VE" sz="2800" dirty="0">
                <a:ln w="9525">
                  <a:solidFill>
                    <a:srgbClr val="EB1C24"/>
                  </a:solidFill>
                </a:ln>
                <a:solidFill>
                  <a:schemeClr val="bg1"/>
                </a:solidFill>
                <a:latin typeface="Blocktastic" panose="02000000000000000000" pitchFamily="50" charset="0"/>
              </a:rPr>
              <a:t>MI</a:t>
            </a:r>
            <a:br>
              <a:rPr lang="es-VE" sz="2800" dirty="0">
                <a:ln w="9525">
                  <a:solidFill>
                    <a:srgbClr val="EB1C24"/>
                  </a:solidFill>
                </a:ln>
                <a:solidFill>
                  <a:schemeClr val="bg1"/>
                </a:solidFill>
                <a:latin typeface="Blocktastic" panose="02000000000000000000" pitchFamily="50" charset="0"/>
              </a:rPr>
            </a:br>
            <a:r>
              <a:rPr lang="es-VE" sz="2800" dirty="0">
                <a:ln w="9525">
                  <a:solidFill>
                    <a:srgbClr val="EB1C24"/>
                  </a:solidFill>
                </a:ln>
                <a:solidFill>
                  <a:schemeClr val="bg1"/>
                </a:solidFill>
                <a:latin typeface="Blocktastic" panose="02000000000000000000" pitchFamily="50" charset="0"/>
              </a:rPr>
              <a:t>FIESTA</a:t>
            </a:r>
          </a:p>
          <a:p>
            <a:pPr algn="ctr"/>
            <a:endParaRPr lang="es-VE" sz="2800" dirty="0">
              <a:ln w="9525">
                <a:solidFill>
                  <a:srgbClr val="EB1C24"/>
                </a:solidFill>
              </a:ln>
              <a:solidFill>
                <a:schemeClr val="bg1"/>
              </a:solidFill>
              <a:latin typeface="Blocktastic" panose="02000000000000000000" pitchFamily="50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A49C67E-A8F4-35FC-1884-4410704CD5D8}"/>
              </a:ext>
            </a:extLst>
          </p:cNvPr>
          <p:cNvSpPr txBox="1"/>
          <p:nvPr/>
        </p:nvSpPr>
        <p:spPr>
          <a:xfrm>
            <a:off x="5103002" y="1446550"/>
            <a:ext cx="11709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500" dirty="0">
                <a:ln w="28575" cap="sq" cmpd="sng">
                  <a:solidFill>
                    <a:schemeClr val="bg1"/>
                  </a:solidFill>
                  <a:miter lim="800000"/>
                </a:ln>
                <a:solidFill>
                  <a:srgbClr val="FED008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Good Times Rg" panose="020B0605020000020001" pitchFamily="34" charset="0"/>
              </a:rPr>
              <a:t>8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E8F194E-46FA-92C8-341F-B9218795BF6D}"/>
              </a:ext>
            </a:extLst>
          </p:cNvPr>
          <p:cNvSpPr txBox="1"/>
          <p:nvPr/>
        </p:nvSpPr>
        <p:spPr>
          <a:xfrm>
            <a:off x="2774016" y="-8467"/>
            <a:ext cx="3897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ln w="133350" cap="sq" cmpd="sng">
                  <a:solidFill>
                    <a:schemeClr val="tx1"/>
                  </a:solidFill>
                  <a:miter lim="800000"/>
                </a:ln>
                <a:latin typeface="Blocktastic" panose="02000000000000000000" pitchFamily="50" charset="0"/>
              </a:rPr>
              <a:t>ANDRES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A45406A-520F-232D-5353-1E3F6E3979E7}"/>
              </a:ext>
            </a:extLst>
          </p:cNvPr>
          <p:cNvSpPr txBox="1"/>
          <p:nvPr/>
        </p:nvSpPr>
        <p:spPr>
          <a:xfrm>
            <a:off x="2774016" y="-17566"/>
            <a:ext cx="3897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ln w="19050" cap="sq" cmpd="sng">
                  <a:solidFill>
                    <a:srgbClr val="EB1C24"/>
                  </a:solidFill>
                  <a:miter lim="800000"/>
                </a:ln>
                <a:solidFill>
                  <a:schemeClr val="bg1"/>
                </a:solidFill>
                <a:latin typeface="Blocktastic" panose="02000000000000000000" pitchFamily="50" charset="0"/>
              </a:rPr>
              <a:t>ANDRES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5D27790-2484-0678-2C9A-C037F63FCC1C}"/>
              </a:ext>
            </a:extLst>
          </p:cNvPr>
          <p:cNvSpPr txBox="1"/>
          <p:nvPr/>
        </p:nvSpPr>
        <p:spPr>
          <a:xfrm>
            <a:off x="2968432" y="1370328"/>
            <a:ext cx="357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 w="76200" cap="sq" cmpd="sng">
                  <a:solidFill>
                    <a:schemeClr val="tx1"/>
                  </a:solidFill>
                  <a:miter lim="800000"/>
                </a:ln>
                <a:solidFill>
                  <a:srgbClr val="0049B0"/>
                </a:solidFill>
                <a:latin typeface="Good Times Rg" panose="020B0605020000020001" pitchFamily="34" charset="0"/>
              </a:rPr>
              <a:t>FELIZ CUMPLE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90EE09D-A86F-A60E-60D7-062195C76E3D}"/>
              </a:ext>
            </a:extLst>
          </p:cNvPr>
          <p:cNvSpPr txBox="1"/>
          <p:nvPr/>
        </p:nvSpPr>
        <p:spPr>
          <a:xfrm>
            <a:off x="2971798" y="1370328"/>
            <a:ext cx="357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 w="9525" cap="sq" cmpd="sng">
                  <a:solidFill>
                    <a:schemeClr val="bg1"/>
                  </a:solidFill>
                  <a:miter lim="800000"/>
                </a:ln>
                <a:solidFill>
                  <a:srgbClr val="0049B0"/>
                </a:solidFill>
                <a:latin typeface="Good Times Rg" panose="020B0605020000020001" pitchFamily="34" charset="0"/>
              </a:rPr>
              <a:t>FELIZ CUMPLE</a:t>
            </a:r>
          </a:p>
        </p:txBody>
      </p:sp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21428</TotalTime>
  <Words>72</Words>
  <Application>Microsoft Office PowerPoint</Application>
  <PresentationFormat>Carta (216 x 279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LEMON MILK Bold</vt:lpstr>
      <vt:lpstr>Calibri</vt:lpstr>
      <vt:lpstr>Arial</vt:lpstr>
      <vt:lpstr>Blocktastic</vt:lpstr>
      <vt:lpstr>Good Times Rg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14</cp:revision>
  <cp:lastPrinted>2023-11-06T22:00:12Z</cp:lastPrinted>
  <dcterms:created xsi:type="dcterms:W3CDTF">2023-10-23T19:59:34Z</dcterms:created>
  <dcterms:modified xsi:type="dcterms:W3CDTF">2023-11-13T05:25:36Z</dcterms:modified>
</cp:coreProperties>
</file>