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57" r:id="rId2"/>
  </p:sldIdLst>
  <p:sldSz cx="9144000" cy="6858000" type="letter"/>
  <p:notesSz cx="10020300" cy="6888163"/>
  <p:embeddedFontLst>
    <p:embeddedFont>
      <p:font typeface="Blocktastic" panose="02000000000000000000" pitchFamily="50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Good Times Rg" panose="020B0605020000020001" pitchFamily="34" charset="0"/>
      <p:regular r:id="rId10"/>
    </p:embeddedFont>
    <p:embeddedFont>
      <p:font typeface="LEMON MILK Bold" panose="00000800000000000000" pitchFamily="50" charset="0"/>
      <p:bold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008"/>
    <a:srgbClr val="0049B0"/>
    <a:srgbClr val="EB1C24"/>
    <a:srgbClr val="FFFF00"/>
    <a:srgbClr val="00B0F0"/>
    <a:srgbClr val="00B050"/>
    <a:srgbClr val="70B9E6"/>
    <a:srgbClr val="CDEDFC"/>
    <a:srgbClr val="FFD800"/>
    <a:srgbClr val="324B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56290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02505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22351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886161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04405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73819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3169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76914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399507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695761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2009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2661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n 46">
            <a:extLst>
              <a:ext uri="{FF2B5EF4-FFF2-40B4-BE49-F238E27FC236}">
                <a16:creationId xmlns:a16="http://schemas.microsoft.com/office/drawing/2014/main" id="{10D5DFDB-D653-E22C-43D0-F38A742A1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54D3348-CBF6-05F5-15A0-5EEDD0722845}"/>
              </a:ext>
            </a:extLst>
          </p:cNvPr>
          <p:cNvSpPr/>
          <p:nvPr/>
        </p:nvSpPr>
        <p:spPr>
          <a:xfrm>
            <a:off x="347133" y="397933"/>
            <a:ext cx="1837267" cy="200660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08BF8B1-B5EF-7844-D981-B46E352C95E1}"/>
              </a:ext>
            </a:extLst>
          </p:cNvPr>
          <p:cNvSpPr txBox="1"/>
          <p:nvPr/>
        </p:nvSpPr>
        <p:spPr>
          <a:xfrm>
            <a:off x="444066" y="397933"/>
            <a:ext cx="1643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400" dirty="0">
                <a:latin typeface="LEMON MILK Bold" panose="00000800000000000000" pitchFamily="50" charset="0"/>
              </a:rPr>
              <a:t>INFORMACIÓN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6104E51-04D1-85E8-62A3-3AC17E301473}"/>
              </a:ext>
            </a:extLst>
          </p:cNvPr>
          <p:cNvSpPr txBox="1"/>
          <p:nvPr/>
        </p:nvSpPr>
        <p:spPr>
          <a:xfrm>
            <a:off x="585931" y="567210"/>
            <a:ext cx="1359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200" dirty="0">
                <a:latin typeface="LEMON MILK Bold" panose="00000800000000000000" pitchFamily="50" charset="0"/>
              </a:rPr>
              <a:t>Nutricional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0FBA454D-E1A6-D146-AEE6-A15BF4302739}"/>
              </a:ext>
            </a:extLst>
          </p:cNvPr>
          <p:cNvCxnSpPr/>
          <p:nvPr/>
        </p:nvCxnSpPr>
        <p:spPr>
          <a:xfrm>
            <a:off x="429777" y="809627"/>
            <a:ext cx="16847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E2ECE8E-FD6C-58B0-AB2E-2FC31B3F8F7C}"/>
              </a:ext>
            </a:extLst>
          </p:cNvPr>
          <p:cNvSpPr txBox="1"/>
          <p:nvPr/>
        </p:nvSpPr>
        <p:spPr>
          <a:xfrm>
            <a:off x="344246" y="830535"/>
            <a:ext cx="1888659" cy="16924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FELIZ CUMPLEAÑOS…………100%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SOPRESAS Y REGALOS......…100%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FAMILIA………………………100%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AMIGOS………………………100%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FULL DIVERSIÓN…………..…100%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SALUD Y BENDICIONES......…100%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DALE A LA PIÑATA..……...…100%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COTILLONES…………………100%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DULCES Y POSTRES.…………100%</a:t>
            </a:r>
          </a:p>
          <a:p>
            <a:pPr>
              <a:lnSpc>
                <a:spcPct val="150000"/>
              </a:lnSpc>
            </a:pPr>
            <a:endParaRPr lang="es-VE" sz="700" dirty="0">
              <a:latin typeface="LEMON MILK Bold" panose="00000800000000000000" pitchFamily="50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D33CF1D-5920-7395-65A6-5F23BE0F3D83}"/>
              </a:ext>
            </a:extLst>
          </p:cNvPr>
          <p:cNvSpPr txBox="1"/>
          <p:nvPr/>
        </p:nvSpPr>
        <p:spPr>
          <a:xfrm>
            <a:off x="7166686" y="3205743"/>
            <a:ext cx="18886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800" dirty="0">
                <a:ln w="63500">
                  <a:solidFill>
                    <a:schemeClr val="tx1"/>
                  </a:solidFill>
                </a:ln>
                <a:latin typeface="Blocktastic" panose="02000000000000000000" pitchFamily="50" charset="0"/>
              </a:rPr>
              <a:t>GRACIAS </a:t>
            </a:r>
          </a:p>
          <a:p>
            <a:pPr algn="ctr"/>
            <a:r>
              <a:rPr lang="es-VE" sz="2800" dirty="0">
                <a:ln w="63500">
                  <a:solidFill>
                    <a:schemeClr val="tx1"/>
                  </a:solidFill>
                </a:ln>
                <a:latin typeface="Blocktastic" panose="02000000000000000000" pitchFamily="50" charset="0"/>
              </a:rPr>
              <a:t>POR</a:t>
            </a:r>
            <a:br>
              <a:rPr lang="es-VE" sz="2800" dirty="0">
                <a:ln w="63500">
                  <a:solidFill>
                    <a:schemeClr val="tx1"/>
                  </a:solidFill>
                </a:ln>
                <a:latin typeface="Blocktastic" panose="02000000000000000000" pitchFamily="50" charset="0"/>
              </a:rPr>
            </a:br>
            <a:r>
              <a:rPr lang="es-VE" sz="2800" dirty="0">
                <a:ln w="63500">
                  <a:solidFill>
                    <a:schemeClr val="tx1"/>
                  </a:solidFill>
                </a:ln>
                <a:latin typeface="Blocktastic" panose="02000000000000000000" pitchFamily="50" charset="0"/>
              </a:rPr>
              <a:t>VENIR A </a:t>
            </a:r>
          </a:p>
          <a:p>
            <a:pPr algn="ctr"/>
            <a:r>
              <a:rPr lang="es-VE" sz="2800" dirty="0">
                <a:ln w="63500">
                  <a:solidFill>
                    <a:schemeClr val="tx1"/>
                  </a:solidFill>
                </a:ln>
                <a:latin typeface="Blocktastic" panose="02000000000000000000" pitchFamily="50" charset="0"/>
              </a:rPr>
              <a:t>MI</a:t>
            </a:r>
            <a:br>
              <a:rPr lang="es-VE" sz="2800" dirty="0">
                <a:ln w="63500">
                  <a:solidFill>
                    <a:schemeClr val="tx1"/>
                  </a:solidFill>
                </a:ln>
                <a:latin typeface="Blocktastic" panose="02000000000000000000" pitchFamily="50" charset="0"/>
              </a:rPr>
            </a:br>
            <a:r>
              <a:rPr lang="es-VE" sz="2800" dirty="0">
                <a:ln w="63500">
                  <a:solidFill>
                    <a:schemeClr val="tx1"/>
                  </a:solidFill>
                </a:ln>
                <a:latin typeface="Blocktastic" panose="02000000000000000000" pitchFamily="50" charset="0"/>
              </a:rPr>
              <a:t>FIESTA</a:t>
            </a:r>
          </a:p>
          <a:p>
            <a:pPr algn="ctr"/>
            <a:endParaRPr lang="es-VE" sz="2800" dirty="0">
              <a:ln w="63500">
                <a:solidFill>
                  <a:schemeClr val="tx1"/>
                </a:solidFill>
              </a:ln>
              <a:latin typeface="Blocktastic" panose="02000000000000000000" pitchFamily="50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C3C93F6-F8A5-833A-B94C-56CB42FB0136}"/>
              </a:ext>
            </a:extLst>
          </p:cNvPr>
          <p:cNvSpPr txBox="1"/>
          <p:nvPr/>
        </p:nvSpPr>
        <p:spPr>
          <a:xfrm>
            <a:off x="7166686" y="3205743"/>
            <a:ext cx="18886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800" dirty="0">
                <a:ln w="9525">
                  <a:solidFill>
                    <a:srgbClr val="EB1C24"/>
                  </a:solidFill>
                </a:ln>
                <a:solidFill>
                  <a:schemeClr val="bg1"/>
                </a:solidFill>
                <a:latin typeface="Blocktastic" panose="02000000000000000000" pitchFamily="50" charset="0"/>
              </a:rPr>
              <a:t>GRACIAS POR</a:t>
            </a:r>
            <a:br>
              <a:rPr lang="es-VE" sz="2800" dirty="0">
                <a:ln w="9525">
                  <a:solidFill>
                    <a:srgbClr val="EB1C24"/>
                  </a:solidFill>
                </a:ln>
                <a:solidFill>
                  <a:schemeClr val="bg1"/>
                </a:solidFill>
                <a:latin typeface="Blocktastic" panose="02000000000000000000" pitchFamily="50" charset="0"/>
              </a:rPr>
            </a:br>
            <a:r>
              <a:rPr lang="es-VE" sz="2800" dirty="0">
                <a:ln w="9525">
                  <a:solidFill>
                    <a:srgbClr val="EB1C24"/>
                  </a:solidFill>
                </a:ln>
                <a:solidFill>
                  <a:schemeClr val="bg1"/>
                </a:solidFill>
                <a:latin typeface="Blocktastic" panose="02000000000000000000" pitchFamily="50" charset="0"/>
              </a:rPr>
              <a:t>VENIR A </a:t>
            </a:r>
          </a:p>
          <a:p>
            <a:pPr algn="ctr"/>
            <a:r>
              <a:rPr lang="es-VE" sz="2800" dirty="0">
                <a:ln w="9525">
                  <a:solidFill>
                    <a:srgbClr val="EB1C24"/>
                  </a:solidFill>
                </a:ln>
                <a:solidFill>
                  <a:schemeClr val="bg1"/>
                </a:solidFill>
                <a:latin typeface="Blocktastic" panose="02000000000000000000" pitchFamily="50" charset="0"/>
              </a:rPr>
              <a:t>MI</a:t>
            </a:r>
            <a:br>
              <a:rPr lang="es-VE" sz="2800" dirty="0">
                <a:ln w="9525">
                  <a:solidFill>
                    <a:srgbClr val="EB1C24"/>
                  </a:solidFill>
                </a:ln>
                <a:solidFill>
                  <a:schemeClr val="bg1"/>
                </a:solidFill>
                <a:latin typeface="Blocktastic" panose="02000000000000000000" pitchFamily="50" charset="0"/>
              </a:rPr>
            </a:br>
            <a:r>
              <a:rPr lang="es-VE" sz="2800" dirty="0">
                <a:ln w="9525">
                  <a:solidFill>
                    <a:srgbClr val="EB1C24"/>
                  </a:solidFill>
                </a:ln>
                <a:solidFill>
                  <a:schemeClr val="bg1"/>
                </a:solidFill>
                <a:latin typeface="Blocktastic" panose="02000000000000000000" pitchFamily="50" charset="0"/>
              </a:rPr>
              <a:t>FIESTA</a:t>
            </a:r>
          </a:p>
          <a:p>
            <a:pPr algn="ctr"/>
            <a:endParaRPr lang="es-VE" sz="2800" dirty="0">
              <a:ln w="9525">
                <a:solidFill>
                  <a:srgbClr val="EB1C24"/>
                </a:solidFill>
              </a:ln>
              <a:solidFill>
                <a:schemeClr val="bg1"/>
              </a:solidFill>
              <a:latin typeface="Blocktastic" panose="02000000000000000000" pitchFamily="50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A49C67E-A8F4-35FC-1884-4410704CD5D8}"/>
              </a:ext>
            </a:extLst>
          </p:cNvPr>
          <p:cNvSpPr txBox="1"/>
          <p:nvPr/>
        </p:nvSpPr>
        <p:spPr>
          <a:xfrm>
            <a:off x="4800528" y="3429000"/>
            <a:ext cx="117090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600" dirty="0">
                <a:ln w="28575" cap="sq" cmpd="sng">
                  <a:solidFill>
                    <a:schemeClr val="bg1"/>
                  </a:solidFill>
                  <a:miter lim="800000"/>
                </a:ln>
                <a:solidFill>
                  <a:srgbClr val="FED008"/>
                </a:solidFill>
                <a:effectLst>
                  <a:outerShdw dist="38100" dir="3000000" sx="102000" sy="102000" algn="tl" rotWithShape="0">
                    <a:srgbClr val="23090B"/>
                  </a:outerShdw>
                </a:effectLst>
                <a:latin typeface="Good Times Rg" panose="020B0605020000020001" pitchFamily="34" charset="0"/>
              </a:rPr>
              <a:t>8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AE8F194E-46FA-92C8-341F-B9218795BF6D}"/>
              </a:ext>
            </a:extLst>
          </p:cNvPr>
          <p:cNvSpPr txBox="1"/>
          <p:nvPr/>
        </p:nvSpPr>
        <p:spPr>
          <a:xfrm>
            <a:off x="2774016" y="302248"/>
            <a:ext cx="38972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dirty="0">
                <a:ln w="133350" cap="sq" cmpd="sng">
                  <a:solidFill>
                    <a:schemeClr val="tx1"/>
                  </a:solidFill>
                  <a:miter lim="800000"/>
                </a:ln>
                <a:latin typeface="Blocktastic" panose="02000000000000000000" pitchFamily="50" charset="0"/>
              </a:rPr>
              <a:t>ANDRES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8A45406A-520F-232D-5353-1E3F6E3979E7}"/>
              </a:ext>
            </a:extLst>
          </p:cNvPr>
          <p:cNvSpPr txBox="1"/>
          <p:nvPr/>
        </p:nvSpPr>
        <p:spPr>
          <a:xfrm>
            <a:off x="2755399" y="281254"/>
            <a:ext cx="38972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dirty="0">
                <a:ln w="19050" cap="sq" cmpd="sng">
                  <a:solidFill>
                    <a:srgbClr val="EB1C24"/>
                  </a:solidFill>
                  <a:miter lim="800000"/>
                </a:ln>
                <a:solidFill>
                  <a:schemeClr val="bg1"/>
                </a:solidFill>
                <a:latin typeface="Blocktastic" panose="02000000000000000000" pitchFamily="50" charset="0"/>
              </a:rPr>
              <a:t>ANDRES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25D27790-2484-0678-2C9A-C037F63FCC1C}"/>
              </a:ext>
            </a:extLst>
          </p:cNvPr>
          <p:cNvSpPr txBox="1"/>
          <p:nvPr/>
        </p:nvSpPr>
        <p:spPr>
          <a:xfrm>
            <a:off x="2934564" y="1677020"/>
            <a:ext cx="3576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n w="76200" cap="sq" cmpd="sng">
                  <a:solidFill>
                    <a:schemeClr val="tx1"/>
                  </a:solidFill>
                  <a:miter lim="800000"/>
                </a:ln>
                <a:solidFill>
                  <a:srgbClr val="0049B0"/>
                </a:solidFill>
                <a:latin typeface="Good Times Rg" panose="020B0605020000020001" pitchFamily="34" charset="0"/>
              </a:rPr>
              <a:t>FELIZ CUMPLE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A90EE09D-A86F-A60E-60D7-062195C76E3D}"/>
              </a:ext>
            </a:extLst>
          </p:cNvPr>
          <p:cNvSpPr txBox="1"/>
          <p:nvPr/>
        </p:nvSpPr>
        <p:spPr>
          <a:xfrm>
            <a:off x="2953181" y="1676760"/>
            <a:ext cx="3576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n w="9525" cap="sq" cmpd="sng">
                  <a:solidFill>
                    <a:schemeClr val="bg1"/>
                  </a:solidFill>
                  <a:miter lim="800000"/>
                </a:ln>
                <a:solidFill>
                  <a:srgbClr val="0049B0"/>
                </a:solidFill>
                <a:latin typeface="Good Times Rg" panose="020B0605020000020001" pitchFamily="34" charset="0"/>
              </a:rPr>
              <a:t>FELIZ CUMPLE</a:t>
            </a:r>
          </a:p>
        </p:txBody>
      </p:sp>
    </p:spTree>
    <p:extLst>
      <p:ext uri="{BB962C8B-B14F-4D97-AF65-F5344CB8AC3E}">
        <p14:creationId xmlns:p14="http://schemas.microsoft.com/office/powerpoint/2010/main" val="29213440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21425</TotalTime>
  <Words>72</Words>
  <Application>Microsoft Office PowerPoint</Application>
  <PresentationFormat>Carta (216 x 279 mm)</PresentationFormat>
  <Paragraphs>21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LEMON MILK Bold</vt:lpstr>
      <vt:lpstr>Calibri</vt:lpstr>
      <vt:lpstr>Arial</vt:lpstr>
      <vt:lpstr>Blocktastic</vt:lpstr>
      <vt:lpstr>Good Times Rg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tebasde@gmail.com</dc:creator>
  <cp:lastModifiedBy>tebasde@gmail.com</cp:lastModifiedBy>
  <cp:revision>13</cp:revision>
  <cp:lastPrinted>2023-11-06T22:00:12Z</cp:lastPrinted>
  <dcterms:created xsi:type="dcterms:W3CDTF">2023-10-23T19:59:34Z</dcterms:created>
  <dcterms:modified xsi:type="dcterms:W3CDTF">2023-11-13T05:23:04Z</dcterms:modified>
</cp:coreProperties>
</file>