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144000" type="letter"/>
  <p:notesSz cx="6858000" cy="9144000"/>
  <p:embeddedFontLst>
    <p:embeddedFont>
      <p:font typeface="Blocktastic" panose="02000000000000000000" pitchFamily="50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Good Times Rg" panose="020B0605020000020001" pitchFamily="34" charset="0"/>
      <p:regular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9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C1E7-1D21-4E58-99CD-348A27D85E42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91B-447C-4F12-82D8-7ADE983A662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1660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C1E7-1D21-4E58-99CD-348A27D85E42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91B-447C-4F12-82D8-7ADE983A662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85884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C1E7-1D21-4E58-99CD-348A27D85E42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91B-447C-4F12-82D8-7ADE983A662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672977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C1E7-1D21-4E58-99CD-348A27D85E42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91B-447C-4F12-82D8-7ADE983A662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95456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C1E7-1D21-4E58-99CD-348A27D85E42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91B-447C-4F12-82D8-7ADE983A662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0163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C1E7-1D21-4E58-99CD-348A27D85E42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91B-447C-4F12-82D8-7ADE983A662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418685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C1E7-1D21-4E58-99CD-348A27D85E42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91B-447C-4F12-82D8-7ADE983A662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573440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C1E7-1D21-4E58-99CD-348A27D85E42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91B-447C-4F12-82D8-7ADE983A662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9631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C1E7-1D21-4E58-99CD-348A27D85E42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91B-447C-4F12-82D8-7ADE983A662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5714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C1E7-1D21-4E58-99CD-348A27D85E42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91B-447C-4F12-82D8-7ADE983A662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81585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1C1E7-1D21-4E58-99CD-348A27D85E42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7991B-447C-4F12-82D8-7ADE983A662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33197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1C1E7-1D21-4E58-99CD-348A27D85E42}" type="datetimeFigureOut">
              <a:rPr lang="es-VE" smtClean="0"/>
              <a:t>20/11/2023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7991B-447C-4F12-82D8-7ADE983A6628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76576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01B01662-0B0D-115A-AF8F-AEEE16834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93" y="588040"/>
            <a:ext cx="3238500" cy="30861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A71CEFA-2182-F3EE-4C96-DC4BC6D99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36" y="1653874"/>
            <a:ext cx="6188927" cy="474357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A9FEC59-83A6-B247-D614-10AEC25513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8786">
            <a:off x="1795274" y="750673"/>
            <a:ext cx="5316811" cy="5283231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81CEAB52-4017-9E4C-BF5E-6839CE81A7CE}"/>
              </a:ext>
            </a:extLst>
          </p:cNvPr>
          <p:cNvGrpSpPr/>
          <p:nvPr/>
        </p:nvGrpSpPr>
        <p:grpSpPr>
          <a:xfrm>
            <a:off x="294158" y="4190165"/>
            <a:ext cx="6563842" cy="2653718"/>
            <a:chOff x="-11151" y="5909293"/>
            <a:chExt cx="6563842" cy="2653718"/>
          </a:xfrm>
        </p:grpSpPr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AE48739-9E21-E057-E551-1B180CB6AD51}"/>
                </a:ext>
              </a:extLst>
            </p:cNvPr>
            <p:cNvSpPr txBox="1"/>
            <p:nvPr/>
          </p:nvSpPr>
          <p:spPr>
            <a:xfrm>
              <a:off x="-11151" y="5916133"/>
              <a:ext cx="6552691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sz="16600" dirty="0">
                  <a:ln w="13970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dist="50800" dir="4320000" algn="t" rotWithShape="0">
                      <a:prstClr val="black"/>
                    </a:outerShdw>
                  </a:effectLst>
                  <a:latin typeface="Blocktastic" panose="02000000000000000000" pitchFamily="50" charset="0"/>
                </a:rPr>
                <a:t>MANUEL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3494F4EE-DA45-FE5F-FBB4-AFDEC04AE1ED}"/>
                </a:ext>
              </a:extLst>
            </p:cNvPr>
            <p:cNvSpPr txBox="1"/>
            <p:nvPr/>
          </p:nvSpPr>
          <p:spPr>
            <a:xfrm>
              <a:off x="0" y="5909293"/>
              <a:ext cx="6552691" cy="2646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sz="16600" dirty="0">
                  <a:ln w="38100">
                    <a:solidFill>
                      <a:srgbClr val="C00000"/>
                    </a:solidFill>
                  </a:ln>
                  <a:solidFill>
                    <a:schemeClr val="bg1"/>
                  </a:solidFill>
                  <a:effectLst>
                    <a:outerShdw dist="50800" dir="4320000" algn="t" rotWithShape="0">
                      <a:prstClr val="black"/>
                    </a:outerShdw>
                  </a:effectLst>
                  <a:latin typeface="Blocktastic" panose="02000000000000000000" pitchFamily="50" charset="0"/>
                </a:rPr>
                <a:t>MANUEL</a:t>
              </a:r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74BDB34-665E-61D7-BB28-42C0A8475FA6}"/>
              </a:ext>
            </a:extLst>
          </p:cNvPr>
          <p:cNvSpPr txBox="1"/>
          <p:nvPr/>
        </p:nvSpPr>
        <p:spPr>
          <a:xfrm>
            <a:off x="357395" y="6777553"/>
            <a:ext cx="63267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400" dirty="0">
                <a:ln w="139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dist="50800" dir="4320000" algn="t" rotWithShape="0">
                    <a:prstClr val="black"/>
                  </a:outerShdw>
                </a:effectLst>
                <a:latin typeface="Good Times Rg" panose="020B0605020000020001" pitchFamily="34" charset="0"/>
              </a:rPr>
              <a:t>HAPPY BIRTHDAY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9531248-BD45-0F1D-5CC6-C6E67499854E}"/>
              </a:ext>
            </a:extLst>
          </p:cNvPr>
          <p:cNvSpPr txBox="1"/>
          <p:nvPr/>
        </p:nvSpPr>
        <p:spPr>
          <a:xfrm>
            <a:off x="357396" y="6770713"/>
            <a:ext cx="63267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4400" dirty="0">
                <a:ln w="952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dist="50800" dir="4320000" algn="t" rotWithShape="0">
                    <a:prstClr val="black"/>
                  </a:outerShdw>
                </a:effectLst>
                <a:latin typeface="Good Times Rg" panose="020B0605020000020001" pitchFamily="34" charset="0"/>
              </a:rPr>
              <a:t>HAPPY BIRTHDAY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94602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</TotalTime>
  <Words>6</Words>
  <Application>Microsoft Office PowerPoint</Application>
  <PresentationFormat>Carta (216 x 279 mm)</PresentationFormat>
  <Paragraphs>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Blocktastic</vt:lpstr>
      <vt:lpstr>Good Times Rg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tebasde@gmail.com</dc:creator>
  <cp:lastModifiedBy>tebasde@gmail.com</cp:lastModifiedBy>
  <cp:revision>6</cp:revision>
  <dcterms:created xsi:type="dcterms:W3CDTF">2023-11-12T05:08:09Z</dcterms:created>
  <dcterms:modified xsi:type="dcterms:W3CDTF">2023-11-20T18:58:13Z</dcterms:modified>
</cp:coreProperties>
</file>