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Pokemon Solid" panose="040B0500000000000000" pitchFamily="82" charset="2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86E"/>
    <a:srgbClr val="EE4025"/>
    <a:srgbClr val="FFD924"/>
    <a:srgbClr val="0356AA"/>
    <a:srgbClr val="FF358B"/>
    <a:srgbClr val="1BC1A9"/>
    <a:srgbClr val="FFE0FF"/>
    <a:srgbClr val="FFD800"/>
    <a:srgbClr val="324B74"/>
    <a:srgbClr val="009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9B63E5E5-7F08-819A-8D4D-AEF66D95A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202575" y="1401233"/>
            <a:ext cx="1888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>
                <a:ln w="19050">
                  <a:solidFill>
                    <a:srgbClr val="0356AA"/>
                  </a:solidFill>
                </a:ln>
                <a:solidFill>
                  <a:srgbClr val="FFD924"/>
                </a:solidFill>
                <a:effectLst>
                  <a:outerShdw dist="50800" dir="5400000" sx="97000" sy="97000" algn="ctr" rotWithShape="0">
                    <a:srgbClr val="0356AA"/>
                  </a:outerShdw>
                </a:effectLst>
                <a:latin typeface="Pokemon Solid" panose="040B0500000000000000" pitchFamily="82" charset="2"/>
              </a:rPr>
              <a:t>GRACIAS POR</a:t>
            </a:r>
            <a:br>
              <a:rPr lang="es-VE" sz="2800" dirty="0">
                <a:ln w="19050">
                  <a:solidFill>
                    <a:srgbClr val="0356AA"/>
                  </a:solidFill>
                </a:ln>
                <a:solidFill>
                  <a:srgbClr val="FFD924"/>
                </a:solidFill>
                <a:effectLst>
                  <a:outerShdw dist="50800" dir="5400000" sx="97000" sy="97000" algn="ctr" rotWithShape="0">
                    <a:srgbClr val="0356AA"/>
                  </a:outerShdw>
                </a:effectLst>
                <a:latin typeface="Pokemon Solid" panose="040B0500000000000000" pitchFamily="82" charset="2"/>
              </a:rPr>
            </a:br>
            <a:r>
              <a:rPr lang="es-VE" sz="2800" dirty="0">
                <a:ln w="19050">
                  <a:solidFill>
                    <a:srgbClr val="0356AA"/>
                  </a:solidFill>
                </a:ln>
                <a:solidFill>
                  <a:srgbClr val="FFD924"/>
                </a:solidFill>
                <a:effectLst>
                  <a:outerShdw dist="50800" dir="5400000" sx="97000" sy="97000" algn="ctr" rotWithShape="0">
                    <a:srgbClr val="0356AA"/>
                  </a:outerShdw>
                </a:effectLst>
                <a:latin typeface="Pokemon Solid" panose="040B0500000000000000" pitchFamily="82" charset="2"/>
              </a:rPr>
              <a:t>VENIR A MI FIESTA</a:t>
            </a:r>
          </a:p>
          <a:p>
            <a:pPr algn="ctr"/>
            <a:endParaRPr lang="es-VE" sz="2800" dirty="0">
              <a:ln w="19050">
                <a:solidFill>
                  <a:srgbClr val="0356AA"/>
                </a:solidFill>
              </a:ln>
              <a:solidFill>
                <a:srgbClr val="FFD924"/>
              </a:solidFill>
              <a:effectLst>
                <a:outerShdw dist="50800" dir="5400000" sx="97000" sy="97000" algn="ctr" rotWithShape="0">
                  <a:srgbClr val="0356AA"/>
                </a:outerShdw>
              </a:effectLst>
              <a:latin typeface="Pokemon Solid" panose="040B0500000000000000" pitchFamily="82" charset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C0FEE6-8D6B-C9F5-D833-41E685FDC978}"/>
              </a:ext>
            </a:extLst>
          </p:cNvPr>
          <p:cNvSpPr txBox="1"/>
          <p:nvPr/>
        </p:nvSpPr>
        <p:spPr>
          <a:xfrm>
            <a:off x="2232905" y="4318169"/>
            <a:ext cx="44116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6600" dirty="0">
                <a:ln w="28575">
                  <a:solidFill>
                    <a:srgbClr val="02386E"/>
                  </a:solidFill>
                </a:ln>
                <a:solidFill>
                  <a:srgbClr val="FFD924"/>
                </a:solidFill>
                <a:effectLst>
                  <a:outerShdw dist="50800" dir="5400000" sx="97000" sy="97000" algn="ctr" rotWithShape="0">
                    <a:srgbClr val="02386E"/>
                  </a:outerShdw>
                </a:effectLst>
                <a:latin typeface="Pokemon Solid" panose="040B0500000000000000" pitchFamily="82" charset="2"/>
              </a:rPr>
              <a:t>BRANDON</a:t>
            </a:r>
          </a:p>
          <a:p>
            <a:pPr algn="ctr"/>
            <a:endParaRPr lang="es-VE" sz="6600" dirty="0">
              <a:ln w="28575">
                <a:solidFill>
                  <a:srgbClr val="02386E"/>
                </a:solidFill>
              </a:ln>
              <a:solidFill>
                <a:srgbClr val="FFD924"/>
              </a:solidFill>
              <a:effectLst>
                <a:outerShdw dist="50800" dir="5400000" sx="97000" sy="97000" algn="ctr" rotWithShape="0">
                  <a:srgbClr val="02386E"/>
                </a:outerShdw>
              </a:effectLst>
              <a:latin typeface="Pokemon Solid" panose="040B0500000000000000" pitchFamily="82" charset="2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97D73C-1CC3-1873-E94A-93765DA41A0A}"/>
              </a:ext>
            </a:extLst>
          </p:cNvPr>
          <p:cNvSpPr txBox="1"/>
          <p:nvPr/>
        </p:nvSpPr>
        <p:spPr>
          <a:xfrm>
            <a:off x="5106545" y="5205567"/>
            <a:ext cx="657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88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dist="50800" dir="5400000" sx="97000" sy="97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Pokemon Solid" panose="040B0500000000000000" pitchFamily="82" charset="2"/>
              </a:rPr>
              <a:t>8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7F64937-2583-AC45-6C83-377E0F4B372D}"/>
              </a:ext>
            </a:extLst>
          </p:cNvPr>
          <p:cNvSpPr txBox="1"/>
          <p:nvPr/>
        </p:nvSpPr>
        <p:spPr>
          <a:xfrm>
            <a:off x="2881655" y="4357988"/>
            <a:ext cx="2032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6600" dirty="0">
                <a:ln w="28575">
                  <a:solidFill>
                    <a:srgbClr val="02386E"/>
                  </a:solidFill>
                </a:ln>
                <a:solidFill>
                  <a:srgbClr val="FFD924"/>
                </a:solidFill>
                <a:effectLst>
                  <a:outerShdw dist="50800" dir="5400000" sx="97000" sy="97000" algn="ctr" rotWithShape="0">
                    <a:srgbClr val="02386E"/>
                  </a:outerShdw>
                </a:effectLst>
                <a:latin typeface="Pokemon Solid" panose="040B0500000000000000" pitchFamily="82" charset="2"/>
              </a:rPr>
              <a:t>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A7E3623-50CD-B5FD-5E28-49CD376A3D1D}"/>
              </a:ext>
            </a:extLst>
          </p:cNvPr>
          <p:cNvSpPr txBox="1"/>
          <p:nvPr/>
        </p:nvSpPr>
        <p:spPr>
          <a:xfrm>
            <a:off x="4923414" y="4304422"/>
            <a:ext cx="10161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6600" dirty="0">
                <a:ln w="28575">
                  <a:solidFill>
                    <a:srgbClr val="02386E"/>
                  </a:solidFill>
                </a:ln>
                <a:solidFill>
                  <a:srgbClr val="FFD924"/>
                </a:solidFill>
                <a:effectLst>
                  <a:outerShdw dist="50800" dir="5400000" sx="97000" sy="97000" algn="ctr" rotWithShape="0">
                    <a:srgbClr val="02386E"/>
                  </a:outerShdw>
                </a:effectLst>
                <a:latin typeface="Pokemon Solid" panose="040B0500000000000000" pitchFamily="82" charset="2"/>
              </a:rPr>
              <a:t>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FEC690A-AF13-5EA1-51B7-2977ADD44DCD}"/>
              </a:ext>
            </a:extLst>
          </p:cNvPr>
          <p:cNvSpPr txBox="1"/>
          <p:nvPr/>
        </p:nvSpPr>
        <p:spPr>
          <a:xfrm>
            <a:off x="2870919" y="5418098"/>
            <a:ext cx="224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000" dirty="0">
                <a:ln w="28575">
                  <a:solidFill>
                    <a:srgbClr val="02386E"/>
                  </a:solidFill>
                </a:ln>
                <a:solidFill>
                  <a:schemeClr val="bg1"/>
                </a:solidFill>
                <a:effectLst>
                  <a:outerShdw dist="50800" dir="5400000" sx="97000" sy="97000" algn="ctr" rotWithShape="0">
                    <a:srgbClr val="02386E"/>
                  </a:outerShdw>
                </a:effectLst>
                <a:latin typeface="Pokemon Solid" panose="040B0500000000000000" pitchFamily="82" charset="2"/>
              </a:rPr>
              <a:t>CUMPLE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22260</TotalTime>
  <Words>61</Words>
  <Application>Microsoft Office PowerPoint</Application>
  <PresentationFormat>Carta (216 x 279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LEMON MILK Bold</vt:lpstr>
      <vt:lpstr>Calibri</vt:lpstr>
      <vt:lpstr>Arial</vt:lpstr>
      <vt:lpstr>Pokemon Solid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8</cp:revision>
  <cp:lastPrinted>2023-11-06T22:00:12Z</cp:lastPrinted>
  <dcterms:created xsi:type="dcterms:W3CDTF">2023-10-23T19:59:34Z</dcterms:created>
  <dcterms:modified xsi:type="dcterms:W3CDTF">2023-11-13T03:07:45Z</dcterms:modified>
</cp:coreProperties>
</file>