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7" r:id="rId2"/>
  </p:sldIdLst>
  <p:sldSz cx="9144000" cy="6858000" type="letter"/>
  <p:notesSz cx="10020300" cy="6888163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</p:embeddedFont>
    <p:embeddedFont>
      <p:font typeface="Pokemon Solid" panose="040B0500000000000000" pitchFamily="82" charset="2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86E"/>
    <a:srgbClr val="EE4025"/>
    <a:srgbClr val="FFD924"/>
    <a:srgbClr val="0356AA"/>
    <a:srgbClr val="FF358B"/>
    <a:srgbClr val="1BC1A9"/>
    <a:srgbClr val="FFE0FF"/>
    <a:srgbClr val="FFD800"/>
    <a:srgbClr val="324B74"/>
    <a:srgbClr val="009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29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2505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2351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616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440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3819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3169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6914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995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9576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009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2661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C762B2-3EF4-8264-B509-17C3F1626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54D3348-CBF6-05F5-15A0-5EEDD0722845}"/>
              </a:ext>
            </a:extLst>
          </p:cNvPr>
          <p:cNvSpPr/>
          <p:nvPr/>
        </p:nvSpPr>
        <p:spPr>
          <a:xfrm>
            <a:off x="347133" y="397933"/>
            <a:ext cx="1837267" cy="20066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8BF8B1-B5EF-7844-D981-B46E352C95E1}"/>
              </a:ext>
            </a:extLst>
          </p:cNvPr>
          <p:cNvSpPr txBox="1"/>
          <p:nvPr/>
        </p:nvSpPr>
        <p:spPr>
          <a:xfrm>
            <a:off x="444066" y="397933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>
                <a:latin typeface="LEMON MILK Bold" panose="00000800000000000000" pitchFamily="50" charset="0"/>
              </a:rPr>
              <a:t>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104E51-04D1-85E8-62A3-3AC17E301473}"/>
              </a:ext>
            </a:extLst>
          </p:cNvPr>
          <p:cNvSpPr txBox="1"/>
          <p:nvPr/>
        </p:nvSpPr>
        <p:spPr>
          <a:xfrm>
            <a:off x="585931" y="567210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00" dirty="0">
                <a:latin typeface="LEMON MILK Bold" panose="00000800000000000000" pitchFamily="50" charset="0"/>
              </a:rPr>
              <a:t>Nutricional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FBA454D-E1A6-D146-AEE6-A15BF4302739}"/>
              </a:ext>
            </a:extLst>
          </p:cNvPr>
          <p:cNvCxnSpPr/>
          <p:nvPr/>
        </p:nvCxnSpPr>
        <p:spPr>
          <a:xfrm>
            <a:off x="429777" y="809627"/>
            <a:ext cx="1684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E2ECE8E-FD6C-58B0-AB2E-2FC31B3F8F7C}"/>
              </a:ext>
            </a:extLst>
          </p:cNvPr>
          <p:cNvSpPr txBox="1"/>
          <p:nvPr/>
        </p:nvSpPr>
        <p:spPr>
          <a:xfrm>
            <a:off x="344246" y="830535"/>
            <a:ext cx="1888659" cy="1692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FELIZ CUMPLEAÑOS…………100%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SOPRESAS Y REGALOS......…100%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FAMILIA………………………100%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AMIGOS………………………100%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FULL DIVERSIÓN…………..…100%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SALUD Y BENDICIONES......…100%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DALE A LA PIÑATA..……...…100%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COTILLONES…………………100%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DULCES Y POSTRES.…………100%</a:t>
            </a:r>
          </a:p>
          <a:p>
            <a:pPr>
              <a:lnSpc>
                <a:spcPct val="150000"/>
              </a:lnSpc>
            </a:pPr>
            <a:endParaRPr lang="es-VE" sz="700" dirty="0">
              <a:latin typeface="LEMON MILK Bold" panose="00000800000000000000" pitchFamily="50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3C93F6-F8A5-833A-B94C-56CB42FB0136}"/>
              </a:ext>
            </a:extLst>
          </p:cNvPr>
          <p:cNvSpPr txBox="1"/>
          <p:nvPr/>
        </p:nvSpPr>
        <p:spPr>
          <a:xfrm>
            <a:off x="7065952" y="500227"/>
            <a:ext cx="1888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n w="19050">
                  <a:solidFill>
                    <a:srgbClr val="0356AA"/>
                  </a:solidFill>
                </a:ln>
                <a:solidFill>
                  <a:srgbClr val="FFD924"/>
                </a:solidFill>
                <a:effectLst>
                  <a:outerShdw dist="50800" dir="5400000" sx="97000" sy="97000" algn="ctr" rotWithShape="0">
                    <a:srgbClr val="0356AA"/>
                  </a:outerShdw>
                </a:effectLst>
                <a:latin typeface="Pokemon Solid" panose="040B0500000000000000" pitchFamily="82" charset="2"/>
              </a:rPr>
              <a:t>GRACIAS POR</a:t>
            </a:r>
            <a:br>
              <a:rPr lang="es-VE" sz="2400" dirty="0">
                <a:ln w="19050">
                  <a:solidFill>
                    <a:srgbClr val="0356AA"/>
                  </a:solidFill>
                </a:ln>
                <a:solidFill>
                  <a:srgbClr val="FFD924"/>
                </a:solidFill>
                <a:effectLst>
                  <a:outerShdw dist="50800" dir="5400000" sx="97000" sy="97000" algn="ctr" rotWithShape="0">
                    <a:srgbClr val="0356AA"/>
                  </a:outerShdw>
                </a:effectLst>
                <a:latin typeface="Pokemon Solid" panose="040B0500000000000000" pitchFamily="82" charset="2"/>
              </a:rPr>
            </a:br>
            <a:r>
              <a:rPr lang="es-VE" sz="2400" dirty="0">
                <a:ln w="19050">
                  <a:solidFill>
                    <a:srgbClr val="0356AA"/>
                  </a:solidFill>
                </a:ln>
                <a:solidFill>
                  <a:srgbClr val="FFD924"/>
                </a:solidFill>
                <a:effectLst>
                  <a:outerShdw dist="50800" dir="5400000" sx="97000" sy="97000" algn="ctr" rotWithShape="0">
                    <a:srgbClr val="0356AA"/>
                  </a:outerShdw>
                </a:effectLst>
                <a:latin typeface="Pokemon Solid" panose="040B0500000000000000" pitchFamily="82" charset="2"/>
              </a:rPr>
              <a:t>VENIR A MI FIESTA</a:t>
            </a:r>
          </a:p>
          <a:p>
            <a:pPr algn="ctr"/>
            <a:endParaRPr lang="es-VE" sz="2400" dirty="0">
              <a:ln w="19050">
                <a:solidFill>
                  <a:srgbClr val="0356AA"/>
                </a:solidFill>
              </a:ln>
              <a:solidFill>
                <a:srgbClr val="FFD924"/>
              </a:solidFill>
              <a:effectLst>
                <a:outerShdw dist="50800" dir="5400000" sx="97000" sy="97000" algn="ctr" rotWithShape="0">
                  <a:srgbClr val="0356AA"/>
                </a:outerShdw>
              </a:effectLst>
              <a:latin typeface="Pokemon Solid" panose="040B0500000000000000" pitchFamily="82" charset="2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C0FEE6-8D6B-C9F5-D833-41E685FDC978}"/>
              </a:ext>
            </a:extLst>
          </p:cNvPr>
          <p:cNvSpPr txBox="1"/>
          <p:nvPr/>
        </p:nvSpPr>
        <p:spPr>
          <a:xfrm>
            <a:off x="2646352" y="313264"/>
            <a:ext cx="3610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5400" dirty="0">
                <a:ln w="28575">
                  <a:solidFill>
                    <a:srgbClr val="02386E"/>
                  </a:solidFill>
                </a:ln>
                <a:solidFill>
                  <a:srgbClr val="FFD924"/>
                </a:solidFill>
                <a:effectLst>
                  <a:outerShdw dist="50800" dir="5400000" sx="97000" sy="97000" algn="ctr" rotWithShape="0">
                    <a:srgbClr val="02386E"/>
                  </a:outerShdw>
                </a:effectLst>
                <a:latin typeface="Pokemon Solid" panose="040B0500000000000000" pitchFamily="82" charset="2"/>
              </a:rPr>
              <a:t>BRANDON</a:t>
            </a:r>
          </a:p>
          <a:p>
            <a:pPr algn="ctr"/>
            <a:endParaRPr lang="es-VE" sz="5400" dirty="0">
              <a:ln w="28575">
                <a:solidFill>
                  <a:srgbClr val="02386E"/>
                </a:solidFill>
              </a:ln>
              <a:solidFill>
                <a:srgbClr val="FFD924"/>
              </a:solidFill>
              <a:effectLst>
                <a:outerShdw dist="50800" dir="5400000" sx="97000" sy="97000" algn="ctr" rotWithShape="0">
                  <a:srgbClr val="02386E"/>
                </a:outerShdw>
              </a:effectLst>
              <a:latin typeface="Pokemon Solid" panose="040B0500000000000000" pitchFamily="82" charset="2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4905E3C-A962-04E8-7B5A-178BCC1E7795}"/>
              </a:ext>
            </a:extLst>
          </p:cNvPr>
          <p:cNvSpPr txBox="1"/>
          <p:nvPr/>
        </p:nvSpPr>
        <p:spPr>
          <a:xfrm rot="21354130">
            <a:off x="3371053" y="1571427"/>
            <a:ext cx="2198049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VE" sz="3600" dirty="0">
                <a:ln w="19050">
                  <a:solidFill>
                    <a:srgbClr val="FFFF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dist="50800" dir="5400000" sx="97000" sy="97000" algn="ctr" rotWithShape="0">
                    <a:srgbClr val="FFD924"/>
                  </a:outerShdw>
                </a:effectLst>
                <a:latin typeface="Pokemon Solid" panose="040B0500000000000000" pitchFamily="82" charset="2"/>
              </a:rPr>
              <a:t>CUMPLE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A97D73C-1CC3-1873-E94A-93765DA41A0A}"/>
              </a:ext>
            </a:extLst>
          </p:cNvPr>
          <p:cNvSpPr txBox="1"/>
          <p:nvPr/>
        </p:nvSpPr>
        <p:spPr>
          <a:xfrm>
            <a:off x="4122944" y="1789624"/>
            <a:ext cx="6573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38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EE4025"/>
                </a:solidFill>
                <a:effectLst>
                  <a:outerShdw dist="50800" dir="5400000" sx="97000" sy="97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Pokemon Solid" panose="040B0500000000000000" pitchFamily="82" charset="2"/>
              </a:rPr>
              <a:t>8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7F64937-2583-AC45-6C83-377E0F4B372D}"/>
              </a:ext>
            </a:extLst>
          </p:cNvPr>
          <p:cNvSpPr txBox="1"/>
          <p:nvPr/>
        </p:nvSpPr>
        <p:spPr>
          <a:xfrm>
            <a:off x="3167571" y="313264"/>
            <a:ext cx="1663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5400" dirty="0">
                <a:ln w="28575">
                  <a:solidFill>
                    <a:srgbClr val="02386E"/>
                  </a:solidFill>
                </a:ln>
                <a:solidFill>
                  <a:srgbClr val="FFD924"/>
                </a:solidFill>
                <a:effectLst>
                  <a:outerShdw dist="50800" dir="5400000" sx="97000" sy="97000" algn="ctr" rotWithShape="0">
                    <a:srgbClr val="02386E"/>
                  </a:outerShdw>
                </a:effectLst>
                <a:latin typeface="Pokemon Solid" panose="040B0500000000000000" pitchFamily="82" charset="2"/>
              </a:rPr>
              <a:t>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A7E3623-50CD-B5FD-5E28-49CD376A3D1D}"/>
              </a:ext>
            </a:extLst>
          </p:cNvPr>
          <p:cNvSpPr txBox="1"/>
          <p:nvPr/>
        </p:nvSpPr>
        <p:spPr>
          <a:xfrm>
            <a:off x="4846606" y="313264"/>
            <a:ext cx="831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5400" dirty="0">
                <a:ln w="28575">
                  <a:solidFill>
                    <a:srgbClr val="02386E"/>
                  </a:solidFill>
                </a:ln>
                <a:solidFill>
                  <a:srgbClr val="FFD924"/>
                </a:solidFill>
                <a:effectLst>
                  <a:outerShdw dist="50800" dir="5400000" sx="97000" sy="97000" algn="ctr" rotWithShape="0">
                    <a:srgbClr val="02386E"/>
                  </a:outerShdw>
                </a:effectLst>
                <a:latin typeface="Pokemon Solid" panose="040B0500000000000000" pitchFamily="82" charset="2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921344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21357</TotalTime>
  <Words>61</Words>
  <Application>Microsoft Office PowerPoint</Application>
  <PresentationFormat>Carta (216 x 279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LEMON MILK Bold</vt:lpstr>
      <vt:lpstr>Calibri</vt:lpstr>
      <vt:lpstr>Arial</vt:lpstr>
      <vt:lpstr>Pokemon Solid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7</cp:revision>
  <cp:lastPrinted>2023-11-06T22:00:12Z</cp:lastPrinted>
  <dcterms:created xsi:type="dcterms:W3CDTF">2023-10-23T19:59:34Z</dcterms:created>
  <dcterms:modified xsi:type="dcterms:W3CDTF">2023-11-13T03:06:54Z</dcterms:modified>
</cp:coreProperties>
</file>