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12" r:id="rId2"/>
  </p:sldIdLst>
  <p:sldSz cx="6858000" cy="9144000" type="letter"/>
  <p:notesSz cx="6858000" cy="9144000"/>
  <p:embeddedFontLst>
    <p:embeddedFont>
      <p:font typeface="Arial Black" panose="020B0A04020102020204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okemon Solid" panose="040B0500000000000000" pitchFamily="82" charset="2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3315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6447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2234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9263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7962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56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667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765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448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9891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6476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41C3-7DBE-4EFC-8D19-99FBCF2B938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B0CA-553A-4ADF-8974-33B5E54825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3727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48040703-600B-4D1B-9EB9-4D6655F66869}"/>
              </a:ext>
            </a:extLst>
          </p:cNvPr>
          <p:cNvSpPr txBox="1"/>
          <p:nvPr/>
        </p:nvSpPr>
        <p:spPr>
          <a:xfrm>
            <a:off x="110339" y="1451983"/>
            <a:ext cx="43978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0" dirty="0">
                <a:ln w="31750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l"/>
                </a:blip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8EBE31-8893-4448-818B-175D0B914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2" y="1451983"/>
            <a:ext cx="2798109" cy="1022942"/>
          </a:xfrm>
          <a:prstGeom prst="rect">
            <a:avLst/>
          </a:prstGeom>
        </p:spPr>
      </p:pic>
      <p:pic>
        <p:nvPicPr>
          <p:cNvPr id="4" name="4 Imagen">
            <a:extLst>
              <a:ext uri="{FF2B5EF4-FFF2-40B4-BE49-F238E27FC236}">
                <a16:creationId xmlns:a16="http://schemas.microsoft.com/office/drawing/2014/main" id="{B791C54F-61E3-FCDF-22F4-83AE95565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2960" y="1544250"/>
            <a:ext cx="4942069" cy="4552694"/>
          </a:xfrm>
          <a:prstGeom prst="rect">
            <a:avLst/>
          </a:prstGeom>
        </p:spPr>
      </p:pic>
      <p:pic>
        <p:nvPicPr>
          <p:cNvPr id="5" name="Picture 2" descr="Resultado de imagen para pokem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83" y="5442527"/>
            <a:ext cx="799555" cy="79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pokem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60" y="5160739"/>
            <a:ext cx="1197407" cy="11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pokemon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55" y="5702072"/>
            <a:ext cx="790628" cy="7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pokem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70" y="5068354"/>
            <a:ext cx="1473425" cy="14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426787" y="6241188"/>
            <a:ext cx="5609228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s-VE" sz="12000" kern="0" spc="250" dirty="0">
                <a:ln w="152400">
                  <a:solidFill>
                    <a:srgbClr val="002B4C"/>
                  </a:solidFill>
                </a:ln>
                <a:solidFill>
                  <a:srgbClr val="FEBF0C">
                    <a:alpha val="98000"/>
                  </a:srgbClr>
                </a:solidFill>
                <a:effectLst/>
                <a:latin typeface="Pokemon Solid" panose="040B0500000000000000" pitchFamily="82" charset="2"/>
              </a:rPr>
              <a:t>DANIEL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C08F6F3-98D3-4BCA-9DE1-77000D34496C}"/>
              </a:ext>
            </a:extLst>
          </p:cNvPr>
          <p:cNvSpPr txBox="1"/>
          <p:nvPr/>
        </p:nvSpPr>
        <p:spPr>
          <a:xfrm>
            <a:off x="426787" y="6179449"/>
            <a:ext cx="5609228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s-VE" sz="12000" kern="0" spc="250" dirty="0">
                <a:ln w="53975">
                  <a:solidFill>
                    <a:srgbClr val="0072DA"/>
                  </a:solidFill>
                </a:ln>
                <a:solidFill>
                  <a:srgbClr val="FEBF0C">
                    <a:alpha val="98000"/>
                  </a:srgbClr>
                </a:solidFill>
                <a:effectLst>
                  <a:outerShdw dist="88900" dir="6000000" sx="102000" sy="102000" algn="ctr" rotWithShape="0">
                    <a:srgbClr val="002060"/>
                  </a:outerShdw>
                </a:effectLst>
                <a:latin typeface="Pokemon Solid" panose="040B0500000000000000" pitchFamily="82" charset="2"/>
              </a:rPr>
              <a:t>DANIEL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62A950-8D44-9AF9-B1B5-ED971763136D}"/>
              </a:ext>
            </a:extLst>
          </p:cNvPr>
          <p:cNvSpPr txBox="1"/>
          <p:nvPr/>
        </p:nvSpPr>
        <p:spPr>
          <a:xfrm>
            <a:off x="3153280" y="6189211"/>
            <a:ext cx="106311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s-VE" sz="12000" kern="0" spc="250" dirty="0">
                <a:ln w="53975">
                  <a:solidFill>
                    <a:srgbClr val="0072DA"/>
                  </a:solidFill>
                </a:ln>
                <a:solidFill>
                  <a:srgbClr val="FEBF0C">
                    <a:alpha val="98000"/>
                  </a:srgbClr>
                </a:solidFill>
                <a:effectLst>
                  <a:outerShdw dist="88900" dir="6000000" sx="102000" sy="102000" algn="ctr" rotWithShape="0">
                    <a:srgbClr val="002060"/>
                  </a:outerShdw>
                </a:effectLst>
                <a:latin typeface="Pokemon Solid" panose="040B0500000000000000" pitchFamily="82" charset="2"/>
              </a:rPr>
              <a:t>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8D76B5-2320-1335-9C29-3C1F4FC65933}"/>
              </a:ext>
            </a:extLst>
          </p:cNvPr>
          <p:cNvSpPr txBox="1"/>
          <p:nvPr/>
        </p:nvSpPr>
        <p:spPr>
          <a:xfrm>
            <a:off x="1469234" y="6210319"/>
            <a:ext cx="106311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s-VE" sz="12000" kern="0" spc="250" dirty="0">
                <a:ln w="53975">
                  <a:solidFill>
                    <a:srgbClr val="0072DA"/>
                  </a:solidFill>
                </a:ln>
                <a:solidFill>
                  <a:srgbClr val="FEBF0C">
                    <a:alpha val="98000"/>
                  </a:srgbClr>
                </a:solidFill>
                <a:effectLst>
                  <a:outerShdw dist="88900" dir="6000000" sx="102000" sy="102000" algn="ctr" rotWithShape="0">
                    <a:srgbClr val="002060"/>
                  </a:outerShdw>
                </a:effectLst>
                <a:latin typeface="Pokemon Solid" panose="040B0500000000000000" pitchFamily="82" charset="2"/>
              </a:rPr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65BB6F-76C6-926A-1C3E-256E496DA0B0}"/>
              </a:ext>
            </a:extLst>
          </p:cNvPr>
          <p:cNvSpPr txBox="1"/>
          <p:nvPr/>
        </p:nvSpPr>
        <p:spPr>
          <a:xfrm>
            <a:off x="4934716" y="6127813"/>
            <a:ext cx="106311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s-VE" sz="12000" kern="0" spc="250" dirty="0">
                <a:ln w="53975">
                  <a:solidFill>
                    <a:srgbClr val="0072DA"/>
                  </a:solidFill>
                </a:ln>
                <a:solidFill>
                  <a:srgbClr val="FEBF0C">
                    <a:alpha val="98000"/>
                  </a:srgbClr>
                </a:solidFill>
                <a:effectLst>
                  <a:outerShdw dist="88900" dir="6000000" sx="102000" sy="102000" algn="ctr" rotWithShape="0">
                    <a:srgbClr val="002060"/>
                  </a:outerShdw>
                </a:effectLst>
                <a:latin typeface="Pokemon Solid" panose="040B0500000000000000" pitchFamily="82" charset="2"/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581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</TotalTime>
  <Words>6</Words>
  <Application>Microsoft Office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Arial Black</vt:lpstr>
      <vt:lpstr>Calibri Light</vt:lpstr>
      <vt:lpstr>Pokemon Solid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4</cp:revision>
  <dcterms:created xsi:type="dcterms:W3CDTF">2023-11-11T21:14:45Z</dcterms:created>
  <dcterms:modified xsi:type="dcterms:W3CDTF">2023-11-20T18:51:37Z</dcterms:modified>
</cp:coreProperties>
</file>