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Austria Rainbow" panose="02000600000000000000" pitchFamily="50" charset="0"/>
      <p:regular r:id="rId3"/>
    </p:embeddedFont>
    <p:embeddedFont>
      <p:font typeface="Bebas Neue Bold" panose="020B0606020202050201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EMON MILK Bold" panose="00000800000000000000" pitchFamily="50" charset="0"/>
      <p:bold r:id="rId11"/>
    </p:embeddedFont>
    <p:embeddedFont>
      <p:font typeface="Porky's" panose="00000700000000000000" pitchFamily="2" charset="0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63"/>
    <a:srgbClr val="FF66B9"/>
    <a:srgbClr val="F4A2D0"/>
    <a:srgbClr val="027EC4"/>
    <a:srgbClr val="FED008"/>
    <a:srgbClr val="0049B0"/>
    <a:srgbClr val="EB1C24"/>
    <a:srgbClr val="FFFF00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>
            <a:extLst>
              <a:ext uri="{FF2B5EF4-FFF2-40B4-BE49-F238E27FC236}">
                <a16:creationId xmlns:a16="http://schemas.microsoft.com/office/drawing/2014/main" id="{12939BF9-09E4-E265-81C8-E16355428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009993" y="2020467"/>
            <a:ext cx="2162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Mi</a:t>
            </a:r>
            <a:b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fiesta</a:t>
            </a:r>
          </a:p>
          <a:p>
            <a:pPr algn="ctr"/>
            <a:endParaRPr lang="es-VE" sz="3200" dirty="0">
              <a:ln w="63500">
                <a:solidFill>
                  <a:srgbClr val="FF66B9"/>
                </a:solidFill>
              </a:ln>
              <a:solidFill>
                <a:srgbClr val="FF66B9"/>
              </a:solidFill>
              <a:latin typeface="Austria Rainbow" panose="020006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42565" y="2020467"/>
            <a:ext cx="1888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Mi</a:t>
            </a:r>
            <a:b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fiesta</a:t>
            </a:r>
          </a:p>
          <a:p>
            <a:pPr algn="ctr"/>
            <a:endParaRPr lang="es-VE" sz="3200" dirty="0">
              <a:ln w="9525">
                <a:solidFill>
                  <a:srgbClr val="FF66B9"/>
                </a:solidFill>
              </a:ln>
              <a:solidFill>
                <a:schemeClr val="bg1"/>
              </a:solidFill>
              <a:latin typeface="Austria Rainbow" panose="02000600000000000000" pitchFamily="50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>
            <a:off x="4914331" y="4228929"/>
            <a:ext cx="11709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n w="28575" cap="sq" cmpd="sng">
                  <a:solidFill>
                    <a:schemeClr val="bg1"/>
                  </a:solidFill>
                  <a:miter lim="800000"/>
                </a:ln>
                <a:solidFill>
                  <a:srgbClr val="FF66B9"/>
                </a:solidFill>
                <a:effectLst>
                  <a:outerShdw dist="38100" dir="3000000" sx="102000" sy="102000" algn="tl" rotWithShape="0">
                    <a:srgbClr val="B40063"/>
                  </a:outerShdw>
                </a:effectLst>
                <a:latin typeface="Porky's" panose="00000700000000000000" pitchFamily="2" charset="0"/>
              </a:rPr>
              <a:t>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E8F194E-46FA-92C8-341F-B9218795BF6D}"/>
              </a:ext>
            </a:extLst>
          </p:cNvPr>
          <p:cNvSpPr txBox="1"/>
          <p:nvPr/>
        </p:nvSpPr>
        <p:spPr>
          <a:xfrm>
            <a:off x="2531533" y="413080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33350" cap="sq" cmpd="sng">
                  <a:solidFill>
                    <a:srgbClr val="FF66B9"/>
                  </a:solidFill>
                  <a:miter lim="800000"/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Valeria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A45406A-520F-232D-5353-1E3F6E3979E7}"/>
              </a:ext>
            </a:extLst>
          </p:cNvPr>
          <p:cNvSpPr txBox="1"/>
          <p:nvPr/>
        </p:nvSpPr>
        <p:spPr>
          <a:xfrm>
            <a:off x="2528226" y="413080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9050" cap="sq" cmpd="sng">
                  <a:solidFill>
                    <a:srgbClr val="027EC4"/>
                  </a:solidFill>
                  <a:miter lim="800000"/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Valeria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D27790-2484-0678-2C9A-C037F63FCC1C}"/>
              </a:ext>
            </a:extLst>
          </p:cNvPr>
          <p:cNvSpPr txBox="1"/>
          <p:nvPr/>
        </p:nvSpPr>
        <p:spPr>
          <a:xfrm>
            <a:off x="2755210" y="1432590"/>
            <a:ext cx="3576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76200" cap="sq" cmpd="sng">
                  <a:solidFill>
                    <a:srgbClr val="F4A2D0"/>
                  </a:solidFill>
                  <a:miter lim="800000"/>
                </a:ln>
                <a:solidFill>
                  <a:srgbClr val="0049B0"/>
                </a:solidFill>
                <a:latin typeface="Bebas Neue Bold" panose="020B0606020202050201" pitchFamily="34" charset="0"/>
              </a:rPr>
              <a:t>FELIZ CUMPLE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90EE09D-A86F-A60E-60D7-062195C76E3D}"/>
              </a:ext>
            </a:extLst>
          </p:cNvPr>
          <p:cNvSpPr txBox="1"/>
          <p:nvPr/>
        </p:nvSpPr>
        <p:spPr>
          <a:xfrm>
            <a:off x="2769564" y="1432589"/>
            <a:ext cx="3576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9525" cap="sq" cmpd="sng">
                  <a:solidFill>
                    <a:schemeClr val="bg1"/>
                  </a:solidFill>
                  <a:miter lim="800000"/>
                </a:ln>
                <a:solidFill>
                  <a:srgbClr val="0049B0"/>
                </a:solidFill>
                <a:latin typeface="Bebas Neue Bold" panose="020B0606020202050201" pitchFamily="34" charset="0"/>
              </a:rPr>
              <a:t>FELIZ CUMPLE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21444</TotalTime>
  <Words>72</Words>
  <Application>Microsoft Office PowerPoint</Application>
  <PresentationFormat>Carta (216 x 279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LEMON MILK Bold</vt:lpstr>
      <vt:lpstr>Calibri</vt:lpstr>
      <vt:lpstr>Arial</vt:lpstr>
      <vt:lpstr>Bebas Neue Bold</vt:lpstr>
      <vt:lpstr>Austria Rainbow</vt:lpstr>
      <vt:lpstr>Porky's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16</cp:revision>
  <cp:lastPrinted>2023-11-06T22:00:12Z</cp:lastPrinted>
  <dcterms:created xsi:type="dcterms:W3CDTF">2023-10-23T19:59:34Z</dcterms:created>
  <dcterms:modified xsi:type="dcterms:W3CDTF">2023-11-13T05:42:00Z</dcterms:modified>
</cp:coreProperties>
</file>