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6858000" cy="9144000" type="letter"/>
  <p:notesSz cx="6858000" cy="9144000"/>
  <p:embeddedFontLst>
    <p:embeddedFont>
      <p:font typeface="Austria Rainbow" panose="02000600000000000000" pitchFamily="50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2D0"/>
    <a:srgbClr val="87CED0"/>
    <a:srgbClr val="E16A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ADFB-A964-4218-BC37-A7E2E99C689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96D1-63EB-496E-9A5D-AB56782DD52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5662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ADFB-A964-4218-BC37-A7E2E99C689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96D1-63EB-496E-9A5D-AB56782DD52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976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ADFB-A964-4218-BC37-A7E2E99C689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96D1-63EB-496E-9A5D-AB56782DD52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5773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ADFB-A964-4218-BC37-A7E2E99C689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96D1-63EB-496E-9A5D-AB56782DD52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9564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ADFB-A964-4218-BC37-A7E2E99C689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96D1-63EB-496E-9A5D-AB56782DD52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87891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ADFB-A964-4218-BC37-A7E2E99C689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96D1-63EB-496E-9A5D-AB56782DD52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5262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ADFB-A964-4218-BC37-A7E2E99C689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96D1-63EB-496E-9A5D-AB56782DD52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6425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ADFB-A964-4218-BC37-A7E2E99C689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96D1-63EB-496E-9A5D-AB56782DD52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6422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ADFB-A964-4218-BC37-A7E2E99C689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96D1-63EB-496E-9A5D-AB56782DD52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6674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ADFB-A964-4218-BC37-A7E2E99C689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96D1-63EB-496E-9A5D-AB56782DD52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1893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ADFB-A964-4218-BC37-A7E2E99C689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96D1-63EB-496E-9A5D-AB56782DD52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5609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CADFB-A964-4218-BC37-A7E2E99C689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796D1-63EB-496E-9A5D-AB56782DD52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7056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843F9EBC-2E8D-AE9D-69B8-264510DAA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4520">
            <a:off x="1598584" y="6410693"/>
            <a:ext cx="698567" cy="666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CB12ACA-B46C-DC49-09CC-1ACCA16B8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71" y="2841244"/>
            <a:ext cx="5709424" cy="28547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D582185-65D9-BF0A-39EF-22583EC50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75" y="610775"/>
            <a:ext cx="5586761" cy="601651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6A322E8-C2C1-A4AC-AF09-C300BBF63B9C}"/>
              </a:ext>
            </a:extLst>
          </p:cNvPr>
          <p:cNvSpPr txBox="1"/>
          <p:nvPr/>
        </p:nvSpPr>
        <p:spPr>
          <a:xfrm>
            <a:off x="314182" y="4861932"/>
            <a:ext cx="62106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5000" dirty="0">
                <a:ln w="215900">
                  <a:solidFill>
                    <a:srgbClr val="87CED0"/>
                  </a:solidFill>
                </a:ln>
                <a:solidFill>
                  <a:srgbClr val="87CED0"/>
                </a:solidFill>
                <a:latin typeface="Austria Rainbow" panose="02000600000000000000" pitchFamily="50" charset="0"/>
              </a:rPr>
              <a:t>Alejandra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69ADFF2-2026-F6D3-D444-45F855C0988E}"/>
              </a:ext>
            </a:extLst>
          </p:cNvPr>
          <p:cNvSpPr txBox="1"/>
          <p:nvPr/>
        </p:nvSpPr>
        <p:spPr>
          <a:xfrm>
            <a:off x="314182" y="4863279"/>
            <a:ext cx="62106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5000" dirty="0">
                <a:ln w="114300">
                  <a:solidFill>
                    <a:srgbClr val="F4A2D0"/>
                  </a:solidFill>
                </a:ln>
                <a:solidFill>
                  <a:srgbClr val="F4A2D0"/>
                </a:solidFill>
                <a:latin typeface="Austria Rainbow" panose="02000600000000000000" pitchFamily="50" charset="0"/>
              </a:rPr>
              <a:t>Alejandra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7D32A5A-DD9F-0119-E87C-8B63BEF8118C}"/>
              </a:ext>
            </a:extLst>
          </p:cNvPr>
          <p:cNvSpPr txBox="1"/>
          <p:nvPr/>
        </p:nvSpPr>
        <p:spPr>
          <a:xfrm>
            <a:off x="314181" y="4861932"/>
            <a:ext cx="62106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5000" dirty="0">
                <a:ln w="28575">
                  <a:solidFill>
                    <a:schemeClr val="bg1"/>
                  </a:solidFill>
                </a:ln>
                <a:solidFill>
                  <a:srgbClr val="E16AAC"/>
                </a:solidFill>
                <a:latin typeface="Austria Rainbow" panose="02000600000000000000" pitchFamily="50" charset="0"/>
              </a:rPr>
              <a:t>Alejandra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03C0660-BACF-90D9-8472-8C9A67EAF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925" y="3312451"/>
            <a:ext cx="960607" cy="91449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D039F6C-7882-BA3E-6684-A33E79B74B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53120">
            <a:off x="2638454" y="6672702"/>
            <a:ext cx="1098801" cy="114326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82C60B9-F432-DBA9-C3E6-DBA3B876A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5355" y="7294278"/>
            <a:ext cx="636204" cy="60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443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</TotalTime>
  <Words>3</Words>
  <Application>Microsoft Office PowerPoint</Application>
  <PresentationFormat>Carta (216 x 279 mm)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Austria Rainbow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tebasde@gmail.com</dc:creator>
  <cp:lastModifiedBy>tebasde@gmail.com</cp:lastModifiedBy>
  <cp:revision>2</cp:revision>
  <dcterms:created xsi:type="dcterms:W3CDTF">2023-11-12T03:46:00Z</dcterms:created>
  <dcterms:modified xsi:type="dcterms:W3CDTF">2023-11-20T20:00:17Z</dcterms:modified>
</cp:coreProperties>
</file>