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6858000" cy="9144000" type="letter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Porky's" panose="00000700000000000000" pitchFamily="2" charset="0"/>
      <p:bold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6DD"/>
    <a:srgbClr val="E16AAC"/>
    <a:srgbClr val="EE9CC2"/>
    <a:srgbClr val="F8C4E2"/>
    <a:srgbClr val="F4A2D0"/>
    <a:srgbClr val="2FB3FD"/>
    <a:srgbClr val="027DC3"/>
    <a:srgbClr val="3ABECD"/>
    <a:srgbClr val="87C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ADFB-A964-4218-BC37-A7E2E99C689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96D1-63EB-496E-9A5D-AB56782DD52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5662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ADFB-A964-4218-BC37-A7E2E99C689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96D1-63EB-496E-9A5D-AB56782DD52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976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ADFB-A964-4218-BC37-A7E2E99C689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96D1-63EB-496E-9A5D-AB56782DD52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5773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ADFB-A964-4218-BC37-A7E2E99C689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96D1-63EB-496E-9A5D-AB56782DD52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9564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ADFB-A964-4218-BC37-A7E2E99C689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96D1-63EB-496E-9A5D-AB56782DD52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87891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ADFB-A964-4218-BC37-A7E2E99C689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96D1-63EB-496E-9A5D-AB56782DD52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5262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ADFB-A964-4218-BC37-A7E2E99C689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96D1-63EB-496E-9A5D-AB56782DD52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6425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ADFB-A964-4218-BC37-A7E2E99C689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96D1-63EB-496E-9A5D-AB56782DD52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6422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ADFB-A964-4218-BC37-A7E2E99C689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96D1-63EB-496E-9A5D-AB56782DD52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6674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ADFB-A964-4218-BC37-A7E2E99C689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96D1-63EB-496E-9A5D-AB56782DD52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1893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ADFB-A964-4218-BC37-A7E2E99C689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96D1-63EB-496E-9A5D-AB56782DD52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5609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CADFB-A964-4218-BC37-A7E2E99C689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796D1-63EB-496E-9A5D-AB56782DD52E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7056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CB12ACA-B46C-DC49-09CC-1ACCA16B8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61363">
            <a:off x="18045" y="1629332"/>
            <a:ext cx="5709424" cy="285471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C595F89-5B22-CCD0-51BD-6EACBCE41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0" y="4337971"/>
            <a:ext cx="5893856" cy="292529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43F9EBC-2E8D-AE9D-69B8-264510DAA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4520">
            <a:off x="5937083" y="3981788"/>
            <a:ext cx="534557" cy="51010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6A322E8-C2C1-A4AC-AF09-C300BBF63B9C}"/>
              </a:ext>
            </a:extLst>
          </p:cNvPr>
          <p:cNvSpPr txBox="1"/>
          <p:nvPr/>
        </p:nvSpPr>
        <p:spPr>
          <a:xfrm>
            <a:off x="1339638" y="4770413"/>
            <a:ext cx="4334841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2500" dirty="0">
                <a:ln w="215900">
                  <a:solidFill>
                    <a:srgbClr val="2FB3FD"/>
                  </a:solidFill>
                </a:ln>
                <a:solidFill>
                  <a:srgbClr val="2FB3FD"/>
                </a:solidFill>
                <a:latin typeface="Porky's" panose="00000700000000000000" pitchFamily="2" charset="0"/>
              </a:rPr>
              <a:t>BELLA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69ADFF2-2026-F6D3-D444-45F855C0988E}"/>
              </a:ext>
            </a:extLst>
          </p:cNvPr>
          <p:cNvSpPr txBox="1"/>
          <p:nvPr/>
        </p:nvSpPr>
        <p:spPr>
          <a:xfrm>
            <a:off x="1339637" y="4751499"/>
            <a:ext cx="4334841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2500" dirty="0">
                <a:ln w="114300">
                  <a:solidFill>
                    <a:srgbClr val="E16AAC"/>
                  </a:solidFill>
                </a:ln>
                <a:solidFill>
                  <a:srgbClr val="E16AAC"/>
                </a:solidFill>
                <a:latin typeface="Porky's" panose="00000700000000000000" pitchFamily="2" charset="0"/>
              </a:rPr>
              <a:t>BELLA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7D32A5A-DD9F-0119-E87C-8B63BEF8118C}"/>
              </a:ext>
            </a:extLst>
          </p:cNvPr>
          <p:cNvSpPr txBox="1"/>
          <p:nvPr/>
        </p:nvSpPr>
        <p:spPr>
          <a:xfrm>
            <a:off x="1339636" y="4750713"/>
            <a:ext cx="4334841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2500" dirty="0">
                <a:ln w="28575">
                  <a:solidFill>
                    <a:srgbClr val="E16AAC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0" ty="0" sx="50000" sy="50000" flip="none" algn="tl"/>
                </a:blipFill>
                <a:latin typeface="Porky's" panose="00000700000000000000" pitchFamily="2" charset="0"/>
              </a:rPr>
              <a:t>BELLA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03C0660-BACF-90D9-8472-8C9A67EAF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9619" y="711859"/>
            <a:ext cx="960607" cy="91449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D039F6C-7882-BA3E-6684-A33E79B74B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53120">
            <a:off x="5333681" y="1164378"/>
            <a:ext cx="1098801" cy="1143261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07CB2B80-2BAD-66C5-C281-F7D8CEC38788}"/>
              </a:ext>
            </a:extLst>
          </p:cNvPr>
          <p:cNvSpPr txBox="1"/>
          <p:nvPr/>
        </p:nvSpPr>
        <p:spPr>
          <a:xfrm>
            <a:off x="1076498" y="1307846"/>
            <a:ext cx="1988045" cy="4078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5900" dirty="0">
                <a:ln w="215900">
                  <a:solidFill>
                    <a:srgbClr val="2FB3FD"/>
                  </a:solidFill>
                </a:ln>
                <a:solidFill>
                  <a:srgbClr val="2FB3FD"/>
                </a:solidFill>
                <a:latin typeface="Porky's" panose="00000700000000000000" pitchFamily="2" charset="0"/>
              </a:rPr>
              <a:t>2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E6FDB5F-2F7F-53A3-307D-5BE9C58B989E}"/>
              </a:ext>
            </a:extLst>
          </p:cNvPr>
          <p:cNvSpPr txBox="1"/>
          <p:nvPr/>
        </p:nvSpPr>
        <p:spPr>
          <a:xfrm>
            <a:off x="1063428" y="1307846"/>
            <a:ext cx="1988045" cy="4078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5900" dirty="0">
                <a:ln w="114300">
                  <a:solidFill>
                    <a:srgbClr val="E16AAC"/>
                  </a:solidFill>
                </a:ln>
                <a:solidFill>
                  <a:srgbClr val="E16AAC"/>
                </a:solidFill>
                <a:latin typeface="Porky's" panose="00000700000000000000" pitchFamily="2" charset="0"/>
              </a:rPr>
              <a:t>2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BC2656E-CB64-44CF-7FEE-7D607A75CFF4}"/>
              </a:ext>
            </a:extLst>
          </p:cNvPr>
          <p:cNvSpPr txBox="1"/>
          <p:nvPr/>
        </p:nvSpPr>
        <p:spPr>
          <a:xfrm>
            <a:off x="1076497" y="1307846"/>
            <a:ext cx="1988045" cy="4078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5900" dirty="0">
                <a:ln w="28575">
                  <a:solidFill>
                    <a:srgbClr val="E16AAC"/>
                  </a:solidFill>
                </a:ln>
                <a:solidFill>
                  <a:srgbClr val="F3C6DD"/>
                </a:solidFill>
                <a:latin typeface="Porky's" panose="00000700000000000000" pitchFamily="2" charset="0"/>
              </a:rPr>
              <a:t>2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C7FF8CCB-BA22-42F7-950A-2E4AFF0327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20" y="770861"/>
            <a:ext cx="5321321" cy="573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443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</TotalTime>
  <Words>6</Words>
  <Application>Microsoft Office PowerPoint</Application>
  <PresentationFormat>Carta (216 x 279 mm)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Porky's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tebasde@gmail.com</dc:creator>
  <cp:lastModifiedBy>tebasde@gmail.com</cp:lastModifiedBy>
  <cp:revision>4</cp:revision>
  <dcterms:created xsi:type="dcterms:W3CDTF">2023-11-12T03:46:00Z</dcterms:created>
  <dcterms:modified xsi:type="dcterms:W3CDTF">2023-11-20T19:59:58Z</dcterms:modified>
</cp:coreProperties>
</file>