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ROBOLD" panose="02000603030000020004" pitchFamily="2" charset="0"/>
      <p:regular r:id="rId9"/>
    </p:embeddedFont>
    <p:embeddedFont>
      <p:font typeface="LEMON MILK Bold" panose="00000800000000000000" pitchFamily="50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8B"/>
    <a:srgbClr val="1BC1A9"/>
    <a:srgbClr val="FFE0FF"/>
    <a:srgbClr val="FFD800"/>
    <a:srgbClr val="324B74"/>
    <a:srgbClr val="009ECD"/>
    <a:srgbClr val="E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C66CCCF3-511A-20D8-E823-78C3B1DA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21813" y="1062361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27000">
                  <a:solidFill>
                    <a:srgbClr val="FF358B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GRACIAS POR</a:t>
            </a:r>
            <a:br>
              <a:rPr lang="es-VE" sz="2400" dirty="0">
                <a:ln w="127000">
                  <a:solidFill>
                    <a:srgbClr val="FF358B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</a:br>
            <a:r>
              <a:rPr lang="es-VE" sz="2400" dirty="0">
                <a:ln w="127000">
                  <a:solidFill>
                    <a:srgbClr val="FF358B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VENIR A MI</a:t>
            </a:r>
            <a:br>
              <a:rPr lang="es-VE" sz="2400" dirty="0">
                <a:ln w="127000">
                  <a:solidFill>
                    <a:srgbClr val="FF358B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</a:br>
            <a:r>
              <a:rPr lang="es-VE" sz="2400" dirty="0">
                <a:ln w="127000">
                  <a:solidFill>
                    <a:srgbClr val="FF358B"/>
                  </a:solidFill>
                </a:ln>
                <a:solidFill>
                  <a:srgbClr val="E02129"/>
                </a:solidFill>
                <a:latin typeface="GROBOLD" panose="02000603030000020004" pitchFamily="2" charset="0"/>
              </a:rPr>
              <a:t>FIESTA</a:t>
            </a:r>
          </a:p>
          <a:p>
            <a:pPr algn="ctr"/>
            <a:endParaRPr lang="es-VE" sz="2400" dirty="0">
              <a:ln w="127000">
                <a:solidFill>
                  <a:srgbClr val="FF358B"/>
                </a:solidFill>
              </a:ln>
              <a:solidFill>
                <a:srgbClr val="E02129"/>
              </a:solidFill>
              <a:latin typeface="GROBOLD" panose="02000603030000020004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21813" y="1062361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9050">
                  <a:solidFill>
                    <a:srgbClr val="1BC1A9"/>
                  </a:solidFill>
                </a:ln>
                <a:solidFill>
                  <a:srgbClr val="FFE0FF"/>
                </a:solidFill>
                <a:latin typeface="GROBOLD" panose="02000603030000020004" pitchFamily="2" charset="0"/>
              </a:rPr>
              <a:t>GRACIAS POR</a:t>
            </a:r>
            <a:br>
              <a:rPr lang="es-VE" sz="2400" dirty="0">
                <a:ln w="19050">
                  <a:solidFill>
                    <a:srgbClr val="1BC1A9"/>
                  </a:solidFill>
                </a:ln>
                <a:solidFill>
                  <a:srgbClr val="FFE0FF"/>
                </a:solidFill>
                <a:latin typeface="GROBOLD" panose="02000603030000020004" pitchFamily="2" charset="0"/>
              </a:rPr>
            </a:br>
            <a:r>
              <a:rPr lang="es-VE" sz="2400" dirty="0">
                <a:ln w="19050">
                  <a:solidFill>
                    <a:srgbClr val="1BC1A9"/>
                  </a:solidFill>
                </a:ln>
                <a:solidFill>
                  <a:srgbClr val="FFE0FF"/>
                </a:solidFill>
                <a:latin typeface="GROBOLD" panose="02000603030000020004" pitchFamily="2" charset="0"/>
              </a:rPr>
              <a:t>VENIR A MI</a:t>
            </a:r>
            <a:br>
              <a:rPr lang="es-VE" sz="2400" dirty="0">
                <a:ln w="19050">
                  <a:solidFill>
                    <a:srgbClr val="1BC1A9"/>
                  </a:solidFill>
                </a:ln>
                <a:solidFill>
                  <a:srgbClr val="FFE0FF"/>
                </a:solidFill>
                <a:latin typeface="GROBOLD" panose="02000603030000020004" pitchFamily="2" charset="0"/>
              </a:rPr>
            </a:br>
            <a:r>
              <a:rPr lang="es-VE" sz="2400" dirty="0">
                <a:ln w="19050">
                  <a:solidFill>
                    <a:srgbClr val="1BC1A9"/>
                  </a:solidFill>
                </a:ln>
                <a:solidFill>
                  <a:srgbClr val="FFE0FF"/>
                </a:solidFill>
                <a:latin typeface="GROBOLD" panose="02000603030000020004" pitchFamily="2" charset="0"/>
              </a:rPr>
              <a:t>FIESTA</a:t>
            </a:r>
          </a:p>
          <a:p>
            <a:pPr algn="ctr"/>
            <a:endParaRPr lang="es-VE" sz="2400" dirty="0">
              <a:ln w="19050">
                <a:solidFill>
                  <a:srgbClr val="1BC1A9"/>
                </a:solidFill>
              </a:ln>
              <a:solidFill>
                <a:srgbClr val="FFE0FF"/>
              </a:solidFill>
              <a:latin typeface="GROBOLD" panose="02000603030000020004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B0230B-97C5-A43E-0189-7FDE96CA17CA}"/>
              </a:ext>
            </a:extLst>
          </p:cNvPr>
          <p:cNvSpPr txBox="1"/>
          <p:nvPr/>
        </p:nvSpPr>
        <p:spPr>
          <a:xfrm>
            <a:off x="3123457" y="2995447"/>
            <a:ext cx="2785233" cy="11979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VE" sz="3200" dirty="0">
                <a:ln w="19050">
                  <a:solidFill>
                    <a:srgbClr val="1BC1A9"/>
                  </a:solidFill>
                </a:ln>
                <a:solidFill>
                  <a:srgbClr val="FF358B"/>
                </a:solidFill>
                <a:latin typeface="GROBOLD" panose="02000603030000020004" pitchFamily="2" charset="0"/>
              </a:rPr>
              <a:t>NICOLE</a:t>
            </a:r>
          </a:p>
          <a:p>
            <a:pPr algn="ctr"/>
            <a:endParaRPr lang="es-VE" sz="3200" dirty="0">
              <a:ln w="19050">
                <a:solidFill>
                  <a:srgbClr val="1BC1A9"/>
                </a:solidFill>
              </a:ln>
              <a:solidFill>
                <a:srgbClr val="FF358B"/>
              </a:solidFill>
              <a:latin typeface="GROBOLD" panose="02000603030000020004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E948E75-85F3-79BA-1689-B952590BA049}"/>
              </a:ext>
            </a:extLst>
          </p:cNvPr>
          <p:cNvSpPr txBox="1"/>
          <p:nvPr/>
        </p:nvSpPr>
        <p:spPr>
          <a:xfrm>
            <a:off x="3123455" y="1676760"/>
            <a:ext cx="2785233" cy="11979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VE" sz="3600" dirty="0">
                <a:ln w="28575">
                  <a:solidFill>
                    <a:srgbClr val="FF358B"/>
                  </a:solidFill>
                </a:ln>
                <a:solidFill>
                  <a:schemeClr val="bg1"/>
                </a:solidFill>
                <a:latin typeface="GROBOLD" panose="02000603030000020004" pitchFamily="2" charset="0"/>
              </a:rPr>
              <a:t>HAPPY</a:t>
            </a:r>
          </a:p>
          <a:p>
            <a:pPr algn="ctr"/>
            <a:endParaRPr lang="es-VE" sz="3600" dirty="0">
              <a:ln w="28575">
                <a:solidFill>
                  <a:srgbClr val="FF358B"/>
                </a:solidFill>
              </a:ln>
              <a:solidFill>
                <a:schemeClr val="bg1"/>
              </a:solidFill>
              <a:latin typeface="GROBOLD" panose="02000603030000020004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8EC6B6A-86B1-86FC-042F-B30102B87222}"/>
              </a:ext>
            </a:extLst>
          </p:cNvPr>
          <p:cNvSpPr txBox="1"/>
          <p:nvPr/>
        </p:nvSpPr>
        <p:spPr>
          <a:xfrm>
            <a:off x="3123456" y="2216523"/>
            <a:ext cx="2785233" cy="11979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VE" sz="3600" dirty="0">
                <a:ln w="28575">
                  <a:solidFill>
                    <a:srgbClr val="FF358B"/>
                  </a:solidFill>
                </a:ln>
                <a:solidFill>
                  <a:schemeClr val="bg1"/>
                </a:solidFill>
                <a:latin typeface="GROBOLD" panose="02000603030000020004" pitchFamily="2" charset="0"/>
              </a:rPr>
              <a:t>BIRTHDAY</a:t>
            </a:r>
          </a:p>
          <a:p>
            <a:pPr algn="ctr"/>
            <a:endParaRPr lang="es-VE" sz="3600" dirty="0">
              <a:ln w="28575">
                <a:solidFill>
                  <a:srgbClr val="FF358B"/>
                </a:solidFill>
              </a:ln>
              <a:solidFill>
                <a:schemeClr val="bg1"/>
              </a:solidFill>
              <a:latin typeface="GROBOLD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21337</TotalTime>
  <Words>68</Words>
  <Application>Microsoft Office PowerPoint</Application>
  <PresentationFormat>Carta (216 x 279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GROBOLD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6</cp:revision>
  <cp:lastPrinted>2023-11-06T22:00:12Z</cp:lastPrinted>
  <dcterms:created xsi:type="dcterms:W3CDTF">2023-10-23T19:59:34Z</dcterms:created>
  <dcterms:modified xsi:type="dcterms:W3CDTF">2023-11-13T03:03:37Z</dcterms:modified>
</cp:coreProperties>
</file>