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7" r:id="rId2"/>
  </p:sldIdLst>
  <p:sldSz cx="9144000" cy="6858000" type="letter"/>
  <p:notesSz cx="10020300" cy="6888163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GROBOLD" panose="02000603030000020004" pitchFamily="2" charset="0"/>
      <p:regular r:id="rId9"/>
    </p:embeddedFont>
    <p:embeddedFont>
      <p:font typeface="LEMON MILK Bold" panose="00000800000000000000" pitchFamily="50" charset="0"/>
      <p:bold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00"/>
    <a:srgbClr val="324B74"/>
    <a:srgbClr val="009ECD"/>
    <a:srgbClr val="E02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6290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2505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2351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8616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4405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3819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3169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6914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9950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9576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009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2661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2E4C64F-4B6B-A023-592B-0EE14A1D8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54D3348-CBF6-05F5-15A0-5EEDD0722845}"/>
              </a:ext>
            </a:extLst>
          </p:cNvPr>
          <p:cNvSpPr/>
          <p:nvPr/>
        </p:nvSpPr>
        <p:spPr>
          <a:xfrm>
            <a:off x="347133" y="397933"/>
            <a:ext cx="1837267" cy="200660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8BF8B1-B5EF-7844-D981-B46E352C95E1}"/>
              </a:ext>
            </a:extLst>
          </p:cNvPr>
          <p:cNvSpPr txBox="1"/>
          <p:nvPr/>
        </p:nvSpPr>
        <p:spPr>
          <a:xfrm>
            <a:off x="444066" y="397933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400" dirty="0">
                <a:latin typeface="LEMON MILK Bold" panose="00000800000000000000" pitchFamily="50" charset="0"/>
              </a:rPr>
              <a:t>INFORMACIÓN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104E51-04D1-85E8-62A3-3AC17E301473}"/>
              </a:ext>
            </a:extLst>
          </p:cNvPr>
          <p:cNvSpPr txBox="1"/>
          <p:nvPr/>
        </p:nvSpPr>
        <p:spPr>
          <a:xfrm>
            <a:off x="585931" y="567210"/>
            <a:ext cx="135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200" dirty="0">
                <a:latin typeface="LEMON MILK Bold" panose="00000800000000000000" pitchFamily="50" charset="0"/>
              </a:rPr>
              <a:t>Nutricional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FBA454D-E1A6-D146-AEE6-A15BF4302739}"/>
              </a:ext>
            </a:extLst>
          </p:cNvPr>
          <p:cNvCxnSpPr/>
          <p:nvPr/>
        </p:nvCxnSpPr>
        <p:spPr>
          <a:xfrm>
            <a:off x="429777" y="809627"/>
            <a:ext cx="16847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E2ECE8E-FD6C-58B0-AB2E-2FC31B3F8F7C}"/>
              </a:ext>
            </a:extLst>
          </p:cNvPr>
          <p:cNvSpPr txBox="1"/>
          <p:nvPr/>
        </p:nvSpPr>
        <p:spPr>
          <a:xfrm>
            <a:off x="344246" y="830535"/>
            <a:ext cx="1888659" cy="1692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FELIZ CUMPLEAÑOS…………100%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SOPRESAS Y REGALOS......…100%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FAMILIA………………………100%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AMIGOS………………………100%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FULL DIVERSIÓN…………..…100%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SALUD Y BENDICIONES......…100%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DALE A LA PIÑATA..……...…100%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COTILLONES…………………100%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DULCES Y POSTRES.…………100%</a:t>
            </a:r>
          </a:p>
          <a:p>
            <a:pPr>
              <a:lnSpc>
                <a:spcPct val="150000"/>
              </a:lnSpc>
            </a:pPr>
            <a:endParaRPr lang="es-VE" sz="700" dirty="0">
              <a:latin typeface="LEMON MILK Bold" panose="00000800000000000000" pitchFamily="50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33CF1D-5920-7395-65A6-5F23BE0F3D83}"/>
              </a:ext>
            </a:extLst>
          </p:cNvPr>
          <p:cNvSpPr txBox="1"/>
          <p:nvPr/>
        </p:nvSpPr>
        <p:spPr>
          <a:xfrm>
            <a:off x="7121813" y="1062361"/>
            <a:ext cx="1888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n w="127000">
                  <a:solidFill>
                    <a:srgbClr val="324B74"/>
                  </a:solidFill>
                </a:ln>
                <a:solidFill>
                  <a:srgbClr val="E02129"/>
                </a:solidFill>
                <a:latin typeface="GROBOLD" panose="02000603030000020004" pitchFamily="2" charset="0"/>
              </a:rPr>
              <a:t>GRACIAS POR</a:t>
            </a:r>
            <a:br>
              <a:rPr lang="es-VE" sz="2400" dirty="0">
                <a:ln w="127000">
                  <a:solidFill>
                    <a:srgbClr val="324B74"/>
                  </a:solidFill>
                </a:ln>
                <a:solidFill>
                  <a:srgbClr val="E02129"/>
                </a:solidFill>
                <a:latin typeface="GROBOLD" panose="02000603030000020004" pitchFamily="2" charset="0"/>
              </a:rPr>
            </a:br>
            <a:r>
              <a:rPr lang="es-VE" sz="2400" dirty="0">
                <a:ln w="127000">
                  <a:solidFill>
                    <a:srgbClr val="324B74"/>
                  </a:solidFill>
                </a:ln>
                <a:solidFill>
                  <a:srgbClr val="E02129"/>
                </a:solidFill>
                <a:latin typeface="GROBOLD" panose="02000603030000020004" pitchFamily="2" charset="0"/>
              </a:rPr>
              <a:t>VENIR A MI</a:t>
            </a:r>
            <a:br>
              <a:rPr lang="es-VE" sz="2400" dirty="0">
                <a:ln w="127000">
                  <a:solidFill>
                    <a:srgbClr val="324B74"/>
                  </a:solidFill>
                </a:ln>
                <a:solidFill>
                  <a:srgbClr val="E02129"/>
                </a:solidFill>
                <a:latin typeface="GROBOLD" panose="02000603030000020004" pitchFamily="2" charset="0"/>
              </a:rPr>
            </a:br>
            <a:r>
              <a:rPr lang="es-VE" sz="2400" dirty="0">
                <a:ln w="127000">
                  <a:solidFill>
                    <a:srgbClr val="324B74"/>
                  </a:solidFill>
                </a:ln>
                <a:solidFill>
                  <a:srgbClr val="E02129"/>
                </a:solidFill>
                <a:latin typeface="GROBOLD" panose="02000603030000020004" pitchFamily="2" charset="0"/>
              </a:rPr>
              <a:t>FIESTA</a:t>
            </a:r>
          </a:p>
          <a:p>
            <a:pPr algn="ctr"/>
            <a:endParaRPr lang="es-VE" sz="2400" dirty="0">
              <a:ln w="127000">
                <a:solidFill>
                  <a:srgbClr val="324B74"/>
                </a:solidFill>
              </a:ln>
              <a:solidFill>
                <a:srgbClr val="E02129"/>
              </a:solidFill>
              <a:latin typeface="GROBOLD" panose="02000603030000020004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C3C93F6-F8A5-833A-B94C-56CB42FB0136}"/>
              </a:ext>
            </a:extLst>
          </p:cNvPr>
          <p:cNvSpPr txBox="1"/>
          <p:nvPr/>
        </p:nvSpPr>
        <p:spPr>
          <a:xfrm>
            <a:off x="7121813" y="1062361"/>
            <a:ext cx="1888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n w="19050">
                  <a:solidFill>
                    <a:schemeClr val="bg1"/>
                  </a:solidFill>
                </a:ln>
                <a:solidFill>
                  <a:srgbClr val="E02129"/>
                </a:solidFill>
                <a:latin typeface="GROBOLD" panose="02000603030000020004" pitchFamily="2" charset="0"/>
              </a:rPr>
              <a:t>GRACIAS POR</a:t>
            </a:r>
            <a:br>
              <a:rPr lang="es-VE" sz="2400" dirty="0">
                <a:ln w="19050">
                  <a:solidFill>
                    <a:schemeClr val="bg1"/>
                  </a:solidFill>
                </a:ln>
                <a:solidFill>
                  <a:srgbClr val="E02129"/>
                </a:solidFill>
                <a:latin typeface="GROBOLD" panose="02000603030000020004" pitchFamily="2" charset="0"/>
              </a:rPr>
            </a:br>
            <a:r>
              <a:rPr lang="es-VE" sz="2400" dirty="0">
                <a:ln w="19050">
                  <a:solidFill>
                    <a:schemeClr val="bg1"/>
                  </a:solidFill>
                </a:ln>
                <a:solidFill>
                  <a:srgbClr val="E02129"/>
                </a:solidFill>
                <a:latin typeface="GROBOLD" panose="02000603030000020004" pitchFamily="2" charset="0"/>
              </a:rPr>
              <a:t>VENIR A MI</a:t>
            </a:r>
            <a:br>
              <a:rPr lang="es-VE" sz="2400" dirty="0">
                <a:ln w="19050">
                  <a:solidFill>
                    <a:schemeClr val="bg1"/>
                  </a:solidFill>
                </a:ln>
                <a:solidFill>
                  <a:srgbClr val="E02129"/>
                </a:solidFill>
                <a:latin typeface="GROBOLD" panose="02000603030000020004" pitchFamily="2" charset="0"/>
              </a:rPr>
            </a:br>
            <a:r>
              <a:rPr lang="es-VE" sz="2400" dirty="0">
                <a:ln w="19050">
                  <a:solidFill>
                    <a:schemeClr val="bg1"/>
                  </a:solidFill>
                </a:ln>
                <a:solidFill>
                  <a:srgbClr val="E02129"/>
                </a:solidFill>
                <a:latin typeface="GROBOLD" panose="02000603030000020004" pitchFamily="2" charset="0"/>
              </a:rPr>
              <a:t>FIESTA</a:t>
            </a:r>
          </a:p>
          <a:p>
            <a:pPr algn="ctr"/>
            <a:endParaRPr lang="es-VE" sz="2400" dirty="0">
              <a:ln w="19050">
                <a:solidFill>
                  <a:schemeClr val="bg1"/>
                </a:solidFill>
              </a:ln>
              <a:solidFill>
                <a:srgbClr val="E02129"/>
              </a:solidFill>
              <a:latin typeface="GROBOLD" panose="02000603030000020004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5B0230B-97C5-A43E-0189-7FDE96CA17CA}"/>
              </a:ext>
            </a:extLst>
          </p:cNvPr>
          <p:cNvSpPr txBox="1"/>
          <p:nvPr/>
        </p:nvSpPr>
        <p:spPr>
          <a:xfrm>
            <a:off x="2839373" y="6134725"/>
            <a:ext cx="3363307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VE" sz="4400" dirty="0">
                <a:ln w="19050">
                  <a:solidFill>
                    <a:srgbClr val="324B74"/>
                  </a:solidFill>
                </a:ln>
                <a:solidFill>
                  <a:srgbClr val="009ECD"/>
                </a:solidFill>
                <a:latin typeface="GROBOLD" panose="02000603030000020004" pitchFamily="2" charset="0"/>
              </a:rPr>
              <a:t>BRANDON</a:t>
            </a:r>
          </a:p>
          <a:p>
            <a:pPr algn="ctr"/>
            <a:endParaRPr lang="es-VE" sz="4400" dirty="0">
              <a:ln w="19050">
                <a:solidFill>
                  <a:srgbClr val="324B74"/>
                </a:solidFill>
              </a:ln>
              <a:solidFill>
                <a:srgbClr val="009ECD"/>
              </a:solidFill>
              <a:latin typeface="GROBOLD" panose="02000603030000020004" pitchFamily="2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40699FA-8888-DCB9-D18B-95815F8310AF}"/>
              </a:ext>
            </a:extLst>
          </p:cNvPr>
          <p:cNvSpPr txBox="1"/>
          <p:nvPr/>
        </p:nvSpPr>
        <p:spPr>
          <a:xfrm>
            <a:off x="2839373" y="307386"/>
            <a:ext cx="3787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dirty="0">
                <a:ln w="76200">
                  <a:solidFill>
                    <a:srgbClr val="324B74"/>
                  </a:solidFill>
                </a:ln>
                <a:solidFill>
                  <a:srgbClr val="E02129"/>
                </a:solidFill>
                <a:latin typeface="GROBOLD" panose="02000603030000020004" pitchFamily="2" charset="0"/>
              </a:rPr>
              <a:t>HAPPY BIRTHDAY</a:t>
            </a:r>
          </a:p>
          <a:p>
            <a:pPr algn="ctr"/>
            <a:endParaRPr lang="es-VE" sz="2800" dirty="0">
              <a:ln w="76200">
                <a:solidFill>
                  <a:srgbClr val="324B74"/>
                </a:solidFill>
              </a:ln>
              <a:solidFill>
                <a:srgbClr val="E02129"/>
              </a:solidFill>
              <a:latin typeface="GROBOLD" panose="02000603030000020004" pitchFamily="2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BDBFEA0-195A-1750-785D-CF9613C4185D}"/>
              </a:ext>
            </a:extLst>
          </p:cNvPr>
          <p:cNvSpPr txBox="1"/>
          <p:nvPr/>
        </p:nvSpPr>
        <p:spPr>
          <a:xfrm>
            <a:off x="2839373" y="307385"/>
            <a:ext cx="3787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dirty="0">
                <a:ln w="19050">
                  <a:solidFill>
                    <a:schemeClr val="bg1"/>
                  </a:solidFill>
                </a:ln>
                <a:solidFill>
                  <a:srgbClr val="E02129"/>
                </a:solidFill>
                <a:latin typeface="GROBOLD" panose="02000603030000020004" pitchFamily="2" charset="0"/>
              </a:rPr>
              <a:t>HAPPY BIRTHDAY</a:t>
            </a:r>
          </a:p>
          <a:p>
            <a:pPr algn="ctr"/>
            <a:endParaRPr lang="es-VE" sz="2800" dirty="0">
              <a:ln w="19050">
                <a:solidFill>
                  <a:schemeClr val="bg1"/>
                </a:solidFill>
              </a:ln>
              <a:solidFill>
                <a:srgbClr val="E02129"/>
              </a:solidFill>
              <a:latin typeface="GROBOLD" panose="020006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344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21317</TotalTime>
  <Words>70</Words>
  <Application>Microsoft Office PowerPoint</Application>
  <PresentationFormat>Carta (216 x 279 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LEMON MILK Bold</vt:lpstr>
      <vt:lpstr>Calibri</vt:lpstr>
      <vt:lpstr>Arial</vt:lpstr>
      <vt:lpstr>GROBOLD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tebasde@gmail.com</dc:creator>
  <cp:lastModifiedBy>tebasde@gmail.com</cp:lastModifiedBy>
  <cp:revision>5</cp:revision>
  <cp:lastPrinted>2023-11-06T22:00:12Z</cp:lastPrinted>
  <dcterms:created xsi:type="dcterms:W3CDTF">2023-10-23T19:59:34Z</dcterms:created>
  <dcterms:modified xsi:type="dcterms:W3CDTF">2023-11-13T03:02:47Z</dcterms:modified>
</cp:coreProperties>
</file>