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</p:sldIdLst>
  <p:sldSz cx="6858000" cy="9144000" type="letter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GROBOLD" panose="02000603030000020004" pitchFamily="2" charset="0"/>
      <p:regular r:id="rId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FCF"/>
    <a:srgbClr val="E21E77"/>
    <a:srgbClr val="31BFDD"/>
    <a:srgbClr val="703E95"/>
    <a:srgbClr val="276F68"/>
    <a:srgbClr val="39A59B"/>
    <a:srgbClr val="6DCDC4"/>
    <a:srgbClr val="EF83B5"/>
    <a:srgbClr val="B2E5E0"/>
    <a:srgbClr val="CB2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9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2532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090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9465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2297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2339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5996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1237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38562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7429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4599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7269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BD541-DC53-4975-9C1A-18D9E888F4DC}" type="datetimeFigureOut">
              <a:rPr lang="es-VE" smtClean="0"/>
              <a:t>20/11/2023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2204-B975-4BA5-9057-6744BD0B7284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7388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54DE03D8-9179-1B01-9BF3-6E66CCFC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6" y="5712245"/>
            <a:ext cx="6426130" cy="2294183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46572E17-C8A5-19AB-1686-DCF513AC04AA}"/>
              </a:ext>
            </a:extLst>
          </p:cNvPr>
          <p:cNvGrpSpPr/>
          <p:nvPr/>
        </p:nvGrpSpPr>
        <p:grpSpPr>
          <a:xfrm>
            <a:off x="1402158" y="249676"/>
            <a:ext cx="3563803" cy="6455389"/>
            <a:chOff x="6651209" y="1715801"/>
            <a:chExt cx="3563803" cy="6455389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3AF3998-B8E6-DE6F-42F1-FC7C5E31157C}"/>
                </a:ext>
              </a:extLst>
            </p:cNvPr>
            <p:cNvSpPr txBox="1"/>
            <p:nvPr/>
          </p:nvSpPr>
          <p:spPr>
            <a:xfrm rot="308701">
              <a:off x="6651213" y="1723269"/>
              <a:ext cx="3563796" cy="6447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41300" dirty="0">
                  <a:ln w="279400">
                    <a:solidFill>
                      <a:srgbClr val="31BFDD"/>
                    </a:solidFill>
                  </a:ln>
                  <a:solidFill>
                    <a:srgbClr val="6DCDC4"/>
                  </a:solidFill>
                  <a:latin typeface="GROBOLD" panose="02000603030000020004" pitchFamily="2" charset="0"/>
                </a:rPr>
                <a:t>3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26F1B67-494B-0657-2C2F-60607F27A8D5}"/>
                </a:ext>
              </a:extLst>
            </p:cNvPr>
            <p:cNvSpPr txBox="1"/>
            <p:nvPr/>
          </p:nvSpPr>
          <p:spPr>
            <a:xfrm rot="308701">
              <a:off x="6651216" y="1723271"/>
              <a:ext cx="3563796" cy="6447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41300" dirty="0">
                  <a:ln w="133350">
                    <a:solidFill>
                      <a:srgbClr val="E21E77"/>
                    </a:solidFill>
                  </a:ln>
                  <a:solidFill>
                    <a:srgbClr val="E21E77"/>
                  </a:solidFill>
                  <a:latin typeface="GROBOLD" panose="02000603030000020004" pitchFamily="2" charset="0"/>
                </a:rPr>
                <a:t>3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8ECCB02-F412-52FA-5D29-3141361665F7}"/>
                </a:ext>
              </a:extLst>
            </p:cNvPr>
            <p:cNvSpPr txBox="1"/>
            <p:nvPr/>
          </p:nvSpPr>
          <p:spPr>
            <a:xfrm rot="308701">
              <a:off x="6651209" y="1715801"/>
              <a:ext cx="3563796" cy="6447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4130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tile tx="0" ty="0" sx="100000" sy="100000" flip="none" algn="tl"/>
                  </a:blipFill>
                  <a:latin typeface="GROBOLD" panose="02000603030000020004" pitchFamily="2" charset="0"/>
                </a:rPr>
                <a:t>3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1284FE9-A63B-C3CD-DF39-95CD8BA3A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14" y="2353593"/>
            <a:ext cx="3085983" cy="3994574"/>
          </a:xfrm>
          <a:prstGeom prst="rect">
            <a:avLst/>
          </a:prstGeom>
        </p:spPr>
      </p:pic>
      <p:pic>
        <p:nvPicPr>
          <p:cNvPr id="28" name="Imagen 27" hidden="1">
            <a:extLst>
              <a:ext uri="{FF2B5EF4-FFF2-40B4-BE49-F238E27FC236}">
                <a16:creationId xmlns:a16="http://schemas.microsoft.com/office/drawing/2014/main" id="{57D9A142-CEDA-BA36-B1C8-E7884E5A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4512">
            <a:off x="4675044" y="6692128"/>
            <a:ext cx="592504" cy="105485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15C116C-1AE7-7680-0371-C691902F6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86" y="3392340"/>
            <a:ext cx="3013061" cy="3228280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878697B0-75EF-A79D-1A6A-E2404C1DB852}"/>
              </a:ext>
            </a:extLst>
          </p:cNvPr>
          <p:cNvGrpSpPr/>
          <p:nvPr/>
        </p:nvGrpSpPr>
        <p:grpSpPr>
          <a:xfrm>
            <a:off x="1036714" y="5947903"/>
            <a:ext cx="4556056" cy="1334437"/>
            <a:chOff x="1071004" y="5570713"/>
            <a:chExt cx="4556056" cy="1334437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0F41142-2517-EE7C-FBE4-A5E6A7F01BAC}"/>
                </a:ext>
              </a:extLst>
            </p:cNvPr>
            <p:cNvSpPr txBox="1"/>
            <p:nvPr/>
          </p:nvSpPr>
          <p:spPr>
            <a:xfrm>
              <a:off x="1071005" y="5581711"/>
              <a:ext cx="4556055" cy="1323439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r>
                <a:rPr lang="es-VE" sz="8000" dirty="0">
                  <a:ln w="241300">
                    <a:solidFill>
                      <a:srgbClr val="31BFDD"/>
                    </a:solidFill>
                  </a:ln>
                  <a:solidFill>
                    <a:srgbClr val="EF83B5"/>
                  </a:solidFill>
                  <a:latin typeface="GROBOLD" panose="02000603030000020004" pitchFamily="2" charset="0"/>
                </a:rPr>
                <a:t>CAMILA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FAD16717-B61C-402A-3120-0A02371CBB6F}"/>
                </a:ext>
              </a:extLst>
            </p:cNvPr>
            <p:cNvSpPr txBox="1"/>
            <p:nvPr/>
          </p:nvSpPr>
          <p:spPr>
            <a:xfrm>
              <a:off x="1071005" y="5576212"/>
              <a:ext cx="4556055" cy="1323439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r>
                <a:rPr lang="es-VE" sz="8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GROBOLD" panose="02000603030000020004" pitchFamily="2" charset="0"/>
                </a:rPr>
                <a:t>CAMILA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03B2A0C-2D05-329C-EB97-46F71263FB3D}"/>
                </a:ext>
              </a:extLst>
            </p:cNvPr>
            <p:cNvSpPr txBox="1"/>
            <p:nvPr/>
          </p:nvSpPr>
          <p:spPr>
            <a:xfrm>
              <a:off x="1071004" y="5570713"/>
              <a:ext cx="4556055" cy="1323439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r>
                <a:rPr lang="es-VE" sz="8000" dirty="0">
                  <a:ln w="28575">
                    <a:solidFill>
                      <a:srgbClr val="F6AFCF"/>
                    </a:solidFill>
                  </a:ln>
                  <a:solidFill>
                    <a:srgbClr val="E21E77"/>
                  </a:solidFill>
                  <a:latin typeface="GROBOLD" panose="02000603030000020004" pitchFamily="2" charset="0"/>
                </a:rPr>
                <a:t>CAMILA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64330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</TotalTime>
  <Words>6</Words>
  <Application>Microsoft Office PowerPoint</Application>
  <PresentationFormat>Carta (216 x 279 mm)</PresentationFormat>
  <Paragraphs>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GROBOLD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tebasde@gmail.com</dc:creator>
  <cp:lastModifiedBy>tebasde@gmail.com</cp:lastModifiedBy>
  <cp:revision>16</cp:revision>
  <dcterms:created xsi:type="dcterms:W3CDTF">2023-11-12T00:43:02Z</dcterms:created>
  <dcterms:modified xsi:type="dcterms:W3CDTF">2023-11-20T19:56:17Z</dcterms:modified>
</cp:coreProperties>
</file>