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1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0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28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24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77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12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09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69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60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15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8C74E-80B0-454B-A509-77F83DF1D83E}" type="datetimeFigureOut">
              <a:rPr lang="es-ES" smtClean="0"/>
              <a:t>12/11/2023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A0FB7-CB28-40E9-A1D0-B8D148EE5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12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5DD461F1-CED1-F481-94A0-AF0BF53A5608}"/>
              </a:ext>
            </a:extLst>
          </p:cNvPr>
          <p:cNvGrpSpPr/>
          <p:nvPr/>
        </p:nvGrpSpPr>
        <p:grpSpPr>
          <a:xfrm>
            <a:off x="446043" y="721622"/>
            <a:ext cx="3284802" cy="6447919"/>
            <a:chOff x="529451" y="959214"/>
            <a:chExt cx="3284802" cy="6447919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4A1BB4-29F6-34EC-560A-253FCAB668A5}"/>
                </a:ext>
              </a:extLst>
            </p:cNvPr>
            <p:cNvSpPr txBox="1"/>
            <p:nvPr/>
          </p:nvSpPr>
          <p:spPr>
            <a:xfrm rot="186972">
              <a:off x="529452" y="959214"/>
              <a:ext cx="3284801" cy="644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41300" dirty="0">
                  <a:ln w="241300">
                    <a:solidFill>
                      <a:schemeClr val="bg1"/>
                    </a:solidFill>
                  </a:ln>
                  <a:latin typeface="Porky's" panose="00000700000000000000" pitchFamily="2" charset="0"/>
                </a:rPr>
                <a:t>8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D90A676-183D-04F6-352D-8A2D6056B1A2}"/>
                </a:ext>
              </a:extLst>
            </p:cNvPr>
            <p:cNvSpPr txBox="1"/>
            <p:nvPr/>
          </p:nvSpPr>
          <p:spPr>
            <a:xfrm rot="186972">
              <a:off x="529451" y="959214"/>
              <a:ext cx="3284801" cy="644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41300" dirty="0">
                  <a:ln w="152400">
                    <a:solidFill>
                      <a:schemeClr val="tx1"/>
                    </a:solidFill>
                  </a:ln>
                  <a:latin typeface="Porky's" panose="00000700000000000000" pitchFamily="2" charset="0"/>
                </a:rPr>
                <a:t>8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EC77BEC-B14E-2CFE-7448-11B84ED774CC}"/>
                </a:ext>
              </a:extLst>
            </p:cNvPr>
            <p:cNvSpPr txBox="1"/>
            <p:nvPr/>
          </p:nvSpPr>
          <p:spPr>
            <a:xfrm rot="186972">
              <a:off x="529452" y="959214"/>
              <a:ext cx="3284801" cy="644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41300" dirty="0"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Porky's" panose="00000700000000000000" pitchFamily="2" charset="0"/>
                </a:rPr>
                <a:t>8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15452747-C876-DD90-6F8A-1B493C22A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77" y="501805"/>
            <a:ext cx="4726584" cy="6887554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9F10AB0E-9B4F-8E0D-ADA9-3D2079E1DE8A}"/>
              </a:ext>
            </a:extLst>
          </p:cNvPr>
          <p:cNvGrpSpPr/>
          <p:nvPr/>
        </p:nvGrpSpPr>
        <p:grpSpPr>
          <a:xfrm>
            <a:off x="446047" y="5731006"/>
            <a:ext cx="5604420" cy="1943589"/>
            <a:chOff x="501803" y="5887123"/>
            <a:chExt cx="5604420" cy="1943589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ADADCC9-4585-C79F-2AEF-12E9E0FBEBFC}"/>
                </a:ext>
              </a:extLst>
            </p:cNvPr>
            <p:cNvSpPr txBox="1"/>
            <p:nvPr/>
          </p:nvSpPr>
          <p:spPr>
            <a:xfrm>
              <a:off x="501804" y="5968664"/>
              <a:ext cx="560441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ln w="203200">
                    <a:solidFill>
                      <a:srgbClr val="C00000"/>
                    </a:solidFill>
                  </a:ln>
                  <a:latin typeface="Master of Comics Personal Use" pitchFamily="2" charset="0"/>
                </a:rPr>
                <a:t>Miranda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86433D67-395A-8CB5-BF57-75F5B63E7D35}"/>
                </a:ext>
              </a:extLst>
            </p:cNvPr>
            <p:cNvSpPr txBox="1"/>
            <p:nvPr/>
          </p:nvSpPr>
          <p:spPr>
            <a:xfrm>
              <a:off x="501804" y="5968664"/>
              <a:ext cx="560441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ln w="57150">
                    <a:solidFill>
                      <a:schemeClr val="tx1"/>
                    </a:solidFill>
                  </a:ln>
                  <a:latin typeface="Master of Comics Personal Use" pitchFamily="2" charset="0"/>
                </a:rPr>
                <a:t>Miranda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459206C-D707-7A52-704F-C0CFA41B123B}"/>
                </a:ext>
              </a:extLst>
            </p:cNvPr>
            <p:cNvSpPr txBox="1"/>
            <p:nvPr/>
          </p:nvSpPr>
          <p:spPr>
            <a:xfrm>
              <a:off x="501803" y="5887123"/>
              <a:ext cx="560441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Master of Comics Personal Use" pitchFamily="2" charset="0"/>
                </a:rPr>
                <a:t>Miranda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CB489DE-4635-9B26-97D2-A7081F30166E}"/>
              </a:ext>
            </a:extLst>
          </p:cNvPr>
          <p:cNvSpPr txBox="1"/>
          <p:nvPr/>
        </p:nvSpPr>
        <p:spPr>
          <a:xfrm>
            <a:off x="2273471" y="7259096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b="1" dirty="0">
                <a:ln w="203200">
                  <a:solidFill>
                    <a:srgbClr val="C00000"/>
                  </a:solidFill>
                </a:ln>
              </a:rPr>
              <a:t>FELIZ CUMPLE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1EF89C9-ECA1-422C-0E85-7F187FAEB1E8}"/>
              </a:ext>
            </a:extLst>
          </p:cNvPr>
          <p:cNvSpPr txBox="1"/>
          <p:nvPr/>
        </p:nvSpPr>
        <p:spPr>
          <a:xfrm>
            <a:off x="2273471" y="7259096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b="1" dirty="0">
                <a:ln w="82550">
                  <a:solidFill>
                    <a:schemeClr val="bg1"/>
                  </a:solidFill>
                </a:ln>
              </a:rPr>
              <a:t>FELIZ CUMPLE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95E6D87-5536-13D1-E689-D391DC3B28A6}"/>
              </a:ext>
            </a:extLst>
          </p:cNvPr>
          <p:cNvSpPr txBox="1"/>
          <p:nvPr/>
        </p:nvSpPr>
        <p:spPr>
          <a:xfrm>
            <a:off x="2273471" y="7259096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b="1" dirty="0"/>
              <a:t>FELIZ CUMPLE</a:t>
            </a:r>
          </a:p>
        </p:txBody>
      </p:sp>
    </p:spTree>
    <p:extLst>
      <p:ext uri="{BB962C8B-B14F-4D97-AF65-F5344CB8AC3E}">
        <p14:creationId xmlns:p14="http://schemas.microsoft.com/office/powerpoint/2010/main" val="2332238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12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Master of Comics Personal Use</vt:lpstr>
      <vt:lpstr>Porky's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Graterol</dc:creator>
  <cp:lastModifiedBy>tebasde@gmail.com</cp:lastModifiedBy>
  <cp:revision>2</cp:revision>
  <dcterms:created xsi:type="dcterms:W3CDTF">2020-01-23T22:20:39Z</dcterms:created>
  <dcterms:modified xsi:type="dcterms:W3CDTF">2023-11-12T06:00:02Z</dcterms:modified>
</cp:coreProperties>
</file>