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Austria Rainbow" panose="02000600000000000000" pitchFamily="50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EMON MILK Bold" panose="00000800000000000000" pitchFamily="50" charset="0"/>
      <p:bold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63"/>
    <a:srgbClr val="FF66B9"/>
    <a:srgbClr val="F4A2D0"/>
    <a:srgbClr val="027EC4"/>
    <a:srgbClr val="FED008"/>
    <a:srgbClr val="0049B0"/>
    <a:srgbClr val="EB1C24"/>
    <a:srgbClr val="FFFF00"/>
    <a:srgbClr val="00B0F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C2E2B7D9-466F-3E86-433F-9E3E88EE4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6981285" y="460883"/>
            <a:ext cx="2162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ln w="101600">
                  <a:solidFill>
                    <a:schemeClr val="tx1"/>
                  </a:solidFill>
                </a:ln>
                <a:latin typeface="Austria Rainbow" panose="02000600000000000000" pitchFamily="50" charset="0"/>
              </a:rPr>
              <a:t>Gracias por</a:t>
            </a:r>
            <a:br>
              <a:rPr lang="es-VE" sz="3200" dirty="0">
                <a:ln w="101600">
                  <a:solidFill>
                    <a:schemeClr val="tx1"/>
                  </a:solidFill>
                </a:ln>
                <a:latin typeface="Austria Rainbow" panose="02000600000000000000" pitchFamily="50" charset="0"/>
              </a:rPr>
            </a:br>
            <a:r>
              <a:rPr lang="es-VE" sz="3200" dirty="0">
                <a:ln w="101600">
                  <a:solidFill>
                    <a:schemeClr val="tx1"/>
                  </a:solidFill>
                </a:ln>
                <a:latin typeface="Austria Rainbow" panose="02000600000000000000" pitchFamily="50" charset="0"/>
              </a:rPr>
              <a:t>venir a </a:t>
            </a:r>
          </a:p>
          <a:p>
            <a:pPr algn="ctr"/>
            <a:r>
              <a:rPr lang="es-VE" sz="3200" dirty="0">
                <a:ln w="101600">
                  <a:solidFill>
                    <a:schemeClr val="tx1"/>
                  </a:solidFill>
                </a:ln>
                <a:latin typeface="Austria Rainbow" panose="02000600000000000000" pitchFamily="50" charset="0"/>
              </a:rPr>
              <a:t>Mi fiesta</a:t>
            </a:r>
          </a:p>
          <a:p>
            <a:pPr algn="ctr"/>
            <a:endParaRPr lang="es-VE" sz="3200" dirty="0">
              <a:ln w="101600">
                <a:solidFill>
                  <a:schemeClr val="tx1"/>
                </a:solidFill>
              </a:ln>
              <a:latin typeface="Austria Rainbow" panose="02000600000000000000" pitchFamily="50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C93F6-F8A5-833A-B94C-56CB42FB0136}"/>
              </a:ext>
            </a:extLst>
          </p:cNvPr>
          <p:cNvSpPr txBox="1"/>
          <p:nvPr/>
        </p:nvSpPr>
        <p:spPr>
          <a:xfrm>
            <a:off x="7118312" y="452416"/>
            <a:ext cx="18886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  <a:t>Gracias por</a:t>
            </a:r>
            <a:br>
              <a:rPr lang="es-VE" sz="32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</a:br>
            <a:r>
              <a:rPr lang="es-VE" sz="32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  <a:t>venir a </a:t>
            </a:r>
          </a:p>
          <a:p>
            <a:pPr algn="ctr"/>
            <a:r>
              <a:rPr lang="es-VE" sz="32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  <a:t>Mi fiesta</a:t>
            </a:r>
          </a:p>
          <a:p>
            <a:pPr algn="ctr"/>
            <a:endParaRPr lang="es-VE" sz="3200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latin typeface="Austria Rainbow" panose="02000600000000000000" pitchFamily="50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5D42FF1-169F-81D5-61E1-C8A9DED21F3B}"/>
              </a:ext>
            </a:extLst>
          </p:cNvPr>
          <p:cNvGrpSpPr/>
          <p:nvPr/>
        </p:nvGrpSpPr>
        <p:grpSpPr>
          <a:xfrm>
            <a:off x="2520798" y="4926708"/>
            <a:ext cx="4102404" cy="1862048"/>
            <a:chOff x="-6279368" y="2141034"/>
            <a:chExt cx="4102404" cy="1862048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21092179-35E7-9A51-489D-36FC4C291E3A}"/>
                </a:ext>
              </a:extLst>
            </p:cNvPr>
            <p:cNvSpPr txBox="1"/>
            <p:nvPr/>
          </p:nvSpPr>
          <p:spPr>
            <a:xfrm>
              <a:off x="-6256350" y="2141034"/>
              <a:ext cx="407938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11500" dirty="0">
                  <a:ln w="292100">
                    <a:solidFill>
                      <a:schemeClr val="tx1"/>
                    </a:solidFill>
                  </a:ln>
                  <a:latin typeface="Austria Rainbow" panose="02000600000000000000" pitchFamily="50" charset="0"/>
                </a:rPr>
                <a:t>Amanda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9352371-46C7-8498-8D21-3EAB62AE4C4A}"/>
                </a:ext>
              </a:extLst>
            </p:cNvPr>
            <p:cNvSpPr txBox="1"/>
            <p:nvPr/>
          </p:nvSpPr>
          <p:spPr>
            <a:xfrm>
              <a:off x="-6279010" y="2141034"/>
              <a:ext cx="407938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11500" dirty="0">
                  <a:ln w="127000">
                    <a:solidFill>
                      <a:schemeClr val="bg1"/>
                    </a:solidFill>
                  </a:ln>
                  <a:latin typeface="Austria Rainbow" panose="02000600000000000000" pitchFamily="50" charset="0"/>
                </a:rPr>
                <a:t>Amanda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E36E895-6912-31F7-7404-0848F0ED466E}"/>
                </a:ext>
              </a:extLst>
            </p:cNvPr>
            <p:cNvSpPr txBox="1"/>
            <p:nvPr/>
          </p:nvSpPr>
          <p:spPr>
            <a:xfrm>
              <a:off x="-6279368" y="2141034"/>
              <a:ext cx="407938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11500" dirty="0">
                  <a:solidFill>
                    <a:srgbClr val="E50819"/>
                  </a:solidFill>
                  <a:latin typeface="Austria Rainbow" panose="02000600000000000000" pitchFamily="50" charset="0"/>
                </a:rPr>
                <a:t>Amanda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21462</TotalTime>
  <Words>66</Words>
  <Application>Microsoft Office PowerPoint</Application>
  <PresentationFormat>Carta (216 x 279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LEMON MILK Bold</vt:lpstr>
      <vt:lpstr>Calibri</vt:lpstr>
      <vt:lpstr>Arial</vt:lpstr>
      <vt:lpstr>Austria Rainbow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17</cp:revision>
  <cp:lastPrinted>2023-11-06T22:00:12Z</cp:lastPrinted>
  <dcterms:created xsi:type="dcterms:W3CDTF">2023-10-23T19:59:34Z</dcterms:created>
  <dcterms:modified xsi:type="dcterms:W3CDTF">2023-11-13T06:03:05Z</dcterms:modified>
</cp:coreProperties>
</file>