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96" r:id="rId1"/>
  </p:sldMasterIdLst>
  <p:sldIdLst>
    <p:sldId id="257" r:id="rId2"/>
  </p:sldIdLst>
  <p:sldSz cx="9144000" cy="6858000" type="letter"/>
  <p:notesSz cx="10020300" cy="6888163"/>
  <p:embeddedFontLst>
    <p:embeddedFont>
      <p:font typeface="Austria Rainbow" panose="02000600000000000000" pitchFamily="50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Calibri Light" panose="020F0302020204030204" pitchFamily="34" charset="0"/>
      <p:regular r:id="rId8"/>
      <p:italic r:id="rId9"/>
    </p:embeddedFont>
    <p:embeddedFont>
      <p:font typeface="LEMON MILK Bold" panose="00000800000000000000" pitchFamily="50" charset="0"/>
      <p:bold r:id="rId10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0063"/>
    <a:srgbClr val="FF66B9"/>
    <a:srgbClr val="F4A2D0"/>
    <a:srgbClr val="027EC4"/>
    <a:srgbClr val="FED008"/>
    <a:srgbClr val="0049B0"/>
    <a:srgbClr val="EB1C24"/>
    <a:srgbClr val="FFFF00"/>
    <a:srgbClr val="00B0F0"/>
    <a:srgbClr val="00B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81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heme" Target="theme/theme1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presProps" Target="presProps.xml"/><Relationship Id="rId5" Type="http://schemas.openxmlformats.org/officeDocument/2006/relationships/font" Target="fonts/font3.fntdata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13/11/2023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562909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13/11/2023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0250508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13/11/2023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22351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13/11/2023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886161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13/11/2023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04405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13/11/2023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7381961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13/11/2023</a:t>
            </a:fld>
            <a:endParaRPr lang="es-V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531699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13/11/2023</a:t>
            </a:fld>
            <a:endParaRPr lang="es-V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769145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13/11/2023</a:t>
            </a:fld>
            <a:endParaRPr lang="es-V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399507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13/11/2023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6957615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C2E66-3D97-48BD-9FAA-EDCCDA65C033}" type="datetimeFigureOut">
              <a:rPr lang="es-VE" smtClean="0"/>
              <a:t>13/11/2023</a:t>
            </a:fld>
            <a:endParaRPr lang="es-V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V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320096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7C2E66-3D97-48BD-9FAA-EDCCDA65C033}" type="datetimeFigureOut">
              <a:rPr lang="es-VE" smtClean="0"/>
              <a:t>13/11/2023</a:t>
            </a:fld>
            <a:endParaRPr lang="es-V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V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2D717E-368F-409B-A6FC-E87E72C84311}" type="slidenum">
              <a:rPr lang="es-VE" smtClean="0"/>
              <a:t>‹Nº›</a:t>
            </a:fld>
            <a:endParaRPr lang="es-VE"/>
          </a:p>
        </p:txBody>
      </p:sp>
    </p:spTree>
    <p:extLst>
      <p:ext uri="{BB962C8B-B14F-4D97-AF65-F5344CB8AC3E}">
        <p14:creationId xmlns:p14="http://schemas.microsoft.com/office/powerpoint/2010/main" val="132661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F3E2678-9C92-510B-68DC-AD10777D24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C54D3348-CBF6-05F5-15A0-5EEDD0722845}"/>
              </a:ext>
            </a:extLst>
          </p:cNvPr>
          <p:cNvSpPr/>
          <p:nvPr/>
        </p:nvSpPr>
        <p:spPr>
          <a:xfrm>
            <a:off x="347133" y="397933"/>
            <a:ext cx="1837267" cy="2006601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VE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08BF8B1-B5EF-7844-D981-B46E352C95E1}"/>
              </a:ext>
            </a:extLst>
          </p:cNvPr>
          <p:cNvSpPr txBox="1"/>
          <p:nvPr/>
        </p:nvSpPr>
        <p:spPr>
          <a:xfrm>
            <a:off x="444066" y="397933"/>
            <a:ext cx="16433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400" dirty="0">
                <a:latin typeface="LEMON MILK Bold" panose="00000800000000000000" pitchFamily="50" charset="0"/>
              </a:rPr>
              <a:t>INFORMACIÓN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6104E51-04D1-85E8-62A3-3AC17E301473}"/>
              </a:ext>
            </a:extLst>
          </p:cNvPr>
          <p:cNvSpPr txBox="1"/>
          <p:nvPr/>
        </p:nvSpPr>
        <p:spPr>
          <a:xfrm>
            <a:off x="585931" y="567210"/>
            <a:ext cx="13596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VE" sz="1200" dirty="0">
                <a:latin typeface="LEMON MILK Bold" panose="00000800000000000000" pitchFamily="50" charset="0"/>
              </a:rPr>
              <a:t>Nutricional</a:t>
            </a: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id="{0FBA454D-E1A6-D146-AEE6-A15BF4302739}"/>
              </a:ext>
            </a:extLst>
          </p:cNvPr>
          <p:cNvCxnSpPr/>
          <p:nvPr/>
        </p:nvCxnSpPr>
        <p:spPr>
          <a:xfrm>
            <a:off x="429777" y="809627"/>
            <a:ext cx="168477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uadroTexto 12">
            <a:extLst>
              <a:ext uri="{FF2B5EF4-FFF2-40B4-BE49-F238E27FC236}">
                <a16:creationId xmlns:a16="http://schemas.microsoft.com/office/drawing/2014/main" id="{AE2ECE8E-FD6C-58B0-AB2E-2FC31B3F8F7C}"/>
              </a:ext>
            </a:extLst>
          </p:cNvPr>
          <p:cNvSpPr txBox="1"/>
          <p:nvPr/>
        </p:nvSpPr>
        <p:spPr>
          <a:xfrm>
            <a:off x="344246" y="830535"/>
            <a:ext cx="1888659" cy="16924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FELIZ CUMPLEAÑOS…………100%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SOPRESAS Y REGALOS......…100%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FAMILIA………………………100%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AMIGOS………………………100%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FULL DIVERSIÓN…………..…100%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SALUD Y BENDICIONES......…100%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DALE A LA PIÑATA..……...…100%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COTILLONES…………………100%</a:t>
            </a:r>
          </a:p>
          <a:p>
            <a:pPr>
              <a:lnSpc>
                <a:spcPct val="150000"/>
              </a:lnSpc>
            </a:pPr>
            <a:r>
              <a:rPr lang="es-VE" sz="700" dirty="0">
                <a:latin typeface="LEMON MILK Bold" panose="00000800000000000000" pitchFamily="50" charset="0"/>
              </a:rPr>
              <a:t>DULCES Y POSTRES.…………100%</a:t>
            </a:r>
          </a:p>
          <a:p>
            <a:pPr>
              <a:lnSpc>
                <a:spcPct val="150000"/>
              </a:lnSpc>
            </a:pPr>
            <a:endParaRPr lang="es-VE" sz="700" dirty="0">
              <a:latin typeface="LEMON MILK Bold" panose="00000800000000000000" pitchFamily="50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D33CF1D-5920-7395-65A6-5F23BE0F3D83}"/>
              </a:ext>
            </a:extLst>
          </p:cNvPr>
          <p:cNvSpPr txBox="1"/>
          <p:nvPr/>
        </p:nvSpPr>
        <p:spPr>
          <a:xfrm>
            <a:off x="6981285" y="460883"/>
            <a:ext cx="216271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200" dirty="0">
                <a:ln w="101600">
                  <a:solidFill>
                    <a:schemeClr val="tx1"/>
                  </a:solidFill>
                </a:ln>
                <a:latin typeface="Austria Rainbow" panose="02000600000000000000" pitchFamily="50" charset="0"/>
              </a:rPr>
              <a:t>Gracias por</a:t>
            </a:r>
            <a:br>
              <a:rPr lang="es-VE" sz="3200" dirty="0">
                <a:ln w="101600">
                  <a:solidFill>
                    <a:schemeClr val="tx1"/>
                  </a:solidFill>
                </a:ln>
                <a:latin typeface="Austria Rainbow" panose="02000600000000000000" pitchFamily="50" charset="0"/>
              </a:rPr>
            </a:br>
            <a:r>
              <a:rPr lang="es-VE" sz="3200" dirty="0">
                <a:ln w="101600">
                  <a:solidFill>
                    <a:schemeClr val="tx1"/>
                  </a:solidFill>
                </a:ln>
                <a:latin typeface="Austria Rainbow" panose="02000600000000000000" pitchFamily="50" charset="0"/>
              </a:rPr>
              <a:t>venir a </a:t>
            </a:r>
          </a:p>
          <a:p>
            <a:pPr algn="ctr"/>
            <a:r>
              <a:rPr lang="es-VE" sz="3200" dirty="0">
                <a:ln w="101600">
                  <a:solidFill>
                    <a:schemeClr val="tx1"/>
                  </a:solidFill>
                </a:ln>
                <a:latin typeface="Austria Rainbow" panose="02000600000000000000" pitchFamily="50" charset="0"/>
              </a:rPr>
              <a:t>Mi fiesta</a:t>
            </a:r>
          </a:p>
          <a:p>
            <a:pPr algn="ctr"/>
            <a:endParaRPr lang="es-VE" sz="3200" dirty="0">
              <a:ln w="101600">
                <a:solidFill>
                  <a:schemeClr val="tx1"/>
                </a:solidFill>
              </a:ln>
              <a:latin typeface="Austria Rainbow" panose="02000600000000000000" pitchFamily="50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C3C93F6-F8A5-833A-B94C-56CB42FB0136}"/>
              </a:ext>
            </a:extLst>
          </p:cNvPr>
          <p:cNvSpPr txBox="1"/>
          <p:nvPr/>
        </p:nvSpPr>
        <p:spPr>
          <a:xfrm>
            <a:off x="7118312" y="452416"/>
            <a:ext cx="188865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VE" sz="3200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Austria Rainbow" panose="02000600000000000000" pitchFamily="50" charset="0"/>
              </a:rPr>
              <a:t>Gracias por</a:t>
            </a:r>
            <a:br>
              <a:rPr lang="es-VE" sz="3200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Austria Rainbow" panose="02000600000000000000" pitchFamily="50" charset="0"/>
              </a:rPr>
            </a:br>
            <a:r>
              <a:rPr lang="es-VE" sz="3200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Austria Rainbow" panose="02000600000000000000" pitchFamily="50" charset="0"/>
              </a:rPr>
              <a:t>venir a </a:t>
            </a:r>
          </a:p>
          <a:p>
            <a:pPr algn="ctr"/>
            <a:r>
              <a:rPr lang="es-VE" sz="3200" dirty="0">
                <a:ln w="9525">
                  <a:solidFill>
                    <a:schemeClr val="tx1"/>
                  </a:solidFill>
                </a:ln>
                <a:solidFill>
                  <a:schemeClr val="bg1"/>
                </a:solidFill>
                <a:latin typeface="Austria Rainbow" panose="02000600000000000000" pitchFamily="50" charset="0"/>
              </a:rPr>
              <a:t>Mi fiesta</a:t>
            </a:r>
          </a:p>
          <a:p>
            <a:pPr algn="ctr"/>
            <a:endParaRPr lang="es-VE" sz="3200" dirty="0">
              <a:ln w="9525">
                <a:solidFill>
                  <a:schemeClr val="tx1"/>
                </a:solidFill>
              </a:ln>
              <a:solidFill>
                <a:schemeClr val="bg1"/>
              </a:solidFill>
              <a:latin typeface="Austria Rainbow" panose="02000600000000000000" pitchFamily="50" charset="0"/>
            </a:endParaRPr>
          </a:p>
        </p:txBody>
      </p:sp>
      <p:grpSp>
        <p:nvGrpSpPr>
          <p:cNvPr id="4" name="Grupo 3">
            <a:extLst>
              <a:ext uri="{FF2B5EF4-FFF2-40B4-BE49-F238E27FC236}">
                <a16:creationId xmlns:a16="http://schemas.microsoft.com/office/drawing/2014/main" id="{45D42FF1-169F-81D5-61E1-C8A9DED21F3B}"/>
              </a:ext>
            </a:extLst>
          </p:cNvPr>
          <p:cNvGrpSpPr/>
          <p:nvPr/>
        </p:nvGrpSpPr>
        <p:grpSpPr>
          <a:xfrm>
            <a:off x="2520798" y="4613442"/>
            <a:ext cx="4102404" cy="1862048"/>
            <a:chOff x="-6279368" y="2141034"/>
            <a:chExt cx="4102404" cy="1862048"/>
          </a:xfrm>
        </p:grpSpPr>
        <p:sp>
          <p:nvSpPr>
            <p:cNvPr id="5" name="CuadroTexto 4">
              <a:extLst>
                <a:ext uri="{FF2B5EF4-FFF2-40B4-BE49-F238E27FC236}">
                  <a16:creationId xmlns:a16="http://schemas.microsoft.com/office/drawing/2014/main" id="{21092179-35E7-9A51-489D-36FC4C291E3A}"/>
                </a:ext>
              </a:extLst>
            </p:cNvPr>
            <p:cNvSpPr txBox="1"/>
            <p:nvPr/>
          </p:nvSpPr>
          <p:spPr>
            <a:xfrm>
              <a:off x="-6256350" y="2141034"/>
              <a:ext cx="4079386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VE" sz="11500" dirty="0">
                  <a:ln w="292100">
                    <a:solidFill>
                      <a:schemeClr val="tx1"/>
                    </a:solidFill>
                  </a:ln>
                  <a:latin typeface="Austria Rainbow" panose="02000600000000000000" pitchFamily="50" charset="0"/>
                </a:rPr>
                <a:t>Amanda</a:t>
              </a: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99352371-46C7-8498-8D21-3EAB62AE4C4A}"/>
                </a:ext>
              </a:extLst>
            </p:cNvPr>
            <p:cNvSpPr txBox="1"/>
            <p:nvPr/>
          </p:nvSpPr>
          <p:spPr>
            <a:xfrm>
              <a:off x="-6279010" y="2141034"/>
              <a:ext cx="4079386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VE" sz="11500" dirty="0">
                  <a:ln w="127000">
                    <a:solidFill>
                      <a:schemeClr val="bg1"/>
                    </a:solidFill>
                  </a:ln>
                  <a:latin typeface="Austria Rainbow" panose="02000600000000000000" pitchFamily="50" charset="0"/>
                </a:rPr>
                <a:t>Amanda</a:t>
              </a:r>
            </a:p>
          </p:txBody>
        </p:sp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DE36E895-6912-31F7-7404-0848F0ED466E}"/>
                </a:ext>
              </a:extLst>
            </p:cNvPr>
            <p:cNvSpPr txBox="1"/>
            <p:nvPr/>
          </p:nvSpPr>
          <p:spPr>
            <a:xfrm>
              <a:off x="-6279368" y="2141034"/>
              <a:ext cx="4079386" cy="18620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VE" sz="11500" dirty="0">
                  <a:solidFill>
                    <a:srgbClr val="E50819"/>
                  </a:solidFill>
                  <a:latin typeface="Austria Rainbow" panose="02000600000000000000" pitchFamily="50" charset="0"/>
                </a:rPr>
                <a:t>Amanda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2134407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21458</TotalTime>
  <Words>66</Words>
  <Application>Microsoft Office PowerPoint</Application>
  <PresentationFormat>Carta (216 x 279 mm)</PresentationFormat>
  <Paragraphs>18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7" baseType="lpstr">
      <vt:lpstr>LEMON MILK Bold</vt:lpstr>
      <vt:lpstr>Calibri</vt:lpstr>
      <vt:lpstr>Arial</vt:lpstr>
      <vt:lpstr>Austria Rainbow</vt:lpstr>
      <vt:lpstr>Calibri Light</vt:lpstr>
      <vt:lpstr>Tema de Office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tebasde@gmail.com</dc:creator>
  <cp:lastModifiedBy>tebasde@gmail.com</cp:lastModifiedBy>
  <cp:revision>16</cp:revision>
  <cp:lastPrinted>2023-11-06T22:00:12Z</cp:lastPrinted>
  <dcterms:created xsi:type="dcterms:W3CDTF">2023-10-23T19:59:34Z</dcterms:created>
  <dcterms:modified xsi:type="dcterms:W3CDTF">2023-11-13T05:59:18Z</dcterms:modified>
</cp:coreProperties>
</file>