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Super Mario 256" pitchFamily="2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0049B0"/>
    <a:srgbClr val="00B050"/>
    <a:srgbClr val="70B9E6"/>
    <a:srgbClr val="CDEDFC"/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213B00F8-3329-9371-6003-5AEC56897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75153" y="1306201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GRACIAS POR</a:t>
            </a:r>
            <a:b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</a:br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VENIR A MI</a:t>
            </a:r>
            <a:b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</a:br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FIESTA</a:t>
            </a:r>
          </a:p>
          <a:p>
            <a:pPr algn="ctr"/>
            <a:endParaRPr lang="es-VE" sz="2400" dirty="0">
              <a:ln w="63500">
                <a:solidFill>
                  <a:schemeClr val="tx1"/>
                </a:solidFill>
              </a:ln>
              <a:latin typeface="Super Mario 256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66686" y="1297734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GRACIAS POR</a:t>
            </a:r>
            <a:b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</a:br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VENIR A MI</a:t>
            </a:r>
            <a:b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</a:br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FIESTA</a:t>
            </a:r>
          </a:p>
          <a:p>
            <a:pPr algn="ctr"/>
            <a:endParaRPr lang="es-VE" sz="2400" dirty="0">
              <a:ln w="9525">
                <a:solidFill>
                  <a:schemeClr val="tx1"/>
                </a:solidFill>
              </a:ln>
              <a:solidFill>
                <a:srgbClr val="00B0F0"/>
              </a:solidFill>
              <a:latin typeface="Super Mario 256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AFF01B-8715-5E8C-3F13-7384A982E274}"/>
              </a:ext>
            </a:extLst>
          </p:cNvPr>
          <p:cNvSpPr txBox="1"/>
          <p:nvPr/>
        </p:nvSpPr>
        <p:spPr>
          <a:xfrm>
            <a:off x="3208186" y="1069770"/>
            <a:ext cx="314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1905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HAPPY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2C387DD-9693-F8EE-1C92-AFF78B0A4579}"/>
              </a:ext>
            </a:extLst>
          </p:cNvPr>
          <p:cNvSpPr txBox="1"/>
          <p:nvPr/>
        </p:nvSpPr>
        <p:spPr>
          <a:xfrm>
            <a:off x="2755399" y="281254"/>
            <a:ext cx="3897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B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5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R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A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FF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N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5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D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O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 rot="291125">
            <a:off x="5074336" y="1882304"/>
            <a:ext cx="11709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A73599F-ADA4-42F1-7875-CBFD28EA3B59}"/>
              </a:ext>
            </a:extLst>
          </p:cNvPr>
          <p:cNvSpPr txBox="1"/>
          <p:nvPr/>
        </p:nvSpPr>
        <p:spPr>
          <a:xfrm>
            <a:off x="3208186" y="1520481"/>
            <a:ext cx="31468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n w="19050" cap="sq" cmpd="sng">
                  <a:solidFill>
                    <a:srgbClr val="200806"/>
                  </a:solidFill>
                  <a:miter lim="800000"/>
                </a:ln>
                <a:solidFill>
                  <a:srgbClr val="FFFF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BIRTHDAY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21389</TotalTime>
  <Words>69</Words>
  <Application>Microsoft Office PowerPoint</Application>
  <PresentationFormat>Carta (216 x 279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Calibri Light</vt:lpstr>
      <vt:lpstr>Super Mario 256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11</cp:revision>
  <cp:lastPrinted>2023-11-06T22:00:12Z</cp:lastPrinted>
  <dcterms:created xsi:type="dcterms:W3CDTF">2023-10-23T19:59:34Z</dcterms:created>
  <dcterms:modified xsi:type="dcterms:W3CDTF">2023-11-13T04:46:51Z</dcterms:modified>
</cp:coreProperties>
</file>