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7" r:id="rId2"/>
  </p:sldIdLst>
  <p:sldSz cx="9144000" cy="6858000" type="letter"/>
  <p:notesSz cx="10020300" cy="6888163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</p:embeddedFont>
    <p:embeddedFont>
      <p:font typeface="Super Mario 256" pitchFamily="2" charset="0"/>
      <p:bold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B0F0"/>
    <a:srgbClr val="0049B0"/>
    <a:srgbClr val="00B050"/>
    <a:srgbClr val="70B9E6"/>
    <a:srgbClr val="CDEDFC"/>
    <a:srgbClr val="FFD800"/>
    <a:srgbClr val="324B74"/>
    <a:srgbClr val="009ECD"/>
    <a:srgbClr val="E02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29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2505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2351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616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440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3819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3169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6914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995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9576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009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2661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E56F1761-8E9B-01F1-AF2C-51810E55E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54D3348-CBF6-05F5-15A0-5EEDD0722845}"/>
              </a:ext>
            </a:extLst>
          </p:cNvPr>
          <p:cNvSpPr/>
          <p:nvPr/>
        </p:nvSpPr>
        <p:spPr>
          <a:xfrm>
            <a:off x="347133" y="397933"/>
            <a:ext cx="1837267" cy="20066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8BF8B1-B5EF-7844-D981-B46E352C95E1}"/>
              </a:ext>
            </a:extLst>
          </p:cNvPr>
          <p:cNvSpPr txBox="1"/>
          <p:nvPr/>
        </p:nvSpPr>
        <p:spPr>
          <a:xfrm>
            <a:off x="444066" y="397933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>
                <a:latin typeface="LEMON MILK Bold" panose="00000800000000000000" pitchFamily="50" charset="0"/>
              </a:rPr>
              <a:t>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104E51-04D1-85E8-62A3-3AC17E301473}"/>
              </a:ext>
            </a:extLst>
          </p:cNvPr>
          <p:cNvSpPr txBox="1"/>
          <p:nvPr/>
        </p:nvSpPr>
        <p:spPr>
          <a:xfrm>
            <a:off x="585931" y="567210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00" dirty="0">
                <a:latin typeface="LEMON MILK Bold" panose="00000800000000000000" pitchFamily="50" charset="0"/>
              </a:rPr>
              <a:t>Nutricional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FBA454D-E1A6-D146-AEE6-A15BF4302739}"/>
              </a:ext>
            </a:extLst>
          </p:cNvPr>
          <p:cNvCxnSpPr/>
          <p:nvPr/>
        </p:nvCxnSpPr>
        <p:spPr>
          <a:xfrm>
            <a:off x="429777" y="809627"/>
            <a:ext cx="1684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E2ECE8E-FD6C-58B0-AB2E-2FC31B3F8F7C}"/>
              </a:ext>
            </a:extLst>
          </p:cNvPr>
          <p:cNvSpPr txBox="1"/>
          <p:nvPr/>
        </p:nvSpPr>
        <p:spPr>
          <a:xfrm>
            <a:off x="344246" y="830535"/>
            <a:ext cx="1888659" cy="1692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FELIZ CUMPLEAÑOS…………100%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SOPRESAS Y REGALOS......…100%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FAMILIA………………………100%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AMIGOS………………………100%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FULL DIVERSIÓN…………..…100%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SALUD Y BENDICIONES......…100%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DALE A LA PIÑATA..……...…100%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COTILLONES…………………100%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DULCES Y POSTRES.…………100%</a:t>
            </a:r>
          </a:p>
          <a:p>
            <a:pPr>
              <a:lnSpc>
                <a:spcPct val="150000"/>
              </a:lnSpc>
            </a:pPr>
            <a:endParaRPr lang="es-VE" sz="700" dirty="0">
              <a:latin typeface="LEMON MILK Bold" panose="000008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33CF1D-5920-7395-65A6-5F23BE0F3D83}"/>
              </a:ext>
            </a:extLst>
          </p:cNvPr>
          <p:cNvSpPr txBox="1"/>
          <p:nvPr/>
        </p:nvSpPr>
        <p:spPr>
          <a:xfrm>
            <a:off x="7175153" y="1306201"/>
            <a:ext cx="1888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n w="63500">
                  <a:solidFill>
                    <a:schemeClr val="tx1"/>
                  </a:solidFill>
                </a:ln>
                <a:latin typeface="Super Mario 256" pitchFamily="2" charset="0"/>
              </a:rPr>
              <a:t>GRACIAS POR</a:t>
            </a:r>
            <a:br>
              <a:rPr lang="es-VE" sz="2400" dirty="0">
                <a:ln w="63500">
                  <a:solidFill>
                    <a:schemeClr val="tx1"/>
                  </a:solidFill>
                </a:ln>
                <a:latin typeface="Super Mario 256" pitchFamily="2" charset="0"/>
              </a:rPr>
            </a:br>
            <a:r>
              <a:rPr lang="es-VE" sz="2400" dirty="0">
                <a:ln w="63500">
                  <a:solidFill>
                    <a:schemeClr val="tx1"/>
                  </a:solidFill>
                </a:ln>
                <a:latin typeface="Super Mario 256" pitchFamily="2" charset="0"/>
              </a:rPr>
              <a:t>VENIR A MI</a:t>
            </a:r>
            <a:br>
              <a:rPr lang="es-VE" sz="2400" dirty="0">
                <a:ln w="63500">
                  <a:solidFill>
                    <a:schemeClr val="tx1"/>
                  </a:solidFill>
                </a:ln>
                <a:latin typeface="Super Mario 256" pitchFamily="2" charset="0"/>
              </a:rPr>
            </a:br>
            <a:r>
              <a:rPr lang="es-VE" sz="2400" dirty="0">
                <a:ln w="63500">
                  <a:solidFill>
                    <a:schemeClr val="tx1"/>
                  </a:solidFill>
                </a:ln>
                <a:latin typeface="Super Mario 256" pitchFamily="2" charset="0"/>
              </a:rPr>
              <a:t>FIESTA</a:t>
            </a:r>
          </a:p>
          <a:p>
            <a:pPr algn="ctr"/>
            <a:endParaRPr lang="es-VE" sz="2400" dirty="0">
              <a:ln w="63500">
                <a:solidFill>
                  <a:schemeClr val="tx1"/>
                </a:solidFill>
              </a:ln>
              <a:latin typeface="Super Mario 256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3C93F6-F8A5-833A-B94C-56CB42FB0136}"/>
              </a:ext>
            </a:extLst>
          </p:cNvPr>
          <p:cNvSpPr txBox="1"/>
          <p:nvPr/>
        </p:nvSpPr>
        <p:spPr>
          <a:xfrm>
            <a:off x="7166686" y="1297734"/>
            <a:ext cx="1888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n w="9525">
                  <a:solidFill>
                    <a:schemeClr val="tx1"/>
                  </a:solidFill>
                </a:ln>
                <a:solidFill>
                  <a:srgbClr val="00B0F0"/>
                </a:solidFill>
                <a:latin typeface="Super Mario 256" pitchFamily="2" charset="0"/>
              </a:rPr>
              <a:t>GRACIAS POR</a:t>
            </a:r>
            <a:br>
              <a:rPr lang="es-VE" sz="2400" dirty="0">
                <a:ln w="9525">
                  <a:solidFill>
                    <a:schemeClr val="tx1"/>
                  </a:solidFill>
                </a:ln>
                <a:solidFill>
                  <a:srgbClr val="00B0F0"/>
                </a:solidFill>
                <a:latin typeface="Super Mario 256" pitchFamily="2" charset="0"/>
              </a:rPr>
            </a:br>
            <a:r>
              <a:rPr lang="es-VE" sz="2400" dirty="0">
                <a:ln w="9525">
                  <a:solidFill>
                    <a:schemeClr val="tx1"/>
                  </a:solidFill>
                </a:ln>
                <a:solidFill>
                  <a:srgbClr val="00B0F0"/>
                </a:solidFill>
                <a:latin typeface="Super Mario 256" pitchFamily="2" charset="0"/>
              </a:rPr>
              <a:t>VENIR A MI</a:t>
            </a:r>
            <a:br>
              <a:rPr lang="es-VE" sz="2400" dirty="0">
                <a:ln w="9525">
                  <a:solidFill>
                    <a:schemeClr val="tx1"/>
                  </a:solidFill>
                </a:ln>
                <a:solidFill>
                  <a:srgbClr val="00B0F0"/>
                </a:solidFill>
                <a:latin typeface="Super Mario 256" pitchFamily="2" charset="0"/>
              </a:rPr>
            </a:br>
            <a:r>
              <a:rPr lang="es-VE" sz="2400" dirty="0">
                <a:ln w="9525">
                  <a:solidFill>
                    <a:schemeClr val="tx1"/>
                  </a:solidFill>
                </a:ln>
                <a:solidFill>
                  <a:srgbClr val="00B0F0"/>
                </a:solidFill>
                <a:latin typeface="Super Mario 256" pitchFamily="2" charset="0"/>
              </a:rPr>
              <a:t>FIESTA</a:t>
            </a:r>
          </a:p>
          <a:p>
            <a:pPr algn="ctr"/>
            <a:endParaRPr lang="es-VE" sz="2400" dirty="0">
              <a:ln w="9525">
                <a:solidFill>
                  <a:schemeClr val="tx1"/>
                </a:solidFill>
              </a:ln>
              <a:solidFill>
                <a:srgbClr val="00B0F0"/>
              </a:solidFill>
              <a:latin typeface="Super Mario 256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BAFF01B-8715-5E8C-3F13-7384A982E274}"/>
              </a:ext>
            </a:extLst>
          </p:cNvPr>
          <p:cNvSpPr txBox="1"/>
          <p:nvPr/>
        </p:nvSpPr>
        <p:spPr>
          <a:xfrm>
            <a:off x="3208186" y="1069770"/>
            <a:ext cx="3146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n w="19050" cap="sq" cmpd="sng">
                  <a:solidFill>
                    <a:srgbClr val="200806"/>
                  </a:solidFill>
                  <a:miter lim="800000"/>
                </a:ln>
                <a:solidFill>
                  <a:srgbClr val="00B0F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HAPPY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2C387DD-9693-F8EE-1C92-AFF78B0A4579}"/>
              </a:ext>
            </a:extLst>
          </p:cNvPr>
          <p:cNvSpPr txBox="1"/>
          <p:nvPr/>
        </p:nvSpPr>
        <p:spPr>
          <a:xfrm>
            <a:off x="2755399" y="281254"/>
            <a:ext cx="3897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38100" cap="sq" cmpd="sng">
                  <a:solidFill>
                    <a:srgbClr val="200806"/>
                  </a:solidFill>
                  <a:miter lim="800000"/>
                </a:ln>
                <a:solidFill>
                  <a:srgbClr val="FF000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B</a:t>
            </a:r>
            <a:r>
              <a:rPr lang="es-ES" sz="6000" dirty="0">
                <a:ln w="38100" cap="sq" cmpd="sng">
                  <a:solidFill>
                    <a:srgbClr val="200806"/>
                  </a:solidFill>
                  <a:miter lim="800000"/>
                </a:ln>
                <a:solidFill>
                  <a:srgbClr val="00B05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R</a:t>
            </a:r>
            <a:r>
              <a:rPr lang="es-ES" sz="6000" dirty="0">
                <a:ln w="38100" cap="sq" cmpd="sng">
                  <a:solidFill>
                    <a:srgbClr val="200806"/>
                  </a:solidFill>
                  <a:miter lim="800000"/>
                </a:ln>
                <a:solidFill>
                  <a:srgbClr val="00B0F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A</a:t>
            </a:r>
            <a:r>
              <a:rPr lang="es-ES" sz="6000" dirty="0">
                <a:ln w="38100" cap="sq" cmpd="sng">
                  <a:solidFill>
                    <a:srgbClr val="200806"/>
                  </a:solidFill>
                  <a:miter lim="800000"/>
                </a:ln>
                <a:solidFill>
                  <a:srgbClr val="FFFF0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N</a:t>
            </a:r>
            <a:r>
              <a:rPr lang="es-ES" sz="6000" dirty="0">
                <a:ln w="38100" cap="sq" cmpd="sng">
                  <a:solidFill>
                    <a:srgbClr val="200806"/>
                  </a:solidFill>
                  <a:miter lim="800000"/>
                </a:ln>
                <a:solidFill>
                  <a:srgbClr val="00B05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D</a:t>
            </a:r>
            <a:r>
              <a:rPr lang="es-ES" sz="6000" dirty="0">
                <a:ln w="38100" cap="sq" cmpd="sng">
                  <a:solidFill>
                    <a:srgbClr val="200806"/>
                  </a:solidFill>
                  <a:miter lim="800000"/>
                </a:ln>
                <a:solidFill>
                  <a:srgbClr val="FF000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O</a:t>
            </a:r>
            <a:r>
              <a:rPr lang="es-ES" sz="6000" dirty="0">
                <a:ln w="38100" cap="sq" cmpd="sng">
                  <a:solidFill>
                    <a:srgbClr val="200806"/>
                  </a:solidFill>
                  <a:miter lim="800000"/>
                </a:ln>
                <a:solidFill>
                  <a:srgbClr val="00B0F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A49C67E-A8F4-35FC-1884-4410704CD5D8}"/>
              </a:ext>
            </a:extLst>
          </p:cNvPr>
          <p:cNvSpPr txBox="1"/>
          <p:nvPr/>
        </p:nvSpPr>
        <p:spPr>
          <a:xfrm rot="291125">
            <a:off x="5371913" y="1622948"/>
            <a:ext cx="117090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600" dirty="0">
                <a:ln w="38100" cap="sq" cmpd="sng">
                  <a:solidFill>
                    <a:srgbClr val="200806"/>
                  </a:solidFill>
                  <a:miter lim="800000"/>
                </a:ln>
                <a:solidFill>
                  <a:srgbClr val="FF000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A73599F-ADA4-42F1-7875-CBFD28EA3B59}"/>
              </a:ext>
            </a:extLst>
          </p:cNvPr>
          <p:cNvSpPr txBox="1"/>
          <p:nvPr/>
        </p:nvSpPr>
        <p:spPr>
          <a:xfrm>
            <a:off x="3208186" y="1520481"/>
            <a:ext cx="31468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dirty="0">
                <a:ln w="19050" cap="sq" cmpd="sng">
                  <a:solidFill>
                    <a:srgbClr val="200806"/>
                  </a:solidFill>
                  <a:miter lim="800000"/>
                </a:ln>
                <a:solidFill>
                  <a:srgbClr val="FFFF0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Super Mario 256" pitchFamily="2" charset="0"/>
              </a:rPr>
              <a:t>BIRTHDAY</a:t>
            </a:r>
          </a:p>
        </p:txBody>
      </p:sp>
    </p:spTree>
    <p:extLst>
      <p:ext uri="{BB962C8B-B14F-4D97-AF65-F5344CB8AC3E}">
        <p14:creationId xmlns:p14="http://schemas.microsoft.com/office/powerpoint/2010/main" val="2921344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21385</TotalTime>
  <Words>69</Words>
  <Application>Microsoft Office PowerPoint</Application>
  <PresentationFormat>Carta (216 x 279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LEMON MILK Bold</vt:lpstr>
      <vt:lpstr>Calibri</vt:lpstr>
      <vt:lpstr>Arial</vt:lpstr>
      <vt:lpstr>Calibri Light</vt:lpstr>
      <vt:lpstr>Super Mario 256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10</cp:revision>
  <cp:lastPrinted>2023-11-06T22:00:12Z</cp:lastPrinted>
  <dcterms:created xsi:type="dcterms:W3CDTF">2023-10-23T19:59:34Z</dcterms:created>
  <dcterms:modified xsi:type="dcterms:W3CDTF">2023-11-13T04:43:13Z</dcterms:modified>
</cp:coreProperties>
</file>