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ebas Neue" panose="020B0606020202050201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Ice kingdom" panose="02000800000000000000" pitchFamily="2" charset="0"/>
      <p:bold r:id="rId10"/>
    </p:embeddedFont>
    <p:embeddedFont>
      <p:font typeface="LEMON MILK Bold" panose="00000800000000000000" pitchFamily="50" charset="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CFB"/>
    <a:srgbClr val="0356AA"/>
    <a:srgbClr val="CC2C94"/>
    <a:srgbClr val="6CC5F4"/>
    <a:srgbClr val="021886"/>
    <a:srgbClr val="FF358B"/>
    <a:srgbClr val="1BC1A9"/>
    <a:srgbClr val="FFE0FF"/>
    <a:srgbClr val="FFD800"/>
    <a:srgbClr val="324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FCC73135-90CB-7181-DC48-B985F3F31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21813" y="1062361"/>
            <a:ext cx="1888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  <a:t>GRACIAS POR</a:t>
            </a:r>
            <a:b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</a:br>
            <a: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  <a:t>VENIR A MI</a:t>
            </a:r>
            <a:b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</a:br>
            <a:r>
              <a:rPr lang="es-VE" sz="2400" dirty="0">
                <a:ln w="127000">
                  <a:solidFill>
                    <a:srgbClr val="0356AA"/>
                  </a:solidFill>
                </a:ln>
                <a:solidFill>
                  <a:srgbClr val="E02129"/>
                </a:solidFill>
                <a:latin typeface="Ice kingdom" panose="02000800000000000000" pitchFamily="2" charset="0"/>
              </a:rPr>
              <a:t>FIESTA</a:t>
            </a:r>
          </a:p>
          <a:p>
            <a:pPr algn="ctr"/>
            <a:endParaRPr lang="es-VE" sz="2400" dirty="0">
              <a:ln w="127000">
                <a:solidFill>
                  <a:srgbClr val="0356AA"/>
                </a:solidFill>
              </a:ln>
              <a:solidFill>
                <a:srgbClr val="E02129"/>
              </a:solidFill>
              <a:latin typeface="Ice kingdom" panose="020008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29431" y="1062361"/>
            <a:ext cx="1888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  <a:t>GRACIAS POR</a:t>
            </a:r>
            <a:b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</a:br>
            <a: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  <a:t>VENIR A MI</a:t>
            </a:r>
            <a:b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</a:br>
            <a:r>
              <a:rPr lang="es-VE" sz="2400" dirty="0">
                <a:ln w="19050">
                  <a:noFill/>
                </a:ln>
                <a:solidFill>
                  <a:schemeClr val="bg1"/>
                </a:solidFill>
                <a:latin typeface="Ice kingdom" panose="02000800000000000000" pitchFamily="2" charset="0"/>
              </a:rPr>
              <a:t>FIESTA</a:t>
            </a:r>
          </a:p>
          <a:p>
            <a:pPr algn="ctr"/>
            <a:endParaRPr lang="es-VE" sz="2400" dirty="0">
              <a:ln w="19050">
                <a:noFill/>
              </a:ln>
              <a:solidFill>
                <a:schemeClr val="bg1"/>
              </a:solidFill>
              <a:latin typeface="Ice kingdom" panose="020008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85C562C-4F79-6941-8346-9EAE31E57504}"/>
              </a:ext>
            </a:extLst>
          </p:cNvPr>
          <p:cNvSpPr txBox="1"/>
          <p:nvPr/>
        </p:nvSpPr>
        <p:spPr>
          <a:xfrm>
            <a:off x="3029871" y="634381"/>
            <a:ext cx="308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6600" dirty="0">
                <a:ln w="19050">
                  <a:noFill/>
                </a:ln>
                <a:solidFill>
                  <a:srgbClr val="CC2C94"/>
                </a:solidFill>
                <a:latin typeface="Ice kingdom" panose="02000800000000000000" pitchFamily="2" charset="0"/>
              </a:rPr>
              <a:t>NICOLE</a:t>
            </a:r>
            <a:endParaRPr lang="es-VE" sz="5400" dirty="0">
              <a:ln w="19050">
                <a:noFill/>
              </a:ln>
              <a:solidFill>
                <a:srgbClr val="CC2C94"/>
              </a:solidFill>
              <a:latin typeface="Ice kingdom" panose="02000800000000000000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5263DBE-C476-2686-9848-9A159C925CA5}"/>
              </a:ext>
            </a:extLst>
          </p:cNvPr>
          <p:cNvSpPr txBox="1"/>
          <p:nvPr/>
        </p:nvSpPr>
        <p:spPr>
          <a:xfrm>
            <a:off x="3751074" y="1401233"/>
            <a:ext cx="1641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000" dirty="0">
                <a:ln w="19050">
                  <a:noFill/>
                </a:ln>
                <a:solidFill>
                  <a:srgbClr val="0356AA"/>
                </a:solidFill>
                <a:latin typeface="Bebas Neue" panose="020B0606020202050201" pitchFamily="34" charset="0"/>
              </a:rPr>
              <a:t>CUMPLE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23268E7-6EC8-CB75-6319-5E2538F0D128}"/>
              </a:ext>
            </a:extLst>
          </p:cNvPr>
          <p:cNvSpPr txBox="1"/>
          <p:nvPr/>
        </p:nvSpPr>
        <p:spPr>
          <a:xfrm>
            <a:off x="4199755" y="1716212"/>
            <a:ext cx="684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1500" dirty="0">
                <a:ln w="76200">
                  <a:solidFill>
                    <a:srgbClr val="0356AA"/>
                  </a:solidFill>
                </a:ln>
                <a:solidFill>
                  <a:srgbClr val="CC2C94"/>
                </a:solidFill>
                <a:latin typeface="Bebas Neue" panose="020B0606020202050201" pitchFamily="34" charset="0"/>
              </a:rPr>
              <a:t>9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FBECD68-6ADB-409D-27C7-B0DBB8C2EAF5}"/>
              </a:ext>
            </a:extLst>
          </p:cNvPr>
          <p:cNvSpPr txBox="1"/>
          <p:nvPr/>
        </p:nvSpPr>
        <p:spPr>
          <a:xfrm>
            <a:off x="4196478" y="1716212"/>
            <a:ext cx="684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1500" dirty="0">
                <a:ln w="19050">
                  <a:noFill/>
                </a:ln>
                <a:solidFill>
                  <a:srgbClr val="9FDCFB"/>
                </a:solidFill>
                <a:latin typeface="Bebas Neue" panose="020B0606020202050201" pitchFamily="34" charset="0"/>
              </a:rPr>
              <a:t>9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F6546E66-89B8-6404-DDF9-9A10A7D1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952" y="1401233"/>
            <a:ext cx="809377" cy="73865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25FD3CC-BBAC-6F60-C17F-7EAB71AE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822" y="197883"/>
            <a:ext cx="809377" cy="73865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5053E5D5-2001-342D-A9B7-A4167307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16" y="2140427"/>
            <a:ext cx="621662" cy="567341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2341C2D-7751-39E2-ABF2-ABD455BB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713" y="4982517"/>
            <a:ext cx="809377" cy="73865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35E5886-49B8-4C85-F99A-12740B310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368" y="1556421"/>
            <a:ext cx="809377" cy="7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21344</TotalTime>
  <Words>69</Words>
  <Application>Microsoft Office PowerPoint</Application>
  <PresentationFormat>Carta (216 x 279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Bold</vt:lpstr>
      <vt:lpstr>Calibri</vt:lpstr>
      <vt:lpstr>Arial</vt:lpstr>
      <vt:lpstr>Bebas Neue</vt:lpstr>
      <vt:lpstr>Ice kingdom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9</cp:revision>
  <cp:lastPrinted>2023-11-06T22:00:12Z</cp:lastPrinted>
  <dcterms:created xsi:type="dcterms:W3CDTF">2023-10-23T19:59:34Z</dcterms:created>
  <dcterms:modified xsi:type="dcterms:W3CDTF">2023-11-13T03:05:56Z</dcterms:modified>
</cp:coreProperties>
</file>