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1"/>
  </p:sldMasterIdLst>
  <p:sldIdLst>
    <p:sldId id="257" r:id="rId2"/>
  </p:sldIdLst>
  <p:sldSz cx="9144000" cy="6858000" type="letter"/>
  <p:notesSz cx="10020300" cy="6888163"/>
  <p:embeddedFontLst>
    <p:embeddedFont>
      <p:font typeface="Bebas Neue" panose="020B0606020202050201" pitchFamily="34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Ice kingdom" panose="02000800000000000000" pitchFamily="2" charset="0"/>
      <p:bold r:id="rId10"/>
    </p:embeddedFont>
    <p:embeddedFont>
      <p:font typeface="LEMON MILK Bold" panose="00000800000000000000" pitchFamily="50" charset="0"/>
      <p:bold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56AA"/>
    <a:srgbClr val="CC2C94"/>
    <a:srgbClr val="6CC5F4"/>
    <a:srgbClr val="021886"/>
    <a:srgbClr val="FF358B"/>
    <a:srgbClr val="1BC1A9"/>
    <a:srgbClr val="FFE0FF"/>
    <a:srgbClr val="FFD800"/>
    <a:srgbClr val="324B74"/>
    <a:srgbClr val="009E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5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562909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025050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223511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886161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044051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738196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531699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76914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399507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695761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20096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32661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>
            <a:extLst>
              <a:ext uri="{FF2B5EF4-FFF2-40B4-BE49-F238E27FC236}">
                <a16:creationId xmlns:a16="http://schemas.microsoft.com/office/drawing/2014/main" id="{EBE94168-824A-F2E8-4554-747F9EF58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C54D3348-CBF6-05F5-15A0-5EEDD0722845}"/>
              </a:ext>
            </a:extLst>
          </p:cNvPr>
          <p:cNvSpPr/>
          <p:nvPr/>
        </p:nvSpPr>
        <p:spPr>
          <a:xfrm>
            <a:off x="347133" y="397933"/>
            <a:ext cx="1837267" cy="200660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08BF8B1-B5EF-7844-D981-B46E352C95E1}"/>
              </a:ext>
            </a:extLst>
          </p:cNvPr>
          <p:cNvSpPr txBox="1"/>
          <p:nvPr/>
        </p:nvSpPr>
        <p:spPr>
          <a:xfrm>
            <a:off x="444066" y="397933"/>
            <a:ext cx="1643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400" dirty="0">
                <a:latin typeface="LEMON MILK Bold" panose="00000800000000000000" pitchFamily="50" charset="0"/>
              </a:rPr>
              <a:t>INFORMACIÓN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6104E51-04D1-85E8-62A3-3AC17E301473}"/>
              </a:ext>
            </a:extLst>
          </p:cNvPr>
          <p:cNvSpPr txBox="1"/>
          <p:nvPr/>
        </p:nvSpPr>
        <p:spPr>
          <a:xfrm>
            <a:off x="585931" y="567210"/>
            <a:ext cx="1359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200" dirty="0">
                <a:latin typeface="LEMON MILK Bold" panose="00000800000000000000" pitchFamily="50" charset="0"/>
              </a:rPr>
              <a:t>Nutricional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0FBA454D-E1A6-D146-AEE6-A15BF4302739}"/>
              </a:ext>
            </a:extLst>
          </p:cNvPr>
          <p:cNvCxnSpPr/>
          <p:nvPr/>
        </p:nvCxnSpPr>
        <p:spPr>
          <a:xfrm>
            <a:off x="429777" y="809627"/>
            <a:ext cx="16847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E2ECE8E-FD6C-58B0-AB2E-2FC31B3F8F7C}"/>
              </a:ext>
            </a:extLst>
          </p:cNvPr>
          <p:cNvSpPr txBox="1"/>
          <p:nvPr/>
        </p:nvSpPr>
        <p:spPr>
          <a:xfrm>
            <a:off x="344246" y="830535"/>
            <a:ext cx="1888659" cy="16924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FELIZ CUMPLEAÑOS…………100%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SOPRESAS Y REGALOS......…100%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FAMILIA………………………100%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AMIGOS………………………100%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FULL DIVERSIÓN…………..…100%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SALUD Y BENDICIONES......…100%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DALE A LA PIÑATA..……...…100%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COTILLONES…………………100%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DULCES Y POSTRES.…………100%</a:t>
            </a:r>
          </a:p>
          <a:p>
            <a:pPr>
              <a:lnSpc>
                <a:spcPct val="150000"/>
              </a:lnSpc>
            </a:pPr>
            <a:endParaRPr lang="es-VE" sz="700" dirty="0">
              <a:latin typeface="LEMON MILK Bold" panose="00000800000000000000" pitchFamily="50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D33CF1D-5920-7395-65A6-5F23BE0F3D83}"/>
              </a:ext>
            </a:extLst>
          </p:cNvPr>
          <p:cNvSpPr txBox="1"/>
          <p:nvPr/>
        </p:nvSpPr>
        <p:spPr>
          <a:xfrm>
            <a:off x="7121813" y="1062361"/>
            <a:ext cx="18886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n w="127000">
                  <a:solidFill>
                    <a:srgbClr val="0356AA"/>
                  </a:solidFill>
                </a:ln>
                <a:solidFill>
                  <a:srgbClr val="E02129"/>
                </a:solidFill>
                <a:latin typeface="Ice kingdom" panose="02000800000000000000" pitchFamily="2" charset="0"/>
              </a:rPr>
              <a:t>GRACIAS POR</a:t>
            </a:r>
            <a:br>
              <a:rPr lang="es-VE" sz="2400" dirty="0">
                <a:ln w="127000">
                  <a:solidFill>
                    <a:srgbClr val="0356AA"/>
                  </a:solidFill>
                </a:ln>
                <a:solidFill>
                  <a:srgbClr val="E02129"/>
                </a:solidFill>
                <a:latin typeface="Ice kingdom" panose="02000800000000000000" pitchFamily="2" charset="0"/>
              </a:rPr>
            </a:br>
            <a:r>
              <a:rPr lang="es-VE" sz="2400" dirty="0">
                <a:ln w="127000">
                  <a:solidFill>
                    <a:srgbClr val="0356AA"/>
                  </a:solidFill>
                </a:ln>
                <a:solidFill>
                  <a:srgbClr val="E02129"/>
                </a:solidFill>
                <a:latin typeface="Ice kingdom" panose="02000800000000000000" pitchFamily="2" charset="0"/>
              </a:rPr>
              <a:t>VENIR A MI</a:t>
            </a:r>
            <a:br>
              <a:rPr lang="es-VE" sz="2400" dirty="0">
                <a:ln w="127000">
                  <a:solidFill>
                    <a:srgbClr val="0356AA"/>
                  </a:solidFill>
                </a:ln>
                <a:solidFill>
                  <a:srgbClr val="E02129"/>
                </a:solidFill>
                <a:latin typeface="Ice kingdom" panose="02000800000000000000" pitchFamily="2" charset="0"/>
              </a:rPr>
            </a:br>
            <a:r>
              <a:rPr lang="es-VE" sz="2400" dirty="0">
                <a:ln w="127000">
                  <a:solidFill>
                    <a:srgbClr val="0356AA"/>
                  </a:solidFill>
                </a:ln>
                <a:solidFill>
                  <a:srgbClr val="E02129"/>
                </a:solidFill>
                <a:latin typeface="Ice kingdom" panose="02000800000000000000" pitchFamily="2" charset="0"/>
              </a:rPr>
              <a:t>FIESTA</a:t>
            </a:r>
          </a:p>
          <a:p>
            <a:pPr algn="ctr"/>
            <a:endParaRPr lang="es-VE" sz="2400" dirty="0">
              <a:ln w="127000">
                <a:solidFill>
                  <a:srgbClr val="0356AA"/>
                </a:solidFill>
              </a:ln>
              <a:solidFill>
                <a:srgbClr val="E02129"/>
              </a:solidFill>
              <a:latin typeface="Ice kingdom" panose="02000800000000000000" pitchFamily="2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C3C93F6-F8A5-833A-B94C-56CB42FB0136}"/>
              </a:ext>
            </a:extLst>
          </p:cNvPr>
          <p:cNvSpPr txBox="1"/>
          <p:nvPr/>
        </p:nvSpPr>
        <p:spPr>
          <a:xfrm>
            <a:off x="7129431" y="1062361"/>
            <a:ext cx="18886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n w="19050">
                  <a:noFill/>
                </a:ln>
                <a:solidFill>
                  <a:schemeClr val="bg1"/>
                </a:solidFill>
                <a:latin typeface="Ice kingdom" panose="02000800000000000000" pitchFamily="2" charset="0"/>
              </a:rPr>
              <a:t>GRACIAS POR</a:t>
            </a:r>
            <a:br>
              <a:rPr lang="es-VE" sz="2400" dirty="0">
                <a:ln w="19050">
                  <a:noFill/>
                </a:ln>
                <a:solidFill>
                  <a:schemeClr val="bg1"/>
                </a:solidFill>
                <a:latin typeface="Ice kingdom" panose="02000800000000000000" pitchFamily="2" charset="0"/>
              </a:rPr>
            </a:br>
            <a:r>
              <a:rPr lang="es-VE" sz="2400" dirty="0">
                <a:ln w="19050">
                  <a:noFill/>
                </a:ln>
                <a:solidFill>
                  <a:schemeClr val="bg1"/>
                </a:solidFill>
                <a:latin typeface="Ice kingdom" panose="02000800000000000000" pitchFamily="2" charset="0"/>
              </a:rPr>
              <a:t>VENIR A MI</a:t>
            </a:r>
            <a:br>
              <a:rPr lang="es-VE" sz="2400" dirty="0">
                <a:ln w="19050">
                  <a:noFill/>
                </a:ln>
                <a:solidFill>
                  <a:schemeClr val="bg1"/>
                </a:solidFill>
                <a:latin typeface="Ice kingdom" panose="02000800000000000000" pitchFamily="2" charset="0"/>
              </a:rPr>
            </a:br>
            <a:r>
              <a:rPr lang="es-VE" sz="2400" dirty="0">
                <a:ln w="19050">
                  <a:noFill/>
                </a:ln>
                <a:solidFill>
                  <a:schemeClr val="bg1"/>
                </a:solidFill>
                <a:latin typeface="Ice kingdom" panose="02000800000000000000" pitchFamily="2" charset="0"/>
              </a:rPr>
              <a:t>FIESTA</a:t>
            </a:r>
          </a:p>
          <a:p>
            <a:pPr algn="ctr"/>
            <a:endParaRPr lang="es-VE" sz="2400" dirty="0">
              <a:ln w="19050">
                <a:noFill/>
              </a:ln>
              <a:solidFill>
                <a:schemeClr val="bg1"/>
              </a:solidFill>
              <a:latin typeface="Ice kingdom" panose="02000800000000000000" pitchFamily="2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B85C562C-4F79-6941-8346-9EAE31E57504}"/>
              </a:ext>
            </a:extLst>
          </p:cNvPr>
          <p:cNvSpPr txBox="1"/>
          <p:nvPr/>
        </p:nvSpPr>
        <p:spPr>
          <a:xfrm>
            <a:off x="3029871" y="634381"/>
            <a:ext cx="30842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6600" dirty="0">
                <a:ln w="19050">
                  <a:noFill/>
                </a:ln>
                <a:solidFill>
                  <a:srgbClr val="CC2C94"/>
                </a:solidFill>
                <a:latin typeface="Ice kingdom" panose="02000800000000000000" pitchFamily="2" charset="0"/>
              </a:rPr>
              <a:t>NICOLE</a:t>
            </a:r>
            <a:endParaRPr lang="es-VE" sz="5400" dirty="0">
              <a:ln w="19050">
                <a:noFill/>
              </a:ln>
              <a:solidFill>
                <a:srgbClr val="CC2C94"/>
              </a:solidFill>
              <a:latin typeface="Ice kingdom" panose="02000800000000000000" pitchFamily="2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E5263DBE-C476-2686-9848-9A159C925CA5}"/>
              </a:ext>
            </a:extLst>
          </p:cNvPr>
          <p:cNvSpPr txBox="1"/>
          <p:nvPr/>
        </p:nvSpPr>
        <p:spPr>
          <a:xfrm>
            <a:off x="3751074" y="1401233"/>
            <a:ext cx="1641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4000" dirty="0">
                <a:ln w="19050">
                  <a:noFill/>
                </a:ln>
                <a:solidFill>
                  <a:srgbClr val="0356AA"/>
                </a:solidFill>
                <a:latin typeface="Bebas Neue" panose="020B0606020202050201" pitchFamily="34" charset="0"/>
              </a:rPr>
              <a:t>CUMPLE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623268E7-6EC8-CB75-6319-5E2538F0D128}"/>
              </a:ext>
            </a:extLst>
          </p:cNvPr>
          <p:cNvSpPr txBox="1"/>
          <p:nvPr/>
        </p:nvSpPr>
        <p:spPr>
          <a:xfrm>
            <a:off x="4366260" y="4995952"/>
            <a:ext cx="6840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11500" dirty="0">
                <a:ln w="76200">
                  <a:solidFill>
                    <a:srgbClr val="0356AA"/>
                  </a:solidFill>
                </a:ln>
                <a:solidFill>
                  <a:srgbClr val="CC2C94"/>
                </a:solidFill>
                <a:latin typeface="Bebas Neue" panose="020B0606020202050201" pitchFamily="34" charset="0"/>
              </a:rPr>
              <a:t>9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8FBECD68-6ADB-409D-27C7-B0DBB8C2EAF5}"/>
              </a:ext>
            </a:extLst>
          </p:cNvPr>
          <p:cNvSpPr txBox="1"/>
          <p:nvPr/>
        </p:nvSpPr>
        <p:spPr>
          <a:xfrm>
            <a:off x="4366259" y="4995952"/>
            <a:ext cx="6840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11500" dirty="0">
                <a:ln w="19050">
                  <a:noFill/>
                </a:ln>
                <a:solidFill>
                  <a:srgbClr val="CC2C94"/>
                </a:solidFill>
                <a:latin typeface="Bebas Neue" panose="020B0606020202050201" pitchFamily="34" charset="0"/>
              </a:rPr>
              <a:t>9</a:t>
            </a: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F6546E66-89B8-6404-DDF9-9A10A7D1D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7952" y="1401233"/>
            <a:ext cx="809377" cy="738654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625FD3CC-BBAC-6F60-C17F-7EAB71AE3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822" y="197883"/>
            <a:ext cx="809377" cy="738654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5053E5D5-2001-342D-A9B7-A41673079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848" y="1923402"/>
            <a:ext cx="621662" cy="567341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12341C2D-7751-39E2-ABF2-ABD455BB4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112" y="4746297"/>
            <a:ext cx="809377" cy="738654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835E5886-49B8-4C85-F99A-12740B310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2326" y="5706417"/>
            <a:ext cx="809377" cy="73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3440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21343</TotalTime>
  <Words>69</Words>
  <Application>Microsoft Office PowerPoint</Application>
  <PresentationFormat>Carta (216 x 279 mm)</PresentationFormat>
  <Paragraphs>17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LEMON MILK Bold</vt:lpstr>
      <vt:lpstr>Calibri</vt:lpstr>
      <vt:lpstr>Arial</vt:lpstr>
      <vt:lpstr>Bebas Neue</vt:lpstr>
      <vt:lpstr>Ice kingdom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tebasde@gmail.com</dc:creator>
  <cp:lastModifiedBy>tebasde@gmail.com</cp:lastModifiedBy>
  <cp:revision>8</cp:revision>
  <cp:lastPrinted>2023-11-06T22:00:12Z</cp:lastPrinted>
  <dcterms:created xsi:type="dcterms:W3CDTF">2023-10-23T19:59:34Z</dcterms:created>
  <dcterms:modified xsi:type="dcterms:W3CDTF">2023-11-13T03:05:04Z</dcterms:modified>
</cp:coreProperties>
</file>