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6858000" cy="9144000" type="letter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Ice kingdom" panose="02000800000000000000" pitchFamily="2" charset="0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2E8"/>
    <a:srgbClr val="FF9207"/>
    <a:srgbClr val="EB2423"/>
    <a:srgbClr val="2B387C"/>
    <a:srgbClr val="DE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2532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090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9465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2297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2339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5996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1237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856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7429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4599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7269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7388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9ECC7EE6-7BB7-B541-6112-F7BC3201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84" y="2159899"/>
            <a:ext cx="2390408" cy="218153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85026A2-A815-402D-AF45-7957149EC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1" y="1956038"/>
            <a:ext cx="1225550" cy="111846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5602D16-FDD9-9D39-03A5-7C1FE7D20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8" y="435099"/>
            <a:ext cx="6038282" cy="6697805"/>
          </a:xfrm>
          <a:prstGeom prst="rect">
            <a:avLst/>
          </a:prstGeom>
        </p:spPr>
      </p:pic>
      <p:pic>
        <p:nvPicPr>
          <p:cNvPr id="28" name="Imagen 27" hidden="1">
            <a:extLst>
              <a:ext uri="{FF2B5EF4-FFF2-40B4-BE49-F238E27FC236}">
                <a16:creationId xmlns:a16="http://schemas.microsoft.com/office/drawing/2014/main" id="{57D9A142-CEDA-BA36-B1C8-E7884E5A2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4512">
            <a:off x="4675044" y="6692128"/>
            <a:ext cx="592504" cy="105485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8F74A7-A1CA-4C16-7913-2A89B12E89FF}"/>
              </a:ext>
            </a:extLst>
          </p:cNvPr>
          <p:cNvSpPr txBox="1"/>
          <p:nvPr/>
        </p:nvSpPr>
        <p:spPr>
          <a:xfrm>
            <a:off x="518761" y="6272852"/>
            <a:ext cx="58045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500" dirty="0">
                <a:ln w="349250">
                  <a:solidFill>
                    <a:srgbClr val="2B387C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ANGELA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1478C5-8A06-B9E0-F040-8B39ADE23245}"/>
              </a:ext>
            </a:extLst>
          </p:cNvPr>
          <p:cNvSpPr txBox="1"/>
          <p:nvPr/>
        </p:nvSpPr>
        <p:spPr>
          <a:xfrm>
            <a:off x="518761" y="6270404"/>
            <a:ext cx="58045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500" dirty="0">
                <a:ln w="149225">
                  <a:solidFill>
                    <a:srgbClr val="00B0F0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ANGELA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F2277EF-7BE2-8684-2193-2AB97B865D3C}"/>
              </a:ext>
            </a:extLst>
          </p:cNvPr>
          <p:cNvSpPr txBox="1"/>
          <p:nvPr/>
        </p:nvSpPr>
        <p:spPr>
          <a:xfrm>
            <a:off x="518761" y="6267956"/>
            <a:ext cx="58045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500" dirty="0">
                <a:solidFill>
                  <a:srgbClr val="DEEAF6"/>
                </a:solidFill>
                <a:latin typeface="Ice kingdom" panose="02000800000000000000" pitchFamily="2" charset="0"/>
              </a:rPr>
              <a:t>ANGELA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B57FE5E-9D5C-B7FA-61CF-F92928BB382E}"/>
              </a:ext>
            </a:extLst>
          </p:cNvPr>
          <p:cNvSpPr txBox="1"/>
          <p:nvPr/>
        </p:nvSpPr>
        <p:spPr>
          <a:xfrm>
            <a:off x="947244" y="7784593"/>
            <a:ext cx="5087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ln w="152400">
                  <a:solidFill>
                    <a:srgbClr val="2B387C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HAPPY  BIRTHDAY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452577A-7ADA-D98E-9EF9-9F5DE3274009}"/>
              </a:ext>
            </a:extLst>
          </p:cNvPr>
          <p:cNvSpPr txBox="1"/>
          <p:nvPr/>
        </p:nvSpPr>
        <p:spPr>
          <a:xfrm>
            <a:off x="947244" y="7784593"/>
            <a:ext cx="5087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ln w="76200">
                  <a:solidFill>
                    <a:srgbClr val="7030A0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HAPPY  BIRTHDAY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1AD524-E89A-0795-8E4D-7AAC980B3698}"/>
              </a:ext>
            </a:extLst>
          </p:cNvPr>
          <p:cNvSpPr txBox="1"/>
          <p:nvPr/>
        </p:nvSpPr>
        <p:spPr>
          <a:xfrm>
            <a:off x="947244" y="7780208"/>
            <a:ext cx="5087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solidFill>
                  <a:srgbClr val="D1B2E8"/>
                </a:solidFill>
                <a:latin typeface="Ice kingdom" panose="02000800000000000000" pitchFamily="2" charset="0"/>
              </a:rPr>
              <a:t>HAPPY  BIRTHDAY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9CDCBD-B6F0-350C-1805-05F4BBB793D9}"/>
              </a:ext>
            </a:extLst>
          </p:cNvPr>
          <p:cNvSpPr txBox="1"/>
          <p:nvPr/>
        </p:nvSpPr>
        <p:spPr>
          <a:xfrm>
            <a:off x="5037745" y="3328638"/>
            <a:ext cx="130676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600" dirty="0">
                <a:ln w="349250">
                  <a:solidFill>
                    <a:srgbClr val="2B387C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FB4B71-D0C4-6E70-A014-304E1685FC6E}"/>
              </a:ext>
            </a:extLst>
          </p:cNvPr>
          <p:cNvSpPr txBox="1"/>
          <p:nvPr/>
        </p:nvSpPr>
        <p:spPr>
          <a:xfrm>
            <a:off x="5028472" y="3326190"/>
            <a:ext cx="130676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600" dirty="0">
                <a:ln w="149225">
                  <a:solidFill>
                    <a:srgbClr val="00B0F0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5389E5-6772-84F4-60AB-67AB2A5A8B5E}"/>
              </a:ext>
            </a:extLst>
          </p:cNvPr>
          <p:cNvSpPr txBox="1"/>
          <p:nvPr/>
        </p:nvSpPr>
        <p:spPr>
          <a:xfrm>
            <a:off x="5031517" y="3333534"/>
            <a:ext cx="130676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600" dirty="0">
                <a:solidFill>
                  <a:srgbClr val="DEEAF6"/>
                </a:solidFill>
                <a:latin typeface="Ice kingdom" panose="02000800000000000000" pitchFamily="2" charset="0"/>
              </a:rPr>
              <a:t>5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E5635BD-0EB8-CAEE-8645-24D874C1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14" y="4709171"/>
            <a:ext cx="1225550" cy="111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3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</TotalTime>
  <Words>12</Words>
  <Application>Microsoft Office PowerPoint</Application>
  <PresentationFormat>Carta (216 x 279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Ice kingdom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6</cp:revision>
  <dcterms:created xsi:type="dcterms:W3CDTF">2023-11-12T00:43:02Z</dcterms:created>
  <dcterms:modified xsi:type="dcterms:W3CDTF">2023-11-20T18:54:30Z</dcterms:modified>
</cp:coreProperties>
</file>