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7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Ice kingdom" panose="02000800000000000000" pitchFamily="2" charset="0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7"/>
    <a:srgbClr val="EB2423"/>
    <a:srgbClr val="2B387C"/>
    <a:srgbClr val="DE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2532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090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9465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2297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339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5996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1237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8562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7429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4599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269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BD541-DC53-4975-9C1A-18D9E888F4DC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2204-B975-4BA5-9057-6744BD0B7284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738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9ECC7EE6-7BB7-B541-6112-F7BC32017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45" y="258591"/>
            <a:ext cx="2390408" cy="21815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A096010-8E18-B331-6B7F-3FFC267E6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3" y="930100"/>
            <a:ext cx="6155774" cy="6657356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85026A2-A815-402D-AF45-7957149EC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3" y="3006696"/>
            <a:ext cx="1225550" cy="111846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675AAE6-AD82-59C2-27C9-DE43D6A6C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98" y="5384315"/>
            <a:ext cx="1385755" cy="156797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40E325C-7FE1-BF13-37DD-AA065477C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4" y="5207714"/>
            <a:ext cx="843611" cy="112560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00F6250-3271-6C59-AB45-CD261CC08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092">
            <a:off x="1597727" y="5318221"/>
            <a:ext cx="1185164" cy="134100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6EFE5B9-FB8F-EB5E-CC10-3253B191BE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185">
            <a:off x="3898049" y="5453289"/>
            <a:ext cx="592504" cy="105485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DEEB0A3-52AD-5F97-687B-AFD52DDD9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9143">
            <a:off x="689998" y="5663637"/>
            <a:ext cx="592504" cy="1054854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7D9A142-CEDA-BA36-B1C8-E7884E5A2D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4512">
            <a:off x="4683014" y="6288237"/>
            <a:ext cx="592504" cy="105485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48F74A7-A1CA-4C16-7913-2A89B12E89FF}"/>
              </a:ext>
            </a:extLst>
          </p:cNvPr>
          <p:cNvSpPr txBox="1"/>
          <p:nvPr/>
        </p:nvSpPr>
        <p:spPr>
          <a:xfrm>
            <a:off x="526731" y="5868961"/>
            <a:ext cx="580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500" dirty="0">
                <a:ln w="349250">
                  <a:solidFill>
                    <a:srgbClr val="2B387C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ANGELA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1478C5-8A06-B9E0-F040-8B39ADE23245}"/>
              </a:ext>
            </a:extLst>
          </p:cNvPr>
          <p:cNvSpPr txBox="1"/>
          <p:nvPr/>
        </p:nvSpPr>
        <p:spPr>
          <a:xfrm>
            <a:off x="526731" y="5866513"/>
            <a:ext cx="580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500" dirty="0">
                <a:ln w="149225">
                  <a:solidFill>
                    <a:srgbClr val="00B0F0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ANGELA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2277EF-7BE2-8684-2193-2AB97B865D3C}"/>
              </a:ext>
            </a:extLst>
          </p:cNvPr>
          <p:cNvSpPr txBox="1"/>
          <p:nvPr/>
        </p:nvSpPr>
        <p:spPr>
          <a:xfrm>
            <a:off x="526731" y="5864065"/>
            <a:ext cx="580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1500" dirty="0">
                <a:solidFill>
                  <a:srgbClr val="DEEAF6"/>
                </a:solidFill>
                <a:latin typeface="Ice kingdom" panose="02000800000000000000" pitchFamily="2" charset="0"/>
              </a:rPr>
              <a:t>ANGELA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B57FE5E-9D5C-B7FA-61CF-F92928BB382E}"/>
              </a:ext>
            </a:extLst>
          </p:cNvPr>
          <p:cNvSpPr txBox="1"/>
          <p:nvPr/>
        </p:nvSpPr>
        <p:spPr>
          <a:xfrm>
            <a:off x="955214" y="7380702"/>
            <a:ext cx="508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152400">
                  <a:solidFill>
                    <a:srgbClr val="2B387C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HAPPY  BIRTHDAY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452577A-7ADA-D98E-9EF9-9F5DE3274009}"/>
              </a:ext>
            </a:extLst>
          </p:cNvPr>
          <p:cNvSpPr txBox="1"/>
          <p:nvPr/>
        </p:nvSpPr>
        <p:spPr>
          <a:xfrm>
            <a:off x="955214" y="7380702"/>
            <a:ext cx="508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ln w="76200">
                  <a:solidFill>
                    <a:srgbClr val="EB2423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HAPPY  BIRTHDAY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1AD524-E89A-0795-8E4D-7AAC980B3698}"/>
              </a:ext>
            </a:extLst>
          </p:cNvPr>
          <p:cNvSpPr txBox="1"/>
          <p:nvPr/>
        </p:nvSpPr>
        <p:spPr>
          <a:xfrm>
            <a:off x="955214" y="7379969"/>
            <a:ext cx="5087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800" dirty="0">
                <a:solidFill>
                  <a:srgbClr val="FF9207"/>
                </a:solidFill>
                <a:latin typeface="Ice kingdom" panose="02000800000000000000" pitchFamily="2" charset="0"/>
              </a:rPr>
              <a:t>HAPPY  BIRTHDAY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9CDCBD-B6F0-350C-1805-05F4BBB793D9}"/>
              </a:ext>
            </a:extLst>
          </p:cNvPr>
          <p:cNvSpPr txBox="1"/>
          <p:nvPr/>
        </p:nvSpPr>
        <p:spPr>
          <a:xfrm>
            <a:off x="2690490" y="3795017"/>
            <a:ext cx="13067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600" dirty="0">
                <a:ln w="349250">
                  <a:solidFill>
                    <a:srgbClr val="2B387C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FB4B71-D0C4-6E70-A014-304E1685FC6E}"/>
              </a:ext>
            </a:extLst>
          </p:cNvPr>
          <p:cNvSpPr txBox="1"/>
          <p:nvPr/>
        </p:nvSpPr>
        <p:spPr>
          <a:xfrm>
            <a:off x="2711915" y="3782894"/>
            <a:ext cx="13067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600" dirty="0">
                <a:ln w="149225">
                  <a:solidFill>
                    <a:srgbClr val="00B0F0"/>
                  </a:solidFill>
                </a:ln>
                <a:solidFill>
                  <a:srgbClr val="479DCC"/>
                </a:solidFill>
                <a:latin typeface="Ice kingdom" panose="02000800000000000000" pitchFamily="2" charset="0"/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5389E5-6772-84F4-60AB-67AB2A5A8B5E}"/>
              </a:ext>
            </a:extLst>
          </p:cNvPr>
          <p:cNvSpPr txBox="1"/>
          <p:nvPr/>
        </p:nvSpPr>
        <p:spPr>
          <a:xfrm>
            <a:off x="2723066" y="3770771"/>
            <a:ext cx="130676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6600" dirty="0">
                <a:solidFill>
                  <a:srgbClr val="DEEAF6"/>
                </a:solidFill>
                <a:latin typeface="Ice kingdom" panose="02000800000000000000" pitchFamily="2" charset="0"/>
              </a:rPr>
              <a:t>5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7E5635BD-0EB8-CAEE-8645-24D874C10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50" y="4904258"/>
            <a:ext cx="1225550" cy="111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3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</TotalTime>
  <Words>12</Words>
  <Application>Microsoft Office PowerPoint</Application>
  <PresentationFormat>Carta (216 x 279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Ice kingdom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5</cp:revision>
  <dcterms:created xsi:type="dcterms:W3CDTF">2023-11-12T00:43:02Z</dcterms:created>
  <dcterms:modified xsi:type="dcterms:W3CDTF">2023-11-20T18:53:33Z</dcterms:modified>
</cp:coreProperties>
</file>