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Ice kingdom" panose="02000800000000000000" pitchFamily="2" charset="0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46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2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3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2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56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4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59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26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38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85026A2-A815-402D-AF45-7957149E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96" y="4685306"/>
            <a:ext cx="1225550" cy="11184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ECC7EE6-7BB7-B541-6112-F7BC3201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55" y="667754"/>
            <a:ext cx="2390408" cy="21815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1059A1-FC99-DC34-BDEA-FE32F85A0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9" y="1188647"/>
            <a:ext cx="5664820" cy="59179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8F74A7-A1CA-4C16-7913-2A89B12E89FF}"/>
              </a:ext>
            </a:extLst>
          </p:cNvPr>
          <p:cNvSpPr txBox="1"/>
          <p:nvPr/>
        </p:nvSpPr>
        <p:spPr>
          <a:xfrm>
            <a:off x="526731" y="5868961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ln w="34925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1478C5-8A06-B9E0-F040-8B39ADE23245}"/>
              </a:ext>
            </a:extLst>
          </p:cNvPr>
          <p:cNvSpPr txBox="1"/>
          <p:nvPr/>
        </p:nvSpPr>
        <p:spPr>
          <a:xfrm>
            <a:off x="526731" y="5875525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ln w="149225">
                  <a:solidFill>
                    <a:srgbClr val="BFE2F3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2277EF-7BE2-8684-2193-2AB97B865D3C}"/>
              </a:ext>
            </a:extLst>
          </p:cNvPr>
          <p:cNvSpPr txBox="1"/>
          <p:nvPr/>
        </p:nvSpPr>
        <p:spPr>
          <a:xfrm>
            <a:off x="526731" y="5882089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57FE5E-9D5C-B7FA-61CF-F92928BB382E}"/>
              </a:ext>
            </a:extLst>
          </p:cNvPr>
          <p:cNvSpPr txBox="1"/>
          <p:nvPr/>
        </p:nvSpPr>
        <p:spPr>
          <a:xfrm>
            <a:off x="955214" y="7380702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152400">
                  <a:solidFill>
                    <a:srgbClr val="BD7DB9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52577A-7ADA-D98E-9EF9-9F5DE3274009}"/>
              </a:ext>
            </a:extLst>
          </p:cNvPr>
          <p:cNvSpPr txBox="1"/>
          <p:nvPr/>
        </p:nvSpPr>
        <p:spPr>
          <a:xfrm>
            <a:off x="955214" y="7382903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76200">
                  <a:solidFill>
                    <a:srgbClr val="F9CDE6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1AD524-E89A-0795-8E4D-7AAC980B3698}"/>
              </a:ext>
            </a:extLst>
          </p:cNvPr>
          <p:cNvSpPr txBox="1"/>
          <p:nvPr/>
        </p:nvSpPr>
        <p:spPr>
          <a:xfrm>
            <a:off x="955214" y="7380702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solidFill>
                  <a:srgbClr val="B61B83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1FE4D10-D95F-2BC2-DEA8-D90BAF56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4" y="3863395"/>
            <a:ext cx="1225550" cy="11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9</Words>
  <Application>Microsoft Office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Ice kingdom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4</cp:revision>
  <dcterms:created xsi:type="dcterms:W3CDTF">2023-11-12T00:43:02Z</dcterms:created>
  <dcterms:modified xsi:type="dcterms:W3CDTF">2023-11-20T18:52:43Z</dcterms:modified>
</cp:coreProperties>
</file>