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Bebas Neue" panose="020B0606020202050201" pitchFamily="34" charset="0"/>
      <p:regular r:id="rId3"/>
    </p:embeddedFont>
    <p:embeddedFont>
      <p:font typeface="Bebas Neue Bold" panose="020B0606020202050201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LEMON MILK Bold" panose="00000800000000000000" pitchFamily="50" charset="0"/>
      <p:bold r:id="rId11"/>
    </p:embeddedFont>
    <p:embeddedFont>
      <p:font typeface="Zootopia JPosters.com.ar" panose="02000500000000000000" pitchFamily="2" charset="0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ABC"/>
    <a:srgbClr val="B4A9D9"/>
    <a:srgbClr val="0356AA"/>
    <a:srgbClr val="CC2C94"/>
    <a:srgbClr val="6CC5F4"/>
    <a:srgbClr val="021886"/>
    <a:srgbClr val="FF358B"/>
    <a:srgbClr val="1BC1A9"/>
    <a:srgbClr val="FFE0FF"/>
    <a:srgbClr val="FF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C95D95-8847-963C-52C6-2FFDA4A19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9210768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3CF1D-5920-7395-65A6-5F23BE0F3D83}"/>
              </a:ext>
            </a:extLst>
          </p:cNvPr>
          <p:cNvSpPr txBox="1"/>
          <p:nvPr/>
        </p:nvSpPr>
        <p:spPr>
          <a:xfrm>
            <a:off x="7188129" y="1264788"/>
            <a:ext cx="17813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ln w="76200">
                  <a:solidFill>
                    <a:srgbClr val="843ABC"/>
                  </a:solidFill>
                </a:ln>
                <a:solidFill>
                  <a:srgbClr val="B4A9D9"/>
                </a:solidFill>
                <a:latin typeface="Bebas Neue" panose="020B0606020202050201" pitchFamily="34" charset="0"/>
              </a:rPr>
              <a:t>GRACIAS POR</a:t>
            </a:r>
            <a:br>
              <a:rPr lang="es-VE" sz="3200" dirty="0">
                <a:ln w="76200">
                  <a:solidFill>
                    <a:srgbClr val="843ABC"/>
                  </a:solidFill>
                </a:ln>
                <a:solidFill>
                  <a:srgbClr val="B4A9D9"/>
                </a:solidFill>
                <a:latin typeface="Bebas Neue" panose="020B0606020202050201" pitchFamily="34" charset="0"/>
              </a:rPr>
            </a:br>
            <a:r>
              <a:rPr lang="es-VE" sz="3200" dirty="0">
                <a:ln w="76200">
                  <a:solidFill>
                    <a:srgbClr val="843ABC"/>
                  </a:solidFill>
                </a:ln>
                <a:solidFill>
                  <a:srgbClr val="B4A9D9"/>
                </a:solidFill>
                <a:latin typeface="Bebas Neue" panose="020B0606020202050201" pitchFamily="34" charset="0"/>
              </a:rPr>
              <a:t>VENIR A MI</a:t>
            </a:r>
            <a:br>
              <a:rPr lang="es-VE" sz="3200" dirty="0">
                <a:ln w="76200">
                  <a:solidFill>
                    <a:srgbClr val="843ABC"/>
                  </a:solidFill>
                </a:ln>
                <a:solidFill>
                  <a:srgbClr val="B4A9D9"/>
                </a:solidFill>
                <a:latin typeface="Bebas Neue" panose="020B0606020202050201" pitchFamily="34" charset="0"/>
              </a:rPr>
            </a:br>
            <a:r>
              <a:rPr lang="es-VE" sz="3200" dirty="0">
                <a:ln w="76200">
                  <a:solidFill>
                    <a:srgbClr val="843ABC"/>
                  </a:solidFill>
                </a:ln>
                <a:solidFill>
                  <a:srgbClr val="B4A9D9"/>
                </a:solidFill>
                <a:latin typeface="Bebas Neue" panose="020B0606020202050201" pitchFamily="34" charset="0"/>
              </a:rPr>
              <a:t>FIESTA</a:t>
            </a:r>
          </a:p>
          <a:p>
            <a:pPr algn="ctr"/>
            <a:endParaRPr lang="es-VE" sz="3200" dirty="0">
              <a:ln w="76200">
                <a:solidFill>
                  <a:srgbClr val="843ABC"/>
                </a:solidFill>
              </a:ln>
              <a:solidFill>
                <a:srgbClr val="B4A9D9"/>
              </a:solidFill>
              <a:latin typeface="Bebas Neue" panose="020B0606020202050201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8EFE66-FFC3-78AE-3AFF-F12CD330F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43" y="37887"/>
            <a:ext cx="3159832" cy="11774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AFF1362-BF30-BE11-E624-A4243039D002}"/>
              </a:ext>
            </a:extLst>
          </p:cNvPr>
          <p:cNvSpPr txBox="1"/>
          <p:nvPr/>
        </p:nvSpPr>
        <p:spPr>
          <a:xfrm>
            <a:off x="3099488" y="1613537"/>
            <a:ext cx="3444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dirty="0">
                <a:ln w="152400">
                  <a:solidFill>
                    <a:srgbClr val="442864"/>
                  </a:solidFill>
                </a:ln>
                <a:solidFill>
                  <a:srgbClr val="F07A2F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FA7FB4-0116-E1BA-794E-53DC6CBB50E6}"/>
              </a:ext>
            </a:extLst>
          </p:cNvPr>
          <p:cNvSpPr txBox="1"/>
          <p:nvPr/>
        </p:nvSpPr>
        <p:spPr>
          <a:xfrm>
            <a:off x="3099487" y="1613456"/>
            <a:ext cx="3444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dirty="0">
                <a:ln w="76200">
                  <a:solidFill>
                    <a:srgbClr val="893BC3"/>
                  </a:solidFill>
                </a:ln>
                <a:solidFill>
                  <a:srgbClr val="FAAF6F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F6B4AB-CFC8-12F2-BF3A-BB72E6759F4C}"/>
              </a:ext>
            </a:extLst>
          </p:cNvPr>
          <p:cNvSpPr txBox="1"/>
          <p:nvPr/>
        </p:nvSpPr>
        <p:spPr>
          <a:xfrm>
            <a:off x="3097573" y="1616888"/>
            <a:ext cx="3444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dirty="0">
                <a:solidFill>
                  <a:srgbClr val="B4A9D9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E17524E-8DBA-731B-B626-C067F1FE9B32}"/>
              </a:ext>
            </a:extLst>
          </p:cNvPr>
          <p:cNvSpPr txBox="1"/>
          <p:nvPr/>
        </p:nvSpPr>
        <p:spPr>
          <a:xfrm>
            <a:off x="2728476" y="803123"/>
            <a:ext cx="4033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5400" dirty="0">
                <a:ln w="241300">
                  <a:solidFill>
                    <a:srgbClr val="442864"/>
                  </a:solidFill>
                </a:ln>
                <a:solidFill>
                  <a:srgbClr val="442864"/>
                </a:solidFill>
                <a:latin typeface="Zootopia JPosters.com.ar" panose="02000500000000000000" pitchFamily="2" charset="0"/>
              </a:rPr>
              <a:t>ALONDRA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F46471B-B257-F93D-A866-2B99EBAF390C}"/>
              </a:ext>
            </a:extLst>
          </p:cNvPr>
          <p:cNvSpPr txBox="1"/>
          <p:nvPr/>
        </p:nvSpPr>
        <p:spPr>
          <a:xfrm>
            <a:off x="2727519" y="806375"/>
            <a:ext cx="4033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54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Zootopia JPosters.com.ar" panose="02000500000000000000" pitchFamily="2" charset="0"/>
              </a:rPr>
              <a:t>ALONDRA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65B5D13-DEDA-644A-5D24-23FB67DDADCE}"/>
              </a:ext>
            </a:extLst>
          </p:cNvPr>
          <p:cNvSpPr txBox="1"/>
          <p:nvPr/>
        </p:nvSpPr>
        <p:spPr>
          <a:xfrm>
            <a:off x="2726562" y="809627"/>
            <a:ext cx="4033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5400" dirty="0">
                <a:ln w="28575">
                  <a:solidFill>
                    <a:srgbClr val="024864"/>
                  </a:solidFill>
                </a:ln>
                <a:gradFill flip="none" rotWithShape="1">
                  <a:gsLst>
                    <a:gs pos="0">
                      <a:srgbClr val="95C36A"/>
                    </a:gs>
                    <a:gs pos="50000">
                      <a:srgbClr val="36AA92"/>
                    </a:gs>
                    <a:gs pos="100000">
                      <a:srgbClr val="1A95BD"/>
                    </a:gs>
                  </a:gsLst>
                  <a:lin ang="5400000" scaled="1"/>
                  <a:tileRect/>
                </a:gradFill>
                <a:latin typeface="Zootopia JPosters.com.ar" panose="02000500000000000000" pitchFamily="2" charset="0"/>
              </a:rPr>
              <a:t>ALONDRA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07E0B14-2E91-231C-E2F9-A83AE4513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796" y="128810"/>
            <a:ext cx="1605590" cy="127923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06A5DA-88C4-D726-D179-37C03ADC7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24148">
            <a:off x="8009978" y="2641931"/>
            <a:ext cx="1053977" cy="83974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96D4790E-9A36-E16E-3798-D3ECAC396BF6}"/>
              </a:ext>
            </a:extLst>
          </p:cNvPr>
          <p:cNvSpPr txBox="1"/>
          <p:nvPr/>
        </p:nvSpPr>
        <p:spPr>
          <a:xfrm>
            <a:off x="7186214" y="1264787"/>
            <a:ext cx="17813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ln w="127000">
                  <a:noFill/>
                </a:ln>
                <a:solidFill>
                  <a:srgbClr val="B4A9D9"/>
                </a:solidFill>
                <a:latin typeface="Bebas Neue" panose="020B0606020202050201" pitchFamily="34" charset="0"/>
              </a:rPr>
              <a:t>GRACIAS POR</a:t>
            </a:r>
            <a:br>
              <a:rPr lang="es-VE" sz="3200" dirty="0">
                <a:ln w="127000">
                  <a:noFill/>
                </a:ln>
                <a:solidFill>
                  <a:srgbClr val="B4A9D9"/>
                </a:solidFill>
                <a:latin typeface="Bebas Neue" panose="020B0606020202050201" pitchFamily="34" charset="0"/>
              </a:rPr>
            </a:br>
            <a:r>
              <a:rPr lang="es-VE" sz="3200" dirty="0">
                <a:ln w="127000">
                  <a:noFill/>
                </a:ln>
                <a:solidFill>
                  <a:srgbClr val="B4A9D9"/>
                </a:solidFill>
                <a:latin typeface="Bebas Neue" panose="020B0606020202050201" pitchFamily="34" charset="0"/>
              </a:rPr>
              <a:t>VENIR A MI</a:t>
            </a:r>
            <a:br>
              <a:rPr lang="es-VE" sz="3200" dirty="0">
                <a:ln w="127000">
                  <a:noFill/>
                </a:ln>
                <a:solidFill>
                  <a:srgbClr val="B4A9D9"/>
                </a:solidFill>
                <a:latin typeface="Bebas Neue" panose="020B0606020202050201" pitchFamily="34" charset="0"/>
              </a:rPr>
            </a:br>
            <a:r>
              <a:rPr lang="es-VE" sz="3200" dirty="0">
                <a:ln w="127000">
                  <a:noFill/>
                </a:ln>
                <a:solidFill>
                  <a:srgbClr val="B4A9D9"/>
                </a:solidFill>
                <a:latin typeface="Bebas Neue" panose="020B0606020202050201" pitchFamily="34" charset="0"/>
              </a:rPr>
              <a:t>FIESTA</a:t>
            </a:r>
          </a:p>
          <a:p>
            <a:pPr algn="ctr"/>
            <a:endParaRPr lang="es-VE" sz="3200" dirty="0">
              <a:ln w="127000">
                <a:noFill/>
              </a:ln>
              <a:solidFill>
                <a:srgbClr val="B4A9D9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21346</TotalTime>
  <Words>74</Words>
  <Application>Microsoft Office PowerPoint</Application>
  <PresentationFormat>Carta (216 x 279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Calibri</vt:lpstr>
      <vt:lpstr>Arial</vt:lpstr>
      <vt:lpstr>Zootopia JPosters.com.ar</vt:lpstr>
      <vt:lpstr>LEMON MILK Bold</vt:lpstr>
      <vt:lpstr>Bebas Neue Bold</vt:lpstr>
      <vt:lpstr>Bebas Neue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9</cp:revision>
  <cp:lastPrinted>2023-11-06T22:00:12Z</cp:lastPrinted>
  <dcterms:created xsi:type="dcterms:W3CDTF">2023-10-23T19:59:34Z</dcterms:created>
  <dcterms:modified xsi:type="dcterms:W3CDTF">2023-11-13T03:12:16Z</dcterms:modified>
</cp:coreProperties>
</file>