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0" r:id="rId2"/>
  </p:sldIdLst>
  <p:sldSz cx="6858000" cy="9144000" type="letter"/>
  <p:notesSz cx="6858000" cy="9144000"/>
  <p:embeddedFontLst>
    <p:embeddedFont>
      <p:font typeface="Arial Black" panose="020B0A0402010202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aiyan Sans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66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588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729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45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16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86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34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63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5714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1585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319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57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2D0BCAC-FA4D-69DE-4E42-0162CF920F32}"/>
              </a:ext>
            </a:extLst>
          </p:cNvPr>
          <p:cNvGrpSpPr/>
          <p:nvPr/>
        </p:nvGrpSpPr>
        <p:grpSpPr>
          <a:xfrm>
            <a:off x="477111" y="-240233"/>
            <a:ext cx="6633220" cy="7145062"/>
            <a:chOff x="4704957" y="160338"/>
            <a:chExt cx="6633220" cy="714506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F7BA35D-584B-4705-8BCF-31712FB84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402" y="628638"/>
              <a:ext cx="4032775" cy="667676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323F036-AF90-4535-1D8E-373775851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62926">
              <a:off x="4704957" y="2365687"/>
              <a:ext cx="2246305" cy="331205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685757-8365-07BE-920D-FEC1961A2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0" y="160338"/>
              <a:ext cx="5435747" cy="7070891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583628" y="4801084"/>
            <a:ext cx="5690743" cy="1900114"/>
            <a:chOff x="148245" y="5084370"/>
            <a:chExt cx="6530705" cy="2180574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245" y="5084370"/>
              <a:ext cx="1321424" cy="1301326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229" y="5734443"/>
              <a:ext cx="1326448" cy="1301326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0561" y="5877760"/>
              <a:ext cx="1321424" cy="130635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4182" y="5963618"/>
              <a:ext cx="1326448" cy="1301326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0032" y="5882784"/>
              <a:ext cx="1326448" cy="1301326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46017" y="5729419"/>
              <a:ext cx="1321424" cy="130635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57526" y="5084370"/>
              <a:ext cx="1321424" cy="130635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1608236" y="2843893"/>
            <a:ext cx="1963999" cy="329320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es-VE" sz="20800" dirty="0">
                <a:ln w="63500">
                  <a:solidFill>
                    <a:schemeClr val="tx1"/>
                  </a:solidFill>
                </a:ln>
                <a:solidFill>
                  <a:srgbClr val="EF0001"/>
                </a:solidFill>
                <a:effectLst>
                  <a:outerShdw dist="38100" dir="2700000" algn="tl" rotWithShape="0">
                    <a:srgbClr val="00133C"/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01059" y="6552830"/>
            <a:ext cx="5606838" cy="1446550"/>
            <a:chOff x="784302" y="4975292"/>
            <a:chExt cx="5606838" cy="1446550"/>
          </a:xfrm>
        </p:grpSpPr>
        <p:sp>
          <p:nvSpPr>
            <p:cNvPr id="8" name="CuadroTexto 7"/>
            <p:cNvSpPr txBox="1"/>
            <p:nvPr/>
          </p:nvSpPr>
          <p:spPr>
            <a:xfrm>
              <a:off x="784302" y="4975292"/>
              <a:ext cx="2194832" cy="1446550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  <a:sp3d/>
            </a:bodyPr>
            <a:lstStyle/>
            <a:p>
              <a:pPr algn="ctr"/>
              <a:r>
                <a:rPr lang="es-VE" sz="8800" spc="-150" dirty="0" err="1">
                  <a:ln w="539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dist="50800" dir="3000000" algn="tl" rotWithShape="0">
                      <a:schemeClr val="tx1"/>
                    </a:outerShdw>
                  </a:effectLst>
                  <a:latin typeface="Saiyan Sans" pitchFamily="2" charset="0"/>
                </a:rPr>
                <a:t>happy</a:t>
              </a:r>
              <a:endParaRPr lang="es-VE" sz="7200" spc="-150" dirty="0">
                <a:ln w="539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50800" dir="3000000" algn="tl" rotWithShape="0">
                    <a:schemeClr val="tx1"/>
                  </a:outerShdw>
                </a:effectLst>
                <a:latin typeface="Saiyan Sans" pitchFamily="2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224889" y="4975292"/>
              <a:ext cx="3166251" cy="1446550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  <a:sp3d/>
            </a:bodyPr>
            <a:lstStyle/>
            <a:p>
              <a:pPr algn="ctr"/>
              <a:r>
                <a:rPr lang="es-VE" sz="8800" spc="-150" dirty="0" err="1">
                  <a:ln w="539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dist="50800" dir="3000000" algn="tl" rotWithShape="0">
                      <a:schemeClr val="tx1"/>
                    </a:outerShdw>
                  </a:effectLst>
                  <a:latin typeface="Saiyan Sans" pitchFamily="2" charset="0"/>
                </a:rPr>
                <a:t>birthday</a:t>
              </a:r>
              <a:endParaRPr lang="es-VE" sz="7200" spc="-150" dirty="0">
                <a:ln w="539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50800" dir="3000000" algn="tl" rotWithShape="0">
                    <a:schemeClr val="tx1"/>
                  </a:outerShdw>
                </a:effectLst>
                <a:latin typeface="Saiyan Sans" pitchFamily="2" charset="0"/>
              </a:endParaRPr>
            </a:p>
          </p:txBody>
        </p:sp>
      </p:grpSp>
      <p:sp>
        <p:nvSpPr>
          <p:cNvPr id="10" name="AutoShape 2" descr="Logo - Dragon Ball Z Anime Original 03 by VICDBZ on Deviant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grpSp>
        <p:nvGrpSpPr>
          <p:cNvPr id="13" name="Grupo 12"/>
          <p:cNvGrpSpPr/>
          <p:nvPr/>
        </p:nvGrpSpPr>
        <p:grpSpPr>
          <a:xfrm>
            <a:off x="460375" y="4090230"/>
            <a:ext cx="5920514" cy="3698370"/>
            <a:chOff x="460375" y="5816959"/>
            <a:chExt cx="5920514" cy="3698370"/>
          </a:xfrm>
        </p:grpSpPr>
        <p:sp>
          <p:nvSpPr>
            <p:cNvPr id="17" name="CuadroTexto 16"/>
            <p:cNvSpPr txBox="1"/>
            <p:nvPr/>
          </p:nvSpPr>
          <p:spPr>
            <a:xfrm>
              <a:off x="4033772" y="5816959"/>
              <a:ext cx="2347117" cy="31547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  <a:sp3d/>
            </a:bodyPr>
            <a:lstStyle/>
            <a:p>
              <a:r>
                <a:rPr lang="es-VE" sz="19900" spc="-300" dirty="0">
                  <a:ln w="69850">
                    <a:solidFill>
                      <a:sysClr val="windowText" lastClr="000000"/>
                    </a:solidFill>
                  </a:ln>
                  <a:gradFill>
                    <a:gsLst>
                      <a:gs pos="100000">
                        <a:srgbClr val="71000A"/>
                      </a:gs>
                      <a:gs pos="50000">
                        <a:srgbClr val="FF0000"/>
                      </a:gs>
                    </a:gsLst>
                    <a:lin ang="5400000" scaled="1"/>
                  </a:gradFill>
                  <a:latin typeface="Saiyan Sans" pitchFamily="2" charset="0"/>
                </a:rPr>
                <a:t>don</a:t>
              </a:r>
              <a:endParaRPr lang="es-VE" sz="13800" spc="-300" dirty="0">
                <a:ln w="69850">
                  <a:solidFill>
                    <a:sysClr val="windowText" lastClr="000000"/>
                  </a:solidFill>
                </a:ln>
                <a:gradFill>
                  <a:gsLst>
                    <a:gs pos="100000">
                      <a:srgbClr val="71000A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Saiyan Sans" pitchFamily="2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60375" y="6360619"/>
              <a:ext cx="368562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VE" sz="19900" spc="-300" dirty="0">
                  <a:ln w="69850">
                    <a:solidFill>
                      <a:sysClr val="windowText" lastClr="000000"/>
                    </a:solidFill>
                  </a:ln>
                  <a:gradFill flip="none" rotWithShape="1">
                    <a:gsLst>
                      <a:gs pos="100000">
                        <a:srgbClr val="FF6D00"/>
                      </a:gs>
                      <a:gs pos="13000">
                        <a:srgbClr val="FDFD00"/>
                      </a:gs>
                    </a:gsLst>
                    <a:lin ang="5400000" scaled="1"/>
                    <a:tileRect/>
                  </a:gradFill>
                  <a:latin typeface="Saiyan Sans" pitchFamily="2" charset="0"/>
                </a:rPr>
                <a:t>bran</a:t>
              </a:r>
              <a:endParaRPr lang="es-VE" sz="3200" dirty="0">
                <a:ln w="69850">
                  <a:solidFill>
                    <a:sysClr val="windowText" lastClr="000000"/>
                  </a:solidFill>
                </a:ln>
                <a:gradFill flip="none" rotWithShape="1">
                  <a:gsLst>
                    <a:gs pos="100000">
                      <a:srgbClr val="FF6D00"/>
                    </a:gs>
                    <a:gs pos="13000">
                      <a:srgbClr val="FDFD00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581" y="8002872"/>
            <a:ext cx="5617308" cy="4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3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5</Words>
  <Application>Microsoft Office PowerPoint</Application>
  <PresentationFormat>Carta (216 x 279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Arial</vt:lpstr>
      <vt:lpstr>Saiyan Sans</vt:lpstr>
      <vt:lpstr>Arial Black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3</cp:revision>
  <dcterms:created xsi:type="dcterms:W3CDTF">2023-11-12T05:08:09Z</dcterms:created>
  <dcterms:modified xsi:type="dcterms:W3CDTF">2023-11-20T19:01:28Z</dcterms:modified>
</cp:coreProperties>
</file>