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6858000" cy="9144000" type="letter"/>
  <p:notesSz cx="6858000" cy="9144000"/>
  <p:embeddedFontLst>
    <p:embeddedFont>
      <p:font typeface="Austria Rainbow" panose="02000600000000000000" pitchFamily="50" charset="0"/>
      <p:regular r:id="rId3"/>
    </p:embeddedFont>
    <p:embeddedFont>
      <p:font typeface="Bebas Neue Bold" panose="020B0606020202050201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DEE"/>
    <a:srgbClr val="33C4D6"/>
    <a:srgbClr val="0A8DA2"/>
    <a:srgbClr val="DC73FF"/>
    <a:srgbClr val="69008C"/>
    <a:srgbClr val="300040"/>
    <a:srgbClr val="D1B2E8"/>
    <a:srgbClr val="FF9207"/>
    <a:srgbClr val="EB2423"/>
    <a:srgbClr val="2B3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2532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09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9465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297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339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5996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1237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856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7429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4599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7269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38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852A6F7D-B9CE-7E6D-F4E2-0E162F40F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860" y="2210098"/>
            <a:ext cx="2165517" cy="930891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9D8ACEF3-D7A0-38FF-727C-927F706ED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9" y="1292520"/>
            <a:ext cx="6316377" cy="5813041"/>
          </a:xfrm>
          <a:prstGeom prst="rect">
            <a:avLst/>
          </a:prstGeom>
        </p:spPr>
      </p:pic>
      <p:pic>
        <p:nvPicPr>
          <p:cNvPr id="28" name="Imagen 27" hidden="1">
            <a:extLst>
              <a:ext uri="{FF2B5EF4-FFF2-40B4-BE49-F238E27FC236}">
                <a16:creationId xmlns:a16="http://schemas.microsoft.com/office/drawing/2014/main" id="{57D9A142-CEDA-BA36-B1C8-E7884E5A2D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4512">
            <a:off x="4675044" y="6692128"/>
            <a:ext cx="592504" cy="10548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F78918-E875-1CF0-A79A-4F8961282A48}"/>
              </a:ext>
            </a:extLst>
          </p:cNvPr>
          <p:cNvSpPr txBox="1"/>
          <p:nvPr/>
        </p:nvSpPr>
        <p:spPr>
          <a:xfrm>
            <a:off x="567111" y="5937950"/>
            <a:ext cx="5749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3800" dirty="0">
                <a:ln w="349250">
                  <a:solidFill>
                    <a:srgbClr val="300040"/>
                  </a:solidFill>
                </a:ln>
                <a:solidFill>
                  <a:srgbClr val="479DCC"/>
                </a:solidFill>
                <a:latin typeface="Austria Rainbow" panose="02000600000000000000" pitchFamily="50" charset="0"/>
              </a:rPr>
              <a:t>Antonella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A3390E7-3E91-1840-886D-F51382C00988}"/>
              </a:ext>
            </a:extLst>
          </p:cNvPr>
          <p:cNvSpPr txBox="1"/>
          <p:nvPr/>
        </p:nvSpPr>
        <p:spPr>
          <a:xfrm>
            <a:off x="567111" y="5937798"/>
            <a:ext cx="5749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3800" dirty="0">
                <a:ln w="149225">
                  <a:solidFill>
                    <a:srgbClr val="69008C"/>
                  </a:solidFill>
                </a:ln>
                <a:solidFill>
                  <a:srgbClr val="69008C"/>
                </a:solidFill>
                <a:latin typeface="Austria Rainbow" panose="02000600000000000000" pitchFamily="50" charset="0"/>
              </a:rPr>
              <a:t>Antonella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A21CD29-9CC3-8E7B-7187-57AC36B05ED5}"/>
              </a:ext>
            </a:extLst>
          </p:cNvPr>
          <p:cNvSpPr txBox="1"/>
          <p:nvPr/>
        </p:nvSpPr>
        <p:spPr>
          <a:xfrm>
            <a:off x="554367" y="5934985"/>
            <a:ext cx="5749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3800" dirty="0">
                <a:solidFill>
                  <a:srgbClr val="DC73FF"/>
                </a:solidFill>
                <a:latin typeface="Austria Rainbow" panose="02000600000000000000" pitchFamily="50" charset="0"/>
              </a:rPr>
              <a:t>Antonella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82FCDA0-9C40-DF05-726E-CE29A974E0AF}"/>
              </a:ext>
            </a:extLst>
          </p:cNvPr>
          <p:cNvSpPr txBox="1"/>
          <p:nvPr/>
        </p:nvSpPr>
        <p:spPr>
          <a:xfrm>
            <a:off x="1081668" y="7524360"/>
            <a:ext cx="506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7200" dirty="0">
                <a:ln w="152400">
                  <a:solidFill>
                    <a:srgbClr val="0A8DA2"/>
                  </a:solidFill>
                </a:ln>
                <a:solidFill>
                  <a:srgbClr val="479DCC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BFF3A6-FE25-488A-6FCB-409945616454}"/>
              </a:ext>
            </a:extLst>
          </p:cNvPr>
          <p:cNvSpPr txBox="1"/>
          <p:nvPr/>
        </p:nvSpPr>
        <p:spPr>
          <a:xfrm>
            <a:off x="1081667" y="7524360"/>
            <a:ext cx="506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7200" dirty="0">
                <a:ln w="76200">
                  <a:solidFill>
                    <a:srgbClr val="33C4D6"/>
                  </a:solidFill>
                </a:ln>
                <a:solidFill>
                  <a:srgbClr val="479DCC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B76EF8E-008D-269A-0553-876019FD9703}"/>
              </a:ext>
            </a:extLst>
          </p:cNvPr>
          <p:cNvSpPr txBox="1"/>
          <p:nvPr/>
        </p:nvSpPr>
        <p:spPr>
          <a:xfrm>
            <a:off x="1081666" y="7505233"/>
            <a:ext cx="506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7200" dirty="0">
                <a:ln>
                  <a:solidFill>
                    <a:srgbClr val="C9EDEE"/>
                  </a:solidFill>
                </a:ln>
                <a:solidFill>
                  <a:srgbClr val="C9EDEE"/>
                </a:solidFill>
                <a:latin typeface="Bebas Neue Bold" panose="020B0606020202050201" pitchFamily="34" charset="0"/>
              </a:rPr>
              <a:t>HAPPY  BIRTHDAY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A53A737-B4B9-0223-59B0-2843391B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3" y="2490406"/>
            <a:ext cx="1386000" cy="5958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0F8CC55-311E-CC4F-AE4F-88C2925C6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189" y="848692"/>
            <a:ext cx="1242006" cy="1247769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1334F4F0-613E-D663-C8CA-14B7C3089BAD}"/>
              </a:ext>
            </a:extLst>
          </p:cNvPr>
          <p:cNvSpPr txBox="1"/>
          <p:nvPr/>
        </p:nvSpPr>
        <p:spPr>
          <a:xfrm>
            <a:off x="1189214" y="1379646"/>
            <a:ext cx="13644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3900" dirty="0">
                <a:ln w="349250">
                  <a:solidFill>
                    <a:srgbClr val="300040"/>
                  </a:solidFill>
                </a:ln>
                <a:solidFill>
                  <a:srgbClr val="479DCC"/>
                </a:solidFill>
                <a:latin typeface="Austria Rainbow" panose="02000600000000000000" pitchFamily="50" charset="0"/>
              </a:rPr>
              <a:t>8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33FB924-6428-E1A3-C0DD-2DB60B7F5B80}"/>
              </a:ext>
            </a:extLst>
          </p:cNvPr>
          <p:cNvSpPr txBox="1"/>
          <p:nvPr/>
        </p:nvSpPr>
        <p:spPr>
          <a:xfrm>
            <a:off x="1189214" y="1376833"/>
            <a:ext cx="13644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3900" dirty="0">
                <a:ln w="149225">
                  <a:solidFill>
                    <a:srgbClr val="69008C"/>
                  </a:solidFill>
                </a:ln>
                <a:solidFill>
                  <a:srgbClr val="69008C"/>
                </a:solidFill>
                <a:latin typeface="Austria Rainbow" panose="02000600000000000000" pitchFamily="50" charset="0"/>
              </a:rPr>
              <a:t>8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A5B6B06-3965-53A0-BB8C-48F509AA45C3}"/>
              </a:ext>
            </a:extLst>
          </p:cNvPr>
          <p:cNvSpPr txBox="1"/>
          <p:nvPr/>
        </p:nvSpPr>
        <p:spPr>
          <a:xfrm>
            <a:off x="1192375" y="1386396"/>
            <a:ext cx="1364476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3900" dirty="0">
                <a:solidFill>
                  <a:srgbClr val="DC73FF"/>
                </a:solidFill>
                <a:latin typeface="Austria Rainbow" panose="02000600000000000000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06433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</TotalTime>
  <Words>12</Words>
  <Application>Microsoft Office PowerPoint</Application>
  <PresentationFormat>Carta (216 x 279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Austria Rainbow</vt:lpstr>
      <vt:lpstr>Bebas Neue Bold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9</cp:revision>
  <dcterms:created xsi:type="dcterms:W3CDTF">2023-11-12T00:43:02Z</dcterms:created>
  <dcterms:modified xsi:type="dcterms:W3CDTF">2023-11-20T19:05:49Z</dcterms:modified>
</cp:coreProperties>
</file>