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6858000" cy="9144000" type="letter"/>
  <p:notesSz cx="6858000" cy="9144000"/>
  <p:embeddedFontLst>
    <p:embeddedFont>
      <p:font typeface="Austria Rainbow" panose="02000600000000000000" pitchFamily="50" charset="0"/>
      <p:regular r:id="rId3"/>
    </p:embeddedFont>
    <p:embeddedFont>
      <p:font typeface="Bebas Neue Bold" panose="020B0606020202050201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DEE"/>
    <a:srgbClr val="33C4D6"/>
    <a:srgbClr val="0A8DA2"/>
    <a:srgbClr val="DC73FF"/>
    <a:srgbClr val="69008C"/>
    <a:srgbClr val="300040"/>
    <a:srgbClr val="D1B2E8"/>
    <a:srgbClr val="FF9207"/>
    <a:srgbClr val="EB2423"/>
    <a:srgbClr val="2B3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2532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090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9465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2297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2339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5996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1237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8562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7429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4599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7269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7388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852A6F7D-B9CE-7E6D-F4E2-0E162F40F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579" y="361629"/>
            <a:ext cx="2165517" cy="93089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687C93F6-AADD-2B66-9ED1-F0BBB1361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321" y="46882"/>
            <a:ext cx="4663844" cy="7267062"/>
          </a:xfrm>
          <a:prstGeom prst="rect">
            <a:avLst/>
          </a:prstGeom>
        </p:spPr>
      </p:pic>
      <p:pic>
        <p:nvPicPr>
          <p:cNvPr id="28" name="Imagen 27" hidden="1">
            <a:extLst>
              <a:ext uri="{FF2B5EF4-FFF2-40B4-BE49-F238E27FC236}">
                <a16:creationId xmlns:a16="http://schemas.microsoft.com/office/drawing/2014/main" id="{57D9A142-CEDA-BA36-B1C8-E7884E5A2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4512">
            <a:off x="4675044" y="6692128"/>
            <a:ext cx="592504" cy="1054854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8046BFC7-7AC1-29F8-423F-AFAF53993B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9"/>
          <a:stretch/>
        </p:blipFill>
        <p:spPr>
          <a:xfrm>
            <a:off x="-1651367" y="865361"/>
            <a:ext cx="6471357" cy="6821870"/>
          </a:xfrm>
          <a:prstGeom prst="rect">
            <a:avLst/>
          </a:prstGeom>
        </p:spPr>
      </p:pic>
      <p:pic>
        <p:nvPicPr>
          <p:cNvPr id="1026" name="Picture 2" descr="Mamá Decoradora: Aladino PNG descarga gratis, Aladdin, Aladdin png, Aladino,  Aladino PNG, Imágenes de … | Fotos de desenhos animados, Arte da disney,  Aladin desenho">
            <a:extLst>
              <a:ext uri="{FF2B5EF4-FFF2-40B4-BE49-F238E27FC236}">
                <a16:creationId xmlns:a16="http://schemas.microsoft.com/office/drawing/2014/main" id="{12410FA3-BD60-5AA1-F038-2D5EC2F53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9" y="3734623"/>
            <a:ext cx="2559239" cy="329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F78918-E875-1CF0-A79A-4F8961282A48}"/>
              </a:ext>
            </a:extLst>
          </p:cNvPr>
          <p:cNvSpPr txBox="1"/>
          <p:nvPr/>
        </p:nvSpPr>
        <p:spPr>
          <a:xfrm>
            <a:off x="567111" y="5937950"/>
            <a:ext cx="57492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3800" dirty="0">
                <a:ln w="349250">
                  <a:solidFill>
                    <a:srgbClr val="300040"/>
                  </a:solidFill>
                </a:ln>
                <a:solidFill>
                  <a:srgbClr val="479DCC"/>
                </a:solidFill>
                <a:latin typeface="Austria Rainbow" panose="02000600000000000000" pitchFamily="50" charset="0"/>
              </a:rPr>
              <a:t>Antonella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A3390E7-3E91-1840-886D-F51382C00988}"/>
              </a:ext>
            </a:extLst>
          </p:cNvPr>
          <p:cNvSpPr txBox="1"/>
          <p:nvPr/>
        </p:nvSpPr>
        <p:spPr>
          <a:xfrm>
            <a:off x="567111" y="5944567"/>
            <a:ext cx="57492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3800" dirty="0">
                <a:ln w="149225">
                  <a:solidFill>
                    <a:srgbClr val="69008C"/>
                  </a:solidFill>
                </a:ln>
                <a:solidFill>
                  <a:srgbClr val="69008C"/>
                </a:solidFill>
                <a:latin typeface="Austria Rainbow" panose="02000600000000000000" pitchFamily="50" charset="0"/>
              </a:rPr>
              <a:t>Antonella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A21CD29-9CC3-8E7B-7187-57AC36B05ED5}"/>
              </a:ext>
            </a:extLst>
          </p:cNvPr>
          <p:cNvSpPr txBox="1"/>
          <p:nvPr/>
        </p:nvSpPr>
        <p:spPr>
          <a:xfrm>
            <a:off x="567111" y="5951184"/>
            <a:ext cx="57492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3800" dirty="0">
                <a:solidFill>
                  <a:srgbClr val="DC73FF"/>
                </a:solidFill>
                <a:latin typeface="Austria Rainbow" panose="02000600000000000000" pitchFamily="50" charset="0"/>
              </a:rPr>
              <a:t>Antonella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82FCDA0-9C40-DF05-726E-CE29A974E0AF}"/>
              </a:ext>
            </a:extLst>
          </p:cNvPr>
          <p:cNvSpPr txBox="1"/>
          <p:nvPr/>
        </p:nvSpPr>
        <p:spPr>
          <a:xfrm>
            <a:off x="1081668" y="7524360"/>
            <a:ext cx="5069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7200" dirty="0">
                <a:ln w="152400">
                  <a:solidFill>
                    <a:srgbClr val="0A8DA2"/>
                  </a:solidFill>
                </a:ln>
                <a:solidFill>
                  <a:srgbClr val="479DCC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1BFF3A6-FE25-488A-6FCB-409945616454}"/>
              </a:ext>
            </a:extLst>
          </p:cNvPr>
          <p:cNvSpPr txBox="1"/>
          <p:nvPr/>
        </p:nvSpPr>
        <p:spPr>
          <a:xfrm>
            <a:off x="1081667" y="7524360"/>
            <a:ext cx="5069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7200" dirty="0">
                <a:ln w="76200">
                  <a:solidFill>
                    <a:srgbClr val="33C4D6"/>
                  </a:solidFill>
                </a:ln>
                <a:solidFill>
                  <a:srgbClr val="479DCC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B76EF8E-008D-269A-0553-876019FD9703}"/>
              </a:ext>
            </a:extLst>
          </p:cNvPr>
          <p:cNvSpPr txBox="1"/>
          <p:nvPr/>
        </p:nvSpPr>
        <p:spPr>
          <a:xfrm>
            <a:off x="1081666" y="7505233"/>
            <a:ext cx="5069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7200" dirty="0">
                <a:ln>
                  <a:solidFill>
                    <a:srgbClr val="C9EDEE"/>
                  </a:solidFill>
                </a:ln>
                <a:solidFill>
                  <a:srgbClr val="C9EDEE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DA53A737-B4B9-0223-59B0-2843391B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829" y="827075"/>
            <a:ext cx="1386000" cy="5958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0F8CC55-311E-CC4F-AE4F-88C2925C6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9164" y="257084"/>
            <a:ext cx="775800" cy="7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33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</TotalTime>
  <Words>9</Words>
  <Application>Microsoft Office PowerPoint</Application>
  <PresentationFormat>Carta (216 x 279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Austria Rainbow</vt:lpstr>
      <vt:lpstr>Bebas Neue Bold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8</cp:revision>
  <dcterms:created xsi:type="dcterms:W3CDTF">2023-11-12T00:43:02Z</dcterms:created>
  <dcterms:modified xsi:type="dcterms:W3CDTF">2023-11-20T19:05:30Z</dcterms:modified>
</cp:coreProperties>
</file>