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7" r:id="rId2"/>
  </p:sldIdLst>
  <p:sldSz cx="9144000" cy="6858000" type="letter"/>
  <p:notesSz cx="10020300" cy="6888163"/>
  <p:embeddedFontLst>
    <p:embeddedFont>
      <p:font typeface="Bebas Neue Bold" panose="020B0606020202050201" pitchFamily="34" charset="0"/>
      <p:bold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LEMON MILK Bold" panose="00000800000000000000" pitchFamily="50" charset="0"/>
      <p:bold r:id="rId10"/>
    </p:embeddedFont>
    <p:embeddedFont>
      <p:font typeface="Magic Sound" panose="03000600000000000000" pitchFamily="66" charset="0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B9E6"/>
    <a:srgbClr val="CDEDFC"/>
    <a:srgbClr val="FFD800"/>
    <a:srgbClr val="324B74"/>
    <a:srgbClr val="009ECD"/>
    <a:srgbClr val="E02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6290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2505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2351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8616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4405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3819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3169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6914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9950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9576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009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2661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A64A418D-6C34-930F-D757-72F679633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54D3348-CBF6-05F5-15A0-5EEDD0722845}"/>
              </a:ext>
            </a:extLst>
          </p:cNvPr>
          <p:cNvSpPr/>
          <p:nvPr/>
        </p:nvSpPr>
        <p:spPr>
          <a:xfrm>
            <a:off x="347133" y="397933"/>
            <a:ext cx="1837267" cy="200660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8BF8B1-B5EF-7844-D981-B46E352C95E1}"/>
              </a:ext>
            </a:extLst>
          </p:cNvPr>
          <p:cNvSpPr txBox="1"/>
          <p:nvPr/>
        </p:nvSpPr>
        <p:spPr>
          <a:xfrm>
            <a:off x="444066" y="397933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400" dirty="0">
                <a:latin typeface="LEMON MILK Bold" panose="00000800000000000000" pitchFamily="50" charset="0"/>
              </a:rPr>
              <a:t>INFORMACIÓN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104E51-04D1-85E8-62A3-3AC17E301473}"/>
              </a:ext>
            </a:extLst>
          </p:cNvPr>
          <p:cNvSpPr txBox="1"/>
          <p:nvPr/>
        </p:nvSpPr>
        <p:spPr>
          <a:xfrm>
            <a:off x="585931" y="567210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200" dirty="0">
                <a:latin typeface="LEMON MILK Bold" panose="00000800000000000000" pitchFamily="50" charset="0"/>
              </a:rPr>
              <a:t>Nutricional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FBA454D-E1A6-D146-AEE6-A15BF4302739}"/>
              </a:ext>
            </a:extLst>
          </p:cNvPr>
          <p:cNvCxnSpPr/>
          <p:nvPr/>
        </p:nvCxnSpPr>
        <p:spPr>
          <a:xfrm>
            <a:off x="429777" y="809627"/>
            <a:ext cx="16847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E2ECE8E-FD6C-58B0-AB2E-2FC31B3F8F7C}"/>
              </a:ext>
            </a:extLst>
          </p:cNvPr>
          <p:cNvSpPr txBox="1"/>
          <p:nvPr/>
        </p:nvSpPr>
        <p:spPr>
          <a:xfrm>
            <a:off x="344246" y="830535"/>
            <a:ext cx="1888659" cy="1692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FELIZ CUMPLEAÑOS…………100%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SOPRESAS Y REGALOS......…100%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FAMILIA………………………100%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AMIGOS………………………100%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FULL DIVERSIÓN…………..…100%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SALUD Y BENDICIONES......…100%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DALE A LA PIÑATA..……...…100%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COTILLONES…………………100%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DULCES Y POSTRES.…………100%</a:t>
            </a:r>
          </a:p>
          <a:p>
            <a:pPr>
              <a:lnSpc>
                <a:spcPct val="150000"/>
              </a:lnSpc>
            </a:pPr>
            <a:endParaRPr lang="es-VE" sz="700" dirty="0">
              <a:latin typeface="LEMON MILK Bold" panose="00000800000000000000" pitchFamily="50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33CF1D-5920-7395-65A6-5F23BE0F3D83}"/>
              </a:ext>
            </a:extLst>
          </p:cNvPr>
          <p:cNvSpPr txBox="1"/>
          <p:nvPr/>
        </p:nvSpPr>
        <p:spPr>
          <a:xfrm>
            <a:off x="7121813" y="1062361"/>
            <a:ext cx="18886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>
                <a:ln w="127000">
                  <a:solidFill>
                    <a:srgbClr val="324B74"/>
                  </a:solidFill>
                </a:ln>
                <a:solidFill>
                  <a:srgbClr val="E02129"/>
                </a:solidFill>
                <a:latin typeface="Magic Sound" panose="03000600000000000000" pitchFamily="66" charset="0"/>
              </a:rPr>
              <a:t>GRACIAS POR</a:t>
            </a:r>
            <a:br>
              <a:rPr lang="es-VE" dirty="0">
                <a:ln w="127000">
                  <a:solidFill>
                    <a:srgbClr val="324B74"/>
                  </a:solidFill>
                </a:ln>
                <a:solidFill>
                  <a:srgbClr val="E02129"/>
                </a:solidFill>
                <a:latin typeface="Magic Sound" panose="03000600000000000000" pitchFamily="66" charset="0"/>
              </a:rPr>
            </a:br>
            <a:r>
              <a:rPr lang="es-VE" dirty="0">
                <a:ln w="127000">
                  <a:solidFill>
                    <a:srgbClr val="324B74"/>
                  </a:solidFill>
                </a:ln>
                <a:solidFill>
                  <a:srgbClr val="E02129"/>
                </a:solidFill>
                <a:latin typeface="Magic Sound" panose="03000600000000000000" pitchFamily="66" charset="0"/>
              </a:rPr>
              <a:t>VENIR A MI</a:t>
            </a:r>
            <a:br>
              <a:rPr lang="es-VE" dirty="0">
                <a:ln w="127000">
                  <a:solidFill>
                    <a:srgbClr val="324B74"/>
                  </a:solidFill>
                </a:ln>
                <a:solidFill>
                  <a:srgbClr val="E02129"/>
                </a:solidFill>
                <a:latin typeface="Magic Sound" panose="03000600000000000000" pitchFamily="66" charset="0"/>
              </a:rPr>
            </a:br>
            <a:r>
              <a:rPr lang="es-VE" dirty="0">
                <a:ln w="127000">
                  <a:solidFill>
                    <a:srgbClr val="324B74"/>
                  </a:solidFill>
                </a:ln>
                <a:solidFill>
                  <a:srgbClr val="E02129"/>
                </a:solidFill>
                <a:latin typeface="Magic Sound" panose="03000600000000000000" pitchFamily="66" charset="0"/>
              </a:rPr>
              <a:t>FIESTA</a:t>
            </a:r>
          </a:p>
          <a:p>
            <a:pPr algn="ctr"/>
            <a:endParaRPr lang="es-VE" dirty="0">
              <a:ln w="127000">
                <a:solidFill>
                  <a:srgbClr val="324B74"/>
                </a:solidFill>
              </a:ln>
              <a:solidFill>
                <a:srgbClr val="E02129"/>
              </a:solidFill>
              <a:latin typeface="Magic Sound" panose="03000600000000000000" pitchFamily="66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C3C93F6-F8A5-833A-B94C-56CB42FB0136}"/>
              </a:ext>
            </a:extLst>
          </p:cNvPr>
          <p:cNvSpPr txBox="1"/>
          <p:nvPr/>
        </p:nvSpPr>
        <p:spPr>
          <a:xfrm>
            <a:off x="7121813" y="1062361"/>
            <a:ext cx="18886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>
                <a:ln w="19050">
                  <a:solidFill>
                    <a:srgbClr val="70B9E6"/>
                  </a:solidFill>
                </a:ln>
                <a:solidFill>
                  <a:srgbClr val="CDEDFC"/>
                </a:solidFill>
                <a:latin typeface="Magic Sound" panose="03000600000000000000" pitchFamily="66" charset="0"/>
              </a:rPr>
              <a:t>GRACIAS POR</a:t>
            </a:r>
            <a:br>
              <a:rPr lang="es-VE" dirty="0">
                <a:ln w="19050">
                  <a:solidFill>
                    <a:srgbClr val="70B9E6"/>
                  </a:solidFill>
                </a:ln>
                <a:solidFill>
                  <a:srgbClr val="CDEDFC"/>
                </a:solidFill>
                <a:latin typeface="Magic Sound" panose="03000600000000000000" pitchFamily="66" charset="0"/>
              </a:rPr>
            </a:br>
            <a:r>
              <a:rPr lang="es-VE" dirty="0">
                <a:ln w="19050">
                  <a:solidFill>
                    <a:srgbClr val="70B9E6"/>
                  </a:solidFill>
                </a:ln>
                <a:solidFill>
                  <a:srgbClr val="CDEDFC"/>
                </a:solidFill>
                <a:latin typeface="Magic Sound" panose="03000600000000000000" pitchFamily="66" charset="0"/>
              </a:rPr>
              <a:t>VENIR A MI</a:t>
            </a:r>
            <a:br>
              <a:rPr lang="es-VE" dirty="0">
                <a:ln w="19050">
                  <a:solidFill>
                    <a:srgbClr val="70B9E6"/>
                  </a:solidFill>
                </a:ln>
                <a:solidFill>
                  <a:srgbClr val="CDEDFC"/>
                </a:solidFill>
                <a:latin typeface="Magic Sound" panose="03000600000000000000" pitchFamily="66" charset="0"/>
              </a:rPr>
            </a:br>
            <a:r>
              <a:rPr lang="es-VE" dirty="0">
                <a:ln w="19050">
                  <a:solidFill>
                    <a:srgbClr val="70B9E6"/>
                  </a:solidFill>
                </a:ln>
                <a:solidFill>
                  <a:srgbClr val="CDEDFC"/>
                </a:solidFill>
                <a:latin typeface="Magic Sound" panose="03000600000000000000" pitchFamily="66" charset="0"/>
              </a:rPr>
              <a:t>FIESTA</a:t>
            </a:r>
          </a:p>
          <a:p>
            <a:pPr algn="ctr"/>
            <a:endParaRPr lang="es-VE" dirty="0">
              <a:ln w="19050">
                <a:solidFill>
                  <a:srgbClr val="70B9E6"/>
                </a:solidFill>
              </a:ln>
              <a:solidFill>
                <a:srgbClr val="CDEDFC"/>
              </a:solidFill>
              <a:latin typeface="Magic Sound" panose="03000600000000000000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DEBFEA8-A66D-3E53-797E-529870A0BC3A}"/>
              </a:ext>
            </a:extLst>
          </p:cNvPr>
          <p:cNvSpPr txBox="1"/>
          <p:nvPr/>
        </p:nvSpPr>
        <p:spPr>
          <a:xfrm>
            <a:off x="2941314" y="5810745"/>
            <a:ext cx="31693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400" dirty="0">
                <a:ln w="152400">
                  <a:solidFill>
                    <a:srgbClr val="F07A2F"/>
                  </a:solidFill>
                </a:ln>
                <a:solidFill>
                  <a:srgbClr val="F07A2F"/>
                </a:solidFill>
                <a:latin typeface="Bebas Neue Bold" panose="020B0606020202050201" pitchFamily="34" charset="0"/>
              </a:rPr>
              <a:t>HAPPY  BIRTHDAY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303753-EE31-225D-F598-23743A146593}"/>
              </a:ext>
            </a:extLst>
          </p:cNvPr>
          <p:cNvSpPr txBox="1"/>
          <p:nvPr/>
        </p:nvSpPr>
        <p:spPr>
          <a:xfrm>
            <a:off x="2941314" y="5804053"/>
            <a:ext cx="31693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400" dirty="0">
                <a:ln w="76200">
                  <a:solidFill>
                    <a:srgbClr val="FAAF6F"/>
                  </a:solidFill>
                </a:ln>
                <a:solidFill>
                  <a:srgbClr val="FAAF6F"/>
                </a:solidFill>
                <a:latin typeface="Bebas Neue Bold" panose="020B0606020202050201" pitchFamily="34" charset="0"/>
              </a:rPr>
              <a:t>HAPPY  BIRTHDAY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C3C82D-3215-A654-F1A1-C2CE21AE86FE}"/>
              </a:ext>
            </a:extLst>
          </p:cNvPr>
          <p:cNvSpPr txBox="1"/>
          <p:nvPr/>
        </p:nvSpPr>
        <p:spPr>
          <a:xfrm>
            <a:off x="2941314" y="5807964"/>
            <a:ext cx="31693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400" dirty="0">
                <a:solidFill>
                  <a:srgbClr val="C6530C"/>
                </a:solidFill>
                <a:latin typeface="Bebas Neue Bold" panose="020B0606020202050201" pitchFamily="34" charset="0"/>
              </a:rPr>
              <a:t>HAPPY  BIRTHDAY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F7A8F8-CC6B-65C5-0806-FE1F0F76C5F1}"/>
              </a:ext>
            </a:extLst>
          </p:cNvPr>
          <p:cNvSpPr txBox="1"/>
          <p:nvPr/>
        </p:nvSpPr>
        <p:spPr>
          <a:xfrm>
            <a:off x="2821264" y="5285570"/>
            <a:ext cx="3501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3200" dirty="0">
                <a:ln w="209550">
                  <a:solidFill>
                    <a:srgbClr val="403E6D"/>
                  </a:solidFill>
                </a:ln>
                <a:solidFill>
                  <a:srgbClr val="403E6D"/>
                </a:solidFill>
                <a:latin typeface="Magic Sound" panose="03000600000000000000" pitchFamily="66" charset="0"/>
              </a:rPr>
              <a:t>BRANDON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F2D78B8-BD8F-13A8-9F26-03EB65D17083}"/>
              </a:ext>
            </a:extLst>
          </p:cNvPr>
          <p:cNvSpPr txBox="1"/>
          <p:nvPr/>
        </p:nvSpPr>
        <p:spPr>
          <a:xfrm>
            <a:off x="2821264" y="5276922"/>
            <a:ext cx="3501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3200" dirty="0">
                <a:ln w="82550">
                  <a:solidFill>
                    <a:srgbClr val="70B9E6"/>
                  </a:solidFill>
                </a:ln>
                <a:solidFill>
                  <a:srgbClr val="70B9E6"/>
                </a:solidFill>
                <a:latin typeface="Magic Sound" panose="03000600000000000000" pitchFamily="66" charset="0"/>
              </a:rPr>
              <a:t>BRANDON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53ABF00-F7E4-48FB-417D-512616575457}"/>
              </a:ext>
            </a:extLst>
          </p:cNvPr>
          <p:cNvSpPr txBox="1"/>
          <p:nvPr/>
        </p:nvSpPr>
        <p:spPr>
          <a:xfrm>
            <a:off x="2821264" y="5276509"/>
            <a:ext cx="3501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3200" dirty="0">
                <a:solidFill>
                  <a:srgbClr val="CDEDFC"/>
                </a:solidFill>
                <a:latin typeface="Magic Sound" panose="03000600000000000000" pitchFamily="66" charset="0"/>
              </a:rPr>
              <a:t>BRANDON</a:t>
            </a:r>
          </a:p>
        </p:txBody>
      </p:sp>
    </p:spTree>
    <p:extLst>
      <p:ext uri="{BB962C8B-B14F-4D97-AF65-F5344CB8AC3E}">
        <p14:creationId xmlns:p14="http://schemas.microsoft.com/office/powerpoint/2010/main" val="2921344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21324</TotalTime>
  <Words>74</Words>
  <Application>Microsoft Office PowerPoint</Application>
  <PresentationFormat>Carta (216 x 279 mm)</PresentationFormat>
  <Paragraphs>19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LEMON MILK Bold</vt:lpstr>
      <vt:lpstr>Calibri</vt:lpstr>
      <vt:lpstr>Arial</vt:lpstr>
      <vt:lpstr>Bebas Neue Bold</vt:lpstr>
      <vt:lpstr>Magic Sound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8</cp:revision>
  <cp:lastPrinted>2023-11-06T22:00:12Z</cp:lastPrinted>
  <dcterms:created xsi:type="dcterms:W3CDTF">2023-10-23T19:59:34Z</dcterms:created>
  <dcterms:modified xsi:type="dcterms:W3CDTF">2023-11-13T03:42:03Z</dcterms:modified>
</cp:coreProperties>
</file>