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ebas Neue Bold" panose="020B0606020202050201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EMON MILK Bold" panose="00000800000000000000" pitchFamily="50" charset="0"/>
      <p:bold r:id="rId10"/>
    </p:embeddedFont>
    <p:embeddedFont>
      <p:font typeface="Magic Sound" panose="03000600000000000000" pitchFamily="66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9E6"/>
    <a:srgbClr val="CDEDFC"/>
    <a:srgbClr val="FFD800"/>
    <a:srgbClr val="324B74"/>
    <a:srgbClr val="009ECD"/>
    <a:srgbClr val="E0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32DFB58-1A57-5957-828B-546F3D7E3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21813" y="1062361"/>
            <a:ext cx="188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  <a:t>GRACIAS POR</a:t>
            </a:r>
            <a:b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</a:br>
            <a: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  <a:t>VENIR A MI</a:t>
            </a:r>
            <a:b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</a:br>
            <a: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  <a:t>FIESTA</a:t>
            </a:r>
          </a:p>
          <a:p>
            <a:pPr algn="ctr"/>
            <a:endParaRPr lang="es-VE" dirty="0">
              <a:ln w="127000">
                <a:solidFill>
                  <a:srgbClr val="324B74"/>
                </a:solidFill>
              </a:ln>
              <a:solidFill>
                <a:srgbClr val="E02129"/>
              </a:solidFill>
              <a:latin typeface="Magic Sound" panose="03000600000000000000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21813" y="1062361"/>
            <a:ext cx="188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  <a:t>GRACIAS POR</a:t>
            </a:r>
            <a:b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</a:br>
            <a: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  <a:t>VENIR A MI</a:t>
            </a:r>
            <a:b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</a:br>
            <a: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  <a:t>FIESTA</a:t>
            </a:r>
          </a:p>
          <a:p>
            <a:pPr algn="ctr"/>
            <a:endParaRPr lang="es-VE" dirty="0">
              <a:ln w="19050">
                <a:solidFill>
                  <a:srgbClr val="70B9E6"/>
                </a:solidFill>
              </a:ln>
              <a:solidFill>
                <a:srgbClr val="CDEDFC"/>
              </a:solidFill>
              <a:latin typeface="Magic Sound" panose="03000600000000000000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EBFEA8-A66D-3E53-797E-529870A0BC3A}"/>
              </a:ext>
            </a:extLst>
          </p:cNvPr>
          <p:cNvSpPr txBox="1"/>
          <p:nvPr/>
        </p:nvSpPr>
        <p:spPr>
          <a:xfrm>
            <a:off x="3162994" y="1378445"/>
            <a:ext cx="3169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dirty="0">
                <a:ln w="152400">
                  <a:solidFill>
                    <a:srgbClr val="F07A2F"/>
                  </a:solidFill>
                </a:ln>
                <a:solidFill>
                  <a:srgbClr val="F07A2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303753-EE31-225D-F598-23743A146593}"/>
              </a:ext>
            </a:extLst>
          </p:cNvPr>
          <p:cNvSpPr txBox="1"/>
          <p:nvPr/>
        </p:nvSpPr>
        <p:spPr>
          <a:xfrm>
            <a:off x="3162994" y="1371753"/>
            <a:ext cx="3169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dirty="0">
                <a:ln w="76200">
                  <a:solidFill>
                    <a:srgbClr val="FAAF6F"/>
                  </a:solidFill>
                </a:ln>
                <a:solidFill>
                  <a:srgbClr val="FAAF6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C3C82D-3215-A654-F1A1-C2CE21AE86FE}"/>
              </a:ext>
            </a:extLst>
          </p:cNvPr>
          <p:cNvSpPr txBox="1"/>
          <p:nvPr/>
        </p:nvSpPr>
        <p:spPr>
          <a:xfrm>
            <a:off x="3162994" y="1375664"/>
            <a:ext cx="3169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dirty="0">
                <a:solidFill>
                  <a:srgbClr val="C6530C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F7A8F8-CC6B-65C5-0806-FE1F0F76C5F1}"/>
              </a:ext>
            </a:extLst>
          </p:cNvPr>
          <p:cNvSpPr txBox="1"/>
          <p:nvPr/>
        </p:nvSpPr>
        <p:spPr>
          <a:xfrm>
            <a:off x="3042944" y="853270"/>
            <a:ext cx="3501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>
                <a:ln w="209550">
                  <a:solidFill>
                    <a:srgbClr val="403E6D"/>
                  </a:solidFill>
                </a:ln>
                <a:solidFill>
                  <a:srgbClr val="403E6D"/>
                </a:solidFill>
                <a:latin typeface="Magic Sound" panose="03000600000000000000" pitchFamily="66" charset="0"/>
              </a:rPr>
              <a:t>BRANDON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2D78B8-BD8F-13A8-9F26-03EB65D17083}"/>
              </a:ext>
            </a:extLst>
          </p:cNvPr>
          <p:cNvSpPr txBox="1"/>
          <p:nvPr/>
        </p:nvSpPr>
        <p:spPr>
          <a:xfrm>
            <a:off x="3042944" y="844622"/>
            <a:ext cx="3501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>
                <a:ln w="82550">
                  <a:solidFill>
                    <a:srgbClr val="70B9E6"/>
                  </a:solidFill>
                </a:ln>
                <a:solidFill>
                  <a:srgbClr val="70B9E6"/>
                </a:solidFill>
                <a:latin typeface="Magic Sound" panose="03000600000000000000" pitchFamily="66" charset="0"/>
              </a:rPr>
              <a:t>BRANDON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53ABF00-F7E4-48FB-417D-512616575457}"/>
              </a:ext>
            </a:extLst>
          </p:cNvPr>
          <p:cNvSpPr txBox="1"/>
          <p:nvPr/>
        </p:nvSpPr>
        <p:spPr>
          <a:xfrm>
            <a:off x="3042944" y="844209"/>
            <a:ext cx="3501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>
                <a:solidFill>
                  <a:srgbClr val="CDEDFC"/>
                </a:solidFill>
                <a:latin typeface="Magic Sound" panose="03000600000000000000" pitchFamily="66" charset="0"/>
              </a:rPr>
              <a:t>BRANDON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21322</TotalTime>
  <Words>74</Words>
  <Application>Microsoft Office PowerPoint</Application>
  <PresentationFormat>Carta (216 x 279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Bold</vt:lpstr>
      <vt:lpstr>Calibri</vt:lpstr>
      <vt:lpstr>Arial</vt:lpstr>
      <vt:lpstr>Bebas Neue Bold</vt:lpstr>
      <vt:lpstr>Magic Sound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7</cp:revision>
  <cp:lastPrinted>2023-11-06T22:00:12Z</cp:lastPrinted>
  <dcterms:created xsi:type="dcterms:W3CDTF">2023-10-23T19:59:34Z</dcterms:created>
  <dcterms:modified xsi:type="dcterms:W3CDTF">2023-11-13T03:39:57Z</dcterms:modified>
</cp:coreProperties>
</file>