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6858000" cy="9144000" type="letter"/>
  <p:notesSz cx="6858000" cy="9144000"/>
  <p:embeddedFontLst>
    <p:embeddedFont>
      <p:font typeface="Bebas Neue Bold" panose="020B0606020202050201" pitchFamily="34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Magic Sound" panose="03000600000000000000" pitchFamily="66" charset="0"/>
      <p:regular r:id="rId10"/>
    </p:embeddedFont>
    <p:embeddedFont>
      <p:font typeface="Porky's" panose="00000700000000000000" pitchFamily="2" charset="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DFC"/>
    <a:srgbClr val="70B9E6"/>
    <a:srgbClr val="FAAF6F"/>
    <a:srgbClr val="C6530C"/>
    <a:srgbClr val="F07A2F"/>
    <a:srgbClr val="F37A30"/>
    <a:srgbClr val="403E6D"/>
    <a:srgbClr val="8EC7EB"/>
    <a:srgbClr val="403E6E"/>
    <a:srgbClr val="000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2532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090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9465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2297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2339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5996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1237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8562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7429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4599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7269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7388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70B4B9E-DE95-7710-B8C1-9823300A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78326">
            <a:off x="986823" y="1734196"/>
            <a:ext cx="5665238" cy="5645903"/>
          </a:xfrm>
          <a:prstGeom prst="rect">
            <a:avLst/>
          </a:prstGeom>
        </p:spPr>
      </p:pic>
      <p:pic>
        <p:nvPicPr>
          <p:cNvPr id="28" name="Imagen 27" hidden="1">
            <a:extLst>
              <a:ext uri="{FF2B5EF4-FFF2-40B4-BE49-F238E27FC236}">
                <a16:creationId xmlns:a16="http://schemas.microsoft.com/office/drawing/2014/main" id="{57D9A142-CEDA-BA36-B1C8-E7884E5A2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4512">
            <a:off x="4675044" y="6692128"/>
            <a:ext cx="592504" cy="105485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82FCDA0-9C40-DF05-726E-CE29A974E0AF}"/>
              </a:ext>
            </a:extLst>
          </p:cNvPr>
          <p:cNvSpPr txBox="1"/>
          <p:nvPr/>
        </p:nvSpPr>
        <p:spPr>
          <a:xfrm>
            <a:off x="780585" y="7358129"/>
            <a:ext cx="56093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8000" dirty="0">
                <a:ln w="152400">
                  <a:solidFill>
                    <a:srgbClr val="F07A2F"/>
                  </a:solidFill>
                </a:ln>
                <a:solidFill>
                  <a:srgbClr val="F07A2F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1BFF3A6-FE25-488A-6FCB-409945616454}"/>
              </a:ext>
            </a:extLst>
          </p:cNvPr>
          <p:cNvSpPr txBox="1"/>
          <p:nvPr/>
        </p:nvSpPr>
        <p:spPr>
          <a:xfrm>
            <a:off x="780585" y="7363170"/>
            <a:ext cx="56093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8000" dirty="0">
                <a:ln w="76200">
                  <a:solidFill>
                    <a:srgbClr val="FAAF6F"/>
                  </a:solidFill>
                </a:ln>
                <a:solidFill>
                  <a:srgbClr val="FAAF6F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B76EF8E-008D-269A-0553-876019FD9703}"/>
              </a:ext>
            </a:extLst>
          </p:cNvPr>
          <p:cNvSpPr txBox="1"/>
          <p:nvPr/>
        </p:nvSpPr>
        <p:spPr>
          <a:xfrm>
            <a:off x="780585" y="7363170"/>
            <a:ext cx="56093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8000" dirty="0">
                <a:solidFill>
                  <a:srgbClr val="C6530C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334F4F0-613E-D663-C8CA-14B7C3089BAD}"/>
              </a:ext>
            </a:extLst>
          </p:cNvPr>
          <p:cNvSpPr txBox="1"/>
          <p:nvPr/>
        </p:nvSpPr>
        <p:spPr>
          <a:xfrm>
            <a:off x="4427544" y="410998"/>
            <a:ext cx="196239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3900" dirty="0">
                <a:ln w="349250">
                  <a:solidFill>
                    <a:srgbClr val="F07A2F"/>
                  </a:solidFill>
                </a:ln>
                <a:solidFill>
                  <a:srgbClr val="F07A2F"/>
                </a:solidFill>
                <a:latin typeface="Porky's" panose="00000700000000000000" pitchFamily="2" charset="0"/>
              </a:rPr>
              <a:t>8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33FB924-6428-E1A3-C0DD-2DB60B7F5B80}"/>
              </a:ext>
            </a:extLst>
          </p:cNvPr>
          <p:cNvSpPr txBox="1"/>
          <p:nvPr/>
        </p:nvSpPr>
        <p:spPr>
          <a:xfrm>
            <a:off x="4427544" y="405957"/>
            <a:ext cx="196239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3900" dirty="0">
                <a:ln w="149225">
                  <a:solidFill>
                    <a:srgbClr val="FAAF6F"/>
                  </a:solidFill>
                </a:ln>
                <a:solidFill>
                  <a:srgbClr val="FAAF6F"/>
                </a:solidFill>
                <a:latin typeface="Porky's" panose="00000700000000000000" pitchFamily="2" charset="0"/>
              </a:rPr>
              <a:t>8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A5B6B06-3965-53A0-BB8C-48F509AA45C3}"/>
              </a:ext>
            </a:extLst>
          </p:cNvPr>
          <p:cNvSpPr txBox="1"/>
          <p:nvPr/>
        </p:nvSpPr>
        <p:spPr>
          <a:xfrm>
            <a:off x="4428321" y="400916"/>
            <a:ext cx="285510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3900" dirty="0">
                <a:solidFill>
                  <a:srgbClr val="C6530C"/>
                </a:solidFill>
                <a:latin typeface="Porky's" panose="00000700000000000000" pitchFamily="2" charset="0"/>
              </a:rPr>
              <a:t>8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4638E6D0-07DD-0116-EEB2-F8315026D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7955" y="82338"/>
            <a:ext cx="6858000" cy="72707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0F41142-2517-EE7C-FBE4-A5E6A7F01BAC}"/>
              </a:ext>
            </a:extLst>
          </p:cNvPr>
          <p:cNvSpPr txBox="1"/>
          <p:nvPr/>
        </p:nvSpPr>
        <p:spPr>
          <a:xfrm>
            <a:off x="318549" y="6508697"/>
            <a:ext cx="6401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6000" dirty="0">
                <a:ln w="349250">
                  <a:solidFill>
                    <a:srgbClr val="403E6D"/>
                  </a:solidFill>
                </a:ln>
                <a:solidFill>
                  <a:srgbClr val="403E6D"/>
                </a:solidFill>
                <a:latin typeface="Magic Sound" panose="03000600000000000000" pitchFamily="66" charset="0"/>
              </a:rPr>
              <a:t>BRANDON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D16717-B61C-402A-3120-0A02371CBB6F}"/>
              </a:ext>
            </a:extLst>
          </p:cNvPr>
          <p:cNvSpPr txBox="1"/>
          <p:nvPr/>
        </p:nvSpPr>
        <p:spPr>
          <a:xfrm>
            <a:off x="318549" y="6508696"/>
            <a:ext cx="6401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6000" dirty="0">
                <a:ln w="149225">
                  <a:solidFill>
                    <a:srgbClr val="70B9E6"/>
                  </a:solidFill>
                </a:ln>
                <a:solidFill>
                  <a:srgbClr val="70B9E6"/>
                </a:solidFill>
                <a:latin typeface="Magic Sound" panose="03000600000000000000" pitchFamily="66" charset="0"/>
              </a:rPr>
              <a:t>BRANDON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3B2A0C-2D05-329C-EB97-46F71263FB3D}"/>
              </a:ext>
            </a:extLst>
          </p:cNvPr>
          <p:cNvSpPr txBox="1"/>
          <p:nvPr/>
        </p:nvSpPr>
        <p:spPr>
          <a:xfrm>
            <a:off x="318549" y="6503655"/>
            <a:ext cx="6401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6000" dirty="0">
                <a:solidFill>
                  <a:srgbClr val="CDEDFC"/>
                </a:solidFill>
                <a:latin typeface="Magic Sound" panose="03000600000000000000" pitchFamily="66" charset="0"/>
              </a:rPr>
              <a:t>BRANDON</a:t>
            </a:r>
          </a:p>
        </p:txBody>
      </p:sp>
    </p:spTree>
    <p:extLst>
      <p:ext uri="{BB962C8B-B14F-4D97-AF65-F5344CB8AC3E}">
        <p14:creationId xmlns:p14="http://schemas.microsoft.com/office/powerpoint/2010/main" val="3306433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</TotalTime>
  <Words>12</Words>
  <Application>Microsoft Office PowerPoint</Application>
  <PresentationFormat>Carta (216 x 279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Magic Sound</vt:lpstr>
      <vt:lpstr>Porky's</vt:lpstr>
      <vt:lpstr>Bebas Neue Bold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12</cp:revision>
  <dcterms:created xsi:type="dcterms:W3CDTF">2023-11-12T00:43:02Z</dcterms:created>
  <dcterms:modified xsi:type="dcterms:W3CDTF">2023-11-20T19:07:34Z</dcterms:modified>
</cp:coreProperties>
</file>